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61" r:id="rId4"/>
    <p:sldId id="259" r:id="rId5"/>
    <p:sldId id="258" r:id="rId6"/>
    <p:sldId id="260" r:id="rId7"/>
    <p:sldId id="262" r:id="rId8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C593D3F8-38AF-466A-8315-F0D799FC46D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49519B50-A80D-4E39-A002-749848E34C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328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D3F8-38AF-466A-8315-F0D799FC46D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19B50-A80D-4E39-A002-749848E34C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432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593D3F8-38AF-466A-8315-F0D799FC46D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9519B50-A80D-4E39-A002-749848E34C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775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593D3F8-38AF-466A-8315-F0D799FC46D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9519B50-A80D-4E39-A002-749848E34C2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3180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593D3F8-38AF-466A-8315-F0D799FC46D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9519B50-A80D-4E39-A002-749848E34C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5256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D3F8-38AF-466A-8315-F0D799FC46D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19B50-A80D-4E39-A002-749848E34C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466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D3F8-38AF-466A-8315-F0D799FC46D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19B50-A80D-4E39-A002-749848E34C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19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D3F8-38AF-466A-8315-F0D799FC46D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19B50-A80D-4E39-A002-749848E34C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920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593D3F8-38AF-466A-8315-F0D799FC46D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9519B50-A80D-4E39-A002-749848E34C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20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D3F8-38AF-466A-8315-F0D799FC46D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19B50-A80D-4E39-A002-749848E34C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646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593D3F8-38AF-466A-8315-F0D799FC46D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9519B50-A80D-4E39-A002-749848E34C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251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D3F8-38AF-466A-8315-F0D799FC46D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19B50-A80D-4E39-A002-749848E34C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976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D3F8-38AF-466A-8315-F0D799FC46D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19B50-A80D-4E39-A002-749848E34C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860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D3F8-38AF-466A-8315-F0D799FC46D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19B50-A80D-4E39-A002-749848E34C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517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D3F8-38AF-466A-8315-F0D799FC46D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19B50-A80D-4E39-A002-749848E34C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219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D3F8-38AF-466A-8315-F0D799FC46D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19B50-A80D-4E39-A002-749848E34C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055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D3F8-38AF-466A-8315-F0D799FC46D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19B50-A80D-4E39-A002-749848E34C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111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3D3F8-38AF-466A-8315-F0D799FC46D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19B50-A80D-4E39-A002-749848E34C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7875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tv.com/news/tyne-tees/2020-04-09/ant-and-dec-recite-durham-mum-s-rainbow-children-poem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twitter.com/OurLadyandStEdw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 smtClean="0"/>
              <a:t>Mr W’s Time Capsule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GB" sz="7200" dirty="0" smtClean="0"/>
              <a:t>2020</a:t>
            </a:r>
          </a:p>
          <a:p>
            <a:pPr algn="ctr"/>
            <a:r>
              <a:rPr lang="en-GB" sz="7200" dirty="0" smtClean="0"/>
              <a:t>Challenge</a:t>
            </a:r>
            <a:endParaRPr lang="en-GB" sz="7200" dirty="0"/>
          </a:p>
        </p:txBody>
      </p:sp>
    </p:spTree>
    <p:extLst>
      <p:ext uri="{BB962C8B-B14F-4D97-AF65-F5344CB8AC3E}">
        <p14:creationId xmlns:p14="http://schemas.microsoft.com/office/powerpoint/2010/main" val="616928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6648" y="526398"/>
            <a:ext cx="9448800" cy="1825096"/>
          </a:xfrm>
        </p:spPr>
        <p:txBody>
          <a:bodyPr/>
          <a:lstStyle/>
          <a:p>
            <a:pPr algn="ctr"/>
            <a:r>
              <a:rPr lang="en-GB" dirty="0" smtClean="0"/>
              <a:t>1. </a:t>
            </a:r>
            <a:r>
              <a:rPr lang="en-GB" dirty="0" smtClean="0"/>
              <a:t>Create your Time Capsule.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4044" y="2477263"/>
            <a:ext cx="9448800" cy="2232571"/>
          </a:xfrm>
        </p:spPr>
        <p:txBody>
          <a:bodyPr>
            <a:noAutofit/>
          </a:bodyPr>
          <a:lstStyle/>
          <a:p>
            <a:r>
              <a:rPr lang="en-GB" sz="3200" dirty="0" smtClean="0"/>
              <a:t>- </a:t>
            </a:r>
            <a:r>
              <a:rPr lang="en-GB" sz="3200" dirty="0" smtClean="0"/>
              <a:t>Try to create your very own ‘Time </a:t>
            </a:r>
            <a:r>
              <a:rPr lang="en-GB" sz="3200" dirty="0" smtClean="0"/>
              <a:t>C</a:t>
            </a:r>
            <a:r>
              <a:rPr lang="en-GB" sz="3200" dirty="0" smtClean="0"/>
              <a:t>apsule’. You will need some sort of container such as a plastic box or tube and to make it look more authentic why not use some aluminium foil to decorate it!</a:t>
            </a:r>
            <a:endParaRPr lang="en-GB" sz="3200" dirty="0" smtClean="0"/>
          </a:p>
          <a:p>
            <a:r>
              <a:rPr lang="en-GB" sz="3200" dirty="0" smtClean="0"/>
              <a:t>- </a:t>
            </a:r>
            <a:r>
              <a:rPr lang="en-GB" sz="3200" dirty="0" smtClean="0"/>
              <a:t>Decorate your Ti</a:t>
            </a:r>
            <a:r>
              <a:rPr lang="en-GB" sz="3200" dirty="0" smtClean="0"/>
              <a:t>me Capsule and remember to include your name and the year you made it- want to really impress us? Write the year in Roman Numerals.</a:t>
            </a:r>
            <a:endParaRPr lang="en-GB" sz="3200" dirty="0" smtClean="0"/>
          </a:p>
        </p:txBody>
      </p:sp>
    </p:spTree>
    <p:extLst>
      <p:ext uri="{BB962C8B-B14F-4D97-AF65-F5344CB8AC3E}">
        <p14:creationId xmlns:p14="http://schemas.microsoft.com/office/powerpoint/2010/main" val="730726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6648" y="526398"/>
            <a:ext cx="9448800" cy="1825096"/>
          </a:xfrm>
        </p:spPr>
        <p:txBody>
          <a:bodyPr/>
          <a:lstStyle/>
          <a:p>
            <a:pPr algn="ctr"/>
            <a:r>
              <a:rPr lang="en-GB" dirty="0"/>
              <a:t>2</a:t>
            </a:r>
            <a:r>
              <a:rPr lang="en-GB" dirty="0" smtClean="0"/>
              <a:t>. </a:t>
            </a:r>
            <a:r>
              <a:rPr lang="en-GB" dirty="0" smtClean="0"/>
              <a:t>Write a letter to your future self.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4855" y="2686269"/>
            <a:ext cx="9448800" cy="2232571"/>
          </a:xfrm>
        </p:spPr>
        <p:txBody>
          <a:bodyPr>
            <a:noAutofit/>
          </a:bodyPr>
          <a:lstStyle/>
          <a:p>
            <a:r>
              <a:rPr lang="en-GB" sz="3200" dirty="0" smtClean="0"/>
              <a:t>- What fun things have you been doing with your family during the Coronavirus lockdown?</a:t>
            </a:r>
          </a:p>
          <a:p>
            <a:r>
              <a:rPr lang="en-GB" sz="3200" dirty="0" smtClean="0"/>
              <a:t>- What did you enjoy learning about at school in Year 4? Can you give us some interesting facts for each different subject?</a:t>
            </a:r>
          </a:p>
          <a:p>
            <a:r>
              <a:rPr lang="en-GB" sz="3200" dirty="0" smtClean="0"/>
              <a:t>- What would you like to be/ do in the future when you are older?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565694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6648" y="526398"/>
            <a:ext cx="9448800" cy="1825096"/>
          </a:xfrm>
        </p:spPr>
        <p:txBody>
          <a:bodyPr/>
          <a:lstStyle/>
          <a:p>
            <a:pPr algn="ctr"/>
            <a:r>
              <a:rPr lang="en-GB" dirty="0"/>
              <a:t>3</a:t>
            </a:r>
            <a:r>
              <a:rPr lang="en-GB" dirty="0" smtClean="0"/>
              <a:t>. </a:t>
            </a:r>
            <a:r>
              <a:rPr lang="en-GB" dirty="0" smtClean="0"/>
              <a:t>Create a family portrait.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4855" y="2686269"/>
            <a:ext cx="9448800" cy="2232571"/>
          </a:xfrm>
        </p:spPr>
        <p:txBody>
          <a:bodyPr>
            <a:noAutofit/>
          </a:bodyPr>
          <a:lstStyle/>
          <a:p>
            <a:pPr marL="457200" indent="-457200">
              <a:buFontTx/>
              <a:buChar char="-"/>
            </a:pPr>
            <a:r>
              <a:rPr lang="en-GB" sz="3200" dirty="0" smtClean="0"/>
              <a:t>Draw a picture of all the special people who you are spending time with at the moment (you and your family) enjoying some of the fun things you have been doing.</a:t>
            </a:r>
          </a:p>
          <a:p>
            <a:pPr marL="457200" indent="-457200">
              <a:buFontTx/>
              <a:buChar char="-"/>
            </a:pPr>
            <a:r>
              <a:rPr lang="en-GB" sz="3200" dirty="0"/>
              <a:t>Feeling really creative? Then you could paint your picture or collage it.</a:t>
            </a: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233459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6648" y="526398"/>
            <a:ext cx="9448800" cy="1825096"/>
          </a:xfrm>
        </p:spPr>
        <p:txBody>
          <a:bodyPr/>
          <a:lstStyle/>
          <a:p>
            <a:pPr algn="ctr"/>
            <a:r>
              <a:rPr lang="en-GB" dirty="0"/>
              <a:t>4</a:t>
            </a:r>
            <a:r>
              <a:rPr lang="en-GB" dirty="0" smtClean="0"/>
              <a:t>. </a:t>
            </a:r>
            <a:r>
              <a:rPr lang="en-GB" dirty="0" smtClean="0"/>
              <a:t>Express yourself: Write a poem.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4043" y="2451137"/>
            <a:ext cx="9448800" cy="2232571"/>
          </a:xfrm>
        </p:spPr>
        <p:txBody>
          <a:bodyPr>
            <a:noAutofit/>
          </a:bodyPr>
          <a:lstStyle/>
          <a:p>
            <a:pPr marL="457200" indent="-457200">
              <a:buFontTx/>
              <a:buChar char="-"/>
            </a:pPr>
            <a:r>
              <a:rPr lang="en-GB" sz="3200" dirty="0" smtClean="0"/>
              <a:t>Write a poem entitled ‘The Rainbow Children’ all about how you are feeling during this time and the fun things you have been enjoying.</a:t>
            </a:r>
          </a:p>
          <a:p>
            <a:pPr marL="457200" indent="-457200">
              <a:buFontTx/>
              <a:buChar char="-"/>
            </a:pPr>
            <a:r>
              <a:rPr lang="en-GB" sz="3200" dirty="0"/>
              <a:t>Don’t forget to include lots of similes, metaphors, alliteration and onomatopoeia</a:t>
            </a:r>
            <a:r>
              <a:rPr lang="en-GB" sz="3200" dirty="0" smtClean="0"/>
              <a:t>.</a:t>
            </a:r>
          </a:p>
          <a:p>
            <a:pPr marL="457200" indent="-457200">
              <a:buFontTx/>
              <a:buChar char="-"/>
            </a:pPr>
            <a:r>
              <a:rPr lang="en-GB" sz="3200" dirty="0">
                <a:hlinkClick r:id="rId2"/>
              </a:rPr>
              <a:t>https://www.itv.com/news/tyne-tees/2020-04-09/ant-and-dec-recite-durham-mum-s-rainbow-children-poem</a:t>
            </a:r>
            <a:r>
              <a:rPr lang="en-GB" sz="3200" dirty="0" smtClean="0">
                <a:hlinkClick r:id="rId2"/>
              </a:rPr>
              <a:t>/</a:t>
            </a:r>
            <a:r>
              <a:rPr lang="en-GB" sz="3200" dirty="0" smtClean="0"/>
              <a:t>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018602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9082" y="861173"/>
            <a:ext cx="9448800" cy="182509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5. Research our Summer Term artist: Angelika Heckhausen.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1872" y="2129246"/>
            <a:ext cx="9448800" cy="2881035"/>
          </a:xfrm>
        </p:spPr>
        <p:txBody>
          <a:bodyPr>
            <a:noAutofit/>
          </a:bodyPr>
          <a:lstStyle/>
          <a:p>
            <a:pPr marL="457200" indent="-457200">
              <a:buFontTx/>
              <a:buChar char="-"/>
            </a:pPr>
            <a:endParaRPr lang="en-GB" sz="3200" dirty="0" smtClean="0"/>
          </a:p>
          <a:p>
            <a:pPr marL="457200" indent="-457200">
              <a:buFontTx/>
              <a:buChar char="-"/>
            </a:pPr>
            <a:r>
              <a:rPr lang="en-GB" sz="2400" dirty="0" smtClean="0"/>
              <a:t>Find out about our Summer Term Artist: Angelika Heckhausen.  You could present your findings in the form of a fact-file.</a:t>
            </a:r>
            <a:endParaRPr lang="en-GB" sz="2400" dirty="0" smtClean="0"/>
          </a:p>
          <a:p>
            <a:pPr marL="457200" indent="-457200">
              <a:buFontTx/>
              <a:buChar char="-"/>
            </a:pPr>
            <a:r>
              <a:rPr lang="en-GB" sz="2400" dirty="0" smtClean="0"/>
              <a:t>When was she born?</a:t>
            </a:r>
          </a:p>
          <a:p>
            <a:pPr marL="457200" indent="-457200">
              <a:buFontTx/>
              <a:buChar char="-"/>
            </a:pPr>
            <a:r>
              <a:rPr lang="en-GB" sz="2400" dirty="0" smtClean="0"/>
              <a:t>Where does she live?</a:t>
            </a:r>
          </a:p>
          <a:p>
            <a:pPr marL="457200" indent="-457200">
              <a:buFontTx/>
              <a:buChar char="-"/>
            </a:pPr>
            <a:r>
              <a:rPr lang="en-GB" sz="2400" dirty="0" smtClean="0"/>
              <a:t>Who is in her family?</a:t>
            </a:r>
          </a:p>
          <a:p>
            <a:pPr marL="457200" indent="-457200">
              <a:buFontTx/>
              <a:buChar char="-"/>
            </a:pPr>
            <a:r>
              <a:rPr lang="en-GB" sz="2400" dirty="0" smtClean="0"/>
              <a:t>What is her art like (sketch some of it) and who/ what influenced her?</a:t>
            </a:r>
          </a:p>
          <a:p>
            <a:pPr marL="457200" indent="-457200">
              <a:buFontTx/>
              <a:buChar char="-"/>
            </a:pPr>
            <a:r>
              <a:rPr lang="en-GB" sz="2400" dirty="0"/>
              <a:t>Useful link: https://universal-sea.org/inspirations/collage-art-works-angelika-heckhausen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15208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9082" y="861173"/>
            <a:ext cx="9448800" cy="1825096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6</a:t>
            </a:r>
            <a:r>
              <a:rPr lang="en-GB" dirty="0" smtClean="0"/>
              <a:t>. Finally bury your Time Capsule.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1872" y="2338252"/>
            <a:ext cx="9448800" cy="2672029"/>
          </a:xfrm>
        </p:spPr>
        <p:txBody>
          <a:bodyPr>
            <a:noAutofit/>
          </a:bodyPr>
          <a:lstStyle/>
          <a:p>
            <a:pPr marL="457200" indent="-457200">
              <a:buFontTx/>
              <a:buChar char="-"/>
            </a:pPr>
            <a:endParaRPr lang="en-GB" sz="3200" dirty="0" smtClean="0"/>
          </a:p>
          <a:p>
            <a:pPr marL="457200" indent="-457200">
              <a:buFontTx/>
              <a:buChar char="-"/>
            </a:pPr>
            <a:r>
              <a:rPr lang="en-GB" sz="2400" dirty="0" smtClean="0"/>
              <a:t>Once you have completed the challenge tasks you’re ready to bury your Time Capsule somewhere safe- this could be in the soil in the garden or just ‘buried’ somewhere hidden in your house.</a:t>
            </a:r>
          </a:p>
          <a:p>
            <a:pPr marL="457200" indent="-457200">
              <a:buFontTx/>
              <a:buChar char="-"/>
            </a:pPr>
            <a:r>
              <a:rPr lang="en-GB" sz="2400" dirty="0" smtClean="0"/>
              <a:t>Don’t forget to take lots of pictures of what you’ve been doing and to tweet them to us at: </a:t>
            </a:r>
            <a:r>
              <a:rPr lang="en-GB" sz="2400" b="1" dirty="0" smtClean="0">
                <a:hlinkClick r:id="rId2"/>
              </a:rPr>
              <a:t>@</a:t>
            </a:r>
            <a:r>
              <a:rPr lang="en-GB" sz="2400" b="1" dirty="0" err="1" smtClean="0">
                <a:hlinkClick r:id="rId2"/>
              </a:rPr>
              <a:t>OurLadyandStEdw</a:t>
            </a:r>
            <a:r>
              <a:rPr lang="en-GB" sz="2400" b="1" dirty="0" smtClean="0">
                <a:hlinkClick r:id="rId2"/>
              </a:rPr>
              <a:t> </a:t>
            </a:r>
            <a:r>
              <a:rPr lang="en-GB" sz="2400" b="1" dirty="0" smtClean="0"/>
              <a:t>– </a:t>
            </a:r>
            <a:r>
              <a:rPr lang="en-GB" sz="2400" dirty="0" smtClean="0"/>
              <a:t>use the hashtag: </a:t>
            </a:r>
            <a:r>
              <a:rPr lang="en-GB" sz="2400" b="1" dirty="0" smtClean="0"/>
              <a:t>#Year4TimeCapsulesRule</a:t>
            </a:r>
          </a:p>
          <a:p>
            <a:pPr marL="457200" indent="-457200">
              <a:buFontTx/>
              <a:buChar char="-"/>
            </a:pPr>
            <a:r>
              <a:rPr lang="en-GB" sz="2400" dirty="0" smtClean="0"/>
              <a:t>Keep safe and Enjoy!</a:t>
            </a:r>
            <a:endParaRPr lang="en-GB" sz="2400" dirty="0"/>
          </a:p>
          <a:p>
            <a:pPr marL="457200" indent="-457200">
              <a:buFontTx/>
              <a:buChar char="-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29729555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278</TotalTime>
  <Words>414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Century Gothic</vt:lpstr>
      <vt:lpstr>Vapor Trail</vt:lpstr>
      <vt:lpstr>Mr W’s Time Capsule</vt:lpstr>
      <vt:lpstr>1. Create your Time Capsule.</vt:lpstr>
      <vt:lpstr>2. Write a letter to your future self.</vt:lpstr>
      <vt:lpstr>3. Create a family portrait.</vt:lpstr>
      <vt:lpstr>4. Express yourself: Write a poem.</vt:lpstr>
      <vt:lpstr>5. Research our Summer Term artist: Angelika Heckhausen.</vt:lpstr>
      <vt:lpstr>6. Finally bury your Time Capsule.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Mr W’s Time Capsule</dc:title>
  <dc:creator>Teacher</dc:creator>
  <cp:lastModifiedBy>Teacher</cp:lastModifiedBy>
  <cp:revision>6</cp:revision>
  <cp:lastPrinted>2020-04-15T10:26:50Z</cp:lastPrinted>
  <dcterms:created xsi:type="dcterms:W3CDTF">2020-04-15T10:23:45Z</dcterms:created>
  <dcterms:modified xsi:type="dcterms:W3CDTF">2020-04-18T10:48:05Z</dcterms:modified>
</cp:coreProperties>
</file>