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8" r:id="rId12"/>
    <p:sldId id="265" r:id="rId13"/>
    <p:sldId id="266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3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0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1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9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9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1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9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473F-9779-4E4A-AA1A-4CF08FEF6A12}" type="datetimeFigureOut">
              <a:rPr lang="en-GB" smtClean="0"/>
              <a:t>10/04/2020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59F9-035A-40EF-B6DF-D22D1C853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7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-Point Star 3"/>
          <p:cNvSpPr/>
          <p:nvPr/>
        </p:nvSpPr>
        <p:spPr>
          <a:xfrm>
            <a:off x="112542" y="196948"/>
            <a:ext cx="2912012" cy="2855741"/>
          </a:xfrm>
          <a:prstGeom prst="star12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Happy News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5" b="52194" l="7500" r="90870">
                        <a14:foregroundMark x1="65761" y1="9584" x2="66848" y2="3926"/>
                        <a14:foregroundMark x1="79783" y1="9238" x2="80109" y2="2945"/>
                        <a14:foregroundMark x1="78370" y1="19688" x2="86196" y2="20439"/>
                        <a14:foregroundMark x1="87283" y1="21016" x2="90870" y2="20266"/>
                        <a14:foregroundMark x1="17174" y1="35046" x2="7500" y2="32968"/>
                        <a14:backgroundMark x1="16087" y1="33372" x2="10761" y2="27656"/>
                        <a14:backgroundMark x1="14674" y1="30139" x2="13587" y2="27252"/>
                        <a14:backgroundMark x1="18587" y1="31813" x2="8587" y2="31813"/>
                        <a14:backgroundMark x1="11848" y1="33141" x2="8261" y2="30716"/>
                        <a14:backgroundMark x1="17935" y1="32390" x2="15000" y2="33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49"/>
          <a:stretch/>
        </p:blipFill>
        <p:spPr>
          <a:xfrm>
            <a:off x="6634953" y="2172902"/>
            <a:ext cx="2176413" cy="2378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2"/>
          <a:stretch/>
        </p:blipFill>
        <p:spPr>
          <a:xfrm>
            <a:off x="4091643" y="2440745"/>
            <a:ext cx="1544962" cy="184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81" b="94194" l="1235" r="93519">
                        <a14:foregroundMark x1="17901" y1="25161" x2="10494" y2="16774"/>
                        <a14:foregroundMark x1="13889" y1="12258" x2="1543" y2="18065"/>
                        <a14:foregroundMark x1="1852" y1="20000" x2="6173" y2="23871"/>
                        <a14:foregroundMark x1="5556" y1="23871" x2="5556" y2="82581"/>
                        <a14:foregroundMark x1="5556" y1="82581" x2="11111" y2="87097"/>
                        <a14:foregroundMark x1="86420" y1="84516" x2="54938" y2="92903"/>
                        <a14:foregroundMark x1="56173" y1="92258" x2="33333" y2="92903"/>
                        <a14:foregroundMark x1="34877" y1="90968" x2="10185" y2="87097"/>
                        <a14:foregroundMark x1="14198" y1="88387" x2="14198" y2="89032"/>
                        <a14:foregroundMark x1="16049" y1="90968" x2="16049" y2="90968"/>
                        <a14:foregroundMark x1="19753" y1="90968" x2="19753" y2="90968"/>
                        <a14:foregroundMark x1="21605" y1="92258" x2="21605" y2="92258"/>
                        <a14:foregroundMark x1="38580" y1="94194" x2="38580" y2="94194"/>
                        <a14:foregroundMark x1="34877" y1="94194" x2="34877" y2="94194"/>
                        <a14:foregroundMark x1="31173" y1="90323" x2="31173" y2="90323"/>
                        <a14:foregroundMark x1="27160" y1="90323" x2="27160" y2="90323"/>
                        <a14:foregroundMark x1="52469" y1="92903" x2="52469" y2="92903"/>
                        <a14:foregroundMark x1="50309" y1="92903" x2="50309" y2="92903"/>
                        <a14:foregroundMark x1="41667" y1="92258" x2="41667" y2="92258"/>
                        <a14:foregroundMark x1="65741" y1="90968" x2="65741" y2="90968"/>
                        <a14:foregroundMark x1="63580" y1="90968" x2="63580" y2="90968"/>
                        <a14:foregroundMark x1="60802" y1="92258" x2="60802" y2="92258"/>
                        <a14:foregroundMark x1="59568" y1="92258" x2="59568" y2="92258"/>
                        <a14:foregroundMark x1="55247" y1="92903" x2="55247" y2="92903"/>
                        <a14:foregroundMark x1="57099" y1="92258" x2="57099" y2="92258"/>
                        <a14:foregroundMark x1="69136" y1="92258" x2="69136" y2="92258"/>
                        <a14:foregroundMark x1="70679" y1="92258" x2="70679" y2="92258"/>
                        <a14:foregroundMark x1="71605" y1="90968" x2="71605" y2="90968"/>
                        <a14:foregroundMark x1="73457" y1="90968" x2="74074" y2="90968"/>
                        <a14:foregroundMark x1="77160" y1="90323" x2="77160" y2="90323"/>
                        <a14:foregroundMark x1="75309" y1="90323" x2="75309" y2="90323"/>
                        <a14:foregroundMark x1="78704" y1="90323" x2="78704" y2="90323"/>
                        <a14:foregroundMark x1="82099" y1="88387" x2="82099" y2="88387"/>
                        <a14:foregroundMark x1="83951" y1="89032" x2="93519" y2="83871"/>
                        <a14:foregroundMark x1="86728" y1="87097" x2="86728" y2="87097"/>
                        <a14:foregroundMark x1="90432" y1="87097" x2="90432" y2="87097"/>
                        <a14:foregroundMark x1="91667" y1="87097" x2="91667" y2="87097"/>
                        <a14:foregroundMark x1="14198" y1="12258" x2="28086" y2="14194"/>
                        <a14:foregroundMark x1="28086" y1="14194" x2="27469" y2="2581"/>
                        <a14:foregroundMark x1="28395" y1="6452" x2="40741" y2="7097"/>
                        <a14:foregroundMark x1="40741" y1="7097" x2="41049" y2="12903"/>
                        <a14:foregroundMark x1="41049" y1="16774" x2="58642" y2="14839"/>
                        <a14:foregroundMark x1="58642" y1="14839" x2="73457" y2="12903"/>
                        <a14:foregroundMark x1="52160" y1="24516" x2="52160" y2="24516"/>
                        <a14:foregroundMark x1="51543" y1="22581" x2="51543" y2="22581"/>
                        <a14:foregroundMark x1="45679" y1="17419" x2="48148" y2="17419"/>
                        <a14:backgroundMark x1="47531" y1="90968" x2="47531" y2="90968"/>
                        <a14:backgroundMark x1="55247" y1="92903" x2="55247" y2="92903"/>
                        <a14:backgroundMark x1="72531" y1="12258" x2="72531" y2="12258"/>
                        <a14:backgroundMark x1="69753" y1="12258" x2="69753" y2="12258"/>
                        <a14:backgroundMark x1="67593" y1="12258" x2="67593" y2="12258"/>
                        <a14:backgroundMark x1="66667" y1="12258" x2="66667" y2="12258"/>
                        <a14:backgroundMark x1="65432" y1="12258" x2="63889" y2="12903"/>
                        <a14:backgroundMark x1="62963" y1="14194" x2="62037" y2="14194"/>
                        <a14:backgroundMark x1="60802" y1="14194" x2="60802" y2="14194"/>
                        <a14:backgroundMark x1="59568" y1="14839" x2="59568" y2="14839"/>
                        <a14:backgroundMark x1="55864" y1="14839" x2="55864" y2="14839"/>
                        <a14:backgroundMark x1="54321" y1="14839" x2="54321" y2="14839"/>
                        <a14:backgroundMark x1="73765" y1="12903" x2="64506" y2="14839"/>
                        <a14:backgroundMark x1="64198" y1="15484" x2="50617" y2="15484"/>
                        <a14:backgroundMark x1="51852" y1="16129" x2="44753" y2="15484"/>
                        <a14:backgroundMark x1="16049" y1="91613" x2="16049" y2="91613"/>
                        <a14:backgroundMark x1="21605" y1="92258" x2="21605" y2="92258"/>
                        <a14:backgroundMark x1="19444" y1="91613" x2="19444" y2="91613"/>
                        <a14:backgroundMark x1="35185" y1="94839" x2="35185" y2="94839"/>
                        <a14:backgroundMark x1="38580" y1="94839" x2="38580" y2="94839"/>
                        <a14:backgroundMark x1="91667" y1="87097" x2="91667" y2="87097"/>
                        <a14:backgroundMark x1="63889" y1="12903" x2="63889" y2="12903"/>
                        <a14:backgroundMark x1="62037" y1="14839" x2="62037" y2="14839"/>
                        <a14:backgroundMark x1="62654" y1="14194" x2="64506" y2="14194"/>
                        <a14:backgroundMark x1="66358" y1="12903" x2="66358" y2="12903"/>
                        <a14:backgroundMark x1="68827" y1="12258" x2="68827" y2="12258"/>
                        <a14:backgroundMark x1="57407" y1="15484" x2="57407" y2="15484"/>
                        <a14:backgroundMark x1="58951" y1="14194" x2="58951" y2="14194"/>
                        <a14:backgroundMark x1="58025" y1="13548" x2="58025" y2="13548"/>
                        <a14:backgroundMark x1="62037" y1="12903" x2="62037" y2="12903"/>
                        <a14:backgroundMark x1="64815" y1="12258" x2="64815" y2="12258"/>
                        <a14:backgroundMark x1="69753" y1="12258" x2="69753" y2="1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6" y="3882685"/>
            <a:ext cx="4999020" cy="2391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1828" y="1932913"/>
            <a:ext cx="2700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rgbClr val="00B0F0"/>
                </a:solidFill>
              </a:rPr>
              <a:t>Week 2</a:t>
            </a:r>
            <a:endParaRPr lang="en-GB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4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err="1" smtClean="0">
                <a:solidFill>
                  <a:schemeClr val="bg1"/>
                </a:solidFill>
              </a:rPr>
              <a:t>Mmmmm</a:t>
            </a:r>
            <a:r>
              <a:rPr lang="en-GB" sz="8000" b="1" dirty="0" smtClean="0">
                <a:solidFill>
                  <a:schemeClr val="bg1"/>
                </a:solidFill>
              </a:rPr>
              <a:t> nice recipe!!!</a:t>
            </a:r>
            <a:endParaRPr lang="en-GB" sz="8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1494245"/>
            <a:ext cx="3856264" cy="51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Where is our Chocolate from?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046" y="1907177"/>
            <a:ext cx="86476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Challenge 2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Do you know where our chocolate all comes from and how it is made into the chocolate we see on our shelves?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Research the journey of chocolate and then try a new recipe that includes chocolate.</a:t>
            </a:r>
            <a:endParaRPr lang="en-GB" sz="3600" b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300" b="1" dirty="0" smtClean="0">
                <a:solidFill>
                  <a:schemeClr val="bg1"/>
                </a:solidFill>
              </a:rPr>
              <a:t>Housework voluntarily … are you ok children</a:t>
            </a:r>
            <a:r>
              <a:rPr lang="en-GB" sz="6700" b="1" dirty="0" smtClean="0">
                <a:solidFill>
                  <a:schemeClr val="bg1"/>
                </a:solidFill>
              </a:rPr>
              <a:t>?</a:t>
            </a:r>
            <a:endParaRPr lang="en-GB" sz="67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43" y="2133452"/>
            <a:ext cx="2675792" cy="2422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4" y="3342835"/>
            <a:ext cx="4178105" cy="3133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/>
        </p:blipFill>
        <p:spPr>
          <a:xfrm>
            <a:off x="311799" y="2133452"/>
            <a:ext cx="2816022" cy="27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</a:rPr>
              <a:t>New Skills</a:t>
            </a:r>
            <a:r>
              <a:rPr lang="en-GB" sz="6600" b="1" dirty="0" smtClean="0">
                <a:solidFill>
                  <a:schemeClr val="bg1"/>
                </a:solidFill>
              </a:rPr>
              <a:t> – Mrs </a:t>
            </a:r>
            <a:r>
              <a:rPr lang="en-GB" sz="6600" b="1" dirty="0" err="1" smtClean="0">
                <a:solidFill>
                  <a:schemeClr val="bg1"/>
                </a:solidFill>
              </a:rPr>
              <a:t>Scarisbrick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9776" y="2260690"/>
            <a:ext cx="5167312" cy="350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Learn a new Life skill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6" y="1907177"/>
            <a:ext cx="11965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Challenge </a:t>
            </a:r>
            <a:r>
              <a:rPr lang="en-GB" sz="4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3</a:t>
            </a:r>
            <a:endParaRPr lang="en-GB" sz="4800" b="1" dirty="0" smtClean="0">
              <a:solidFill>
                <a:schemeClr val="bg1"/>
              </a:solidFill>
              <a:latin typeface="Twinkl Cursive Looped" panose="02000000000000000000" pitchFamily="2" charset="0"/>
            </a:endParaRP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In just a few small months you will all be moving to KS3. Whilst this is sad it is also exciting……..Now you have an opportunity to increase your independence and learn a new life skill. Think about what you could learn – how to turn the washing machine on, how to make a cup of tea, how to make your own bed – the list is endless! So, rope in your adults at home and ask them to help. Send us some pictures of what you have achieved! </a:t>
            </a:r>
            <a:endParaRPr lang="en-GB" sz="2800" b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Now </a:t>
            </a:r>
            <a:r>
              <a:rPr lang="en-GB" sz="7200" b="1" dirty="0">
                <a:solidFill>
                  <a:schemeClr val="bg1"/>
                </a:solidFill>
              </a:rPr>
              <a:t>l</a:t>
            </a:r>
            <a:r>
              <a:rPr lang="en-GB" sz="7200" b="1" dirty="0" smtClean="0">
                <a:solidFill>
                  <a:schemeClr val="bg1"/>
                </a:solidFill>
              </a:rPr>
              <a:t>et’s dance!!!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7" y="1897742"/>
            <a:ext cx="6806837" cy="45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Now let’s dance!!!</a:t>
            </a:r>
            <a:endParaRPr lang="en-GB" sz="72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1823296"/>
            <a:ext cx="4821438" cy="2343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2" y="1823296"/>
            <a:ext cx="5072743" cy="2465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4504447"/>
            <a:ext cx="4611188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744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Now </a:t>
            </a:r>
            <a:r>
              <a:rPr lang="en-GB" sz="7200" b="1" dirty="0">
                <a:solidFill>
                  <a:schemeClr val="bg1"/>
                </a:solidFill>
              </a:rPr>
              <a:t>l</a:t>
            </a:r>
            <a:r>
              <a:rPr lang="en-GB" sz="7200" b="1" dirty="0" smtClean="0">
                <a:solidFill>
                  <a:schemeClr val="bg1"/>
                </a:solidFill>
              </a:rPr>
              <a:t>et’s dance!!!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" y="1907176"/>
            <a:ext cx="94596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Challenge 4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Now it’s your turn to get moving. Follow the link and learn the chocolate dance. If you do it properly it’s a great way to burn off the calories you have consumed over the Easter holidays. Maybe you can encourage anybody in your house to join in with the dance. </a:t>
            </a:r>
          </a:p>
          <a:p>
            <a:endParaRPr lang="en-GB" sz="2800" dirty="0" smtClean="0">
              <a:solidFill>
                <a:schemeClr val="bg1"/>
              </a:solidFill>
              <a:latin typeface="Twinkl Cursive Looped" panose="02000000000000000000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Twinkl Cursive Looped" panose="02000000000000000000" pitchFamily="2" charset="0"/>
              </a:rPr>
              <a:t> https://www.youtube.com/watch?v=lFWysdCgVNg</a:t>
            </a:r>
          </a:p>
        </p:txBody>
      </p:sp>
    </p:spTree>
    <p:extLst>
      <p:ext uri="{BB962C8B-B14F-4D97-AF65-F5344CB8AC3E}">
        <p14:creationId xmlns:p14="http://schemas.microsoft.com/office/powerpoint/2010/main" val="14391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5" b="52194" l="7500" r="90870">
                        <a14:foregroundMark x1="65761" y1="9584" x2="66848" y2="3926"/>
                        <a14:foregroundMark x1="79783" y1="9238" x2="80109" y2="2945"/>
                        <a14:foregroundMark x1="78370" y1="19688" x2="86196" y2="20439"/>
                        <a14:foregroundMark x1="87283" y1="21016" x2="90870" y2="20266"/>
                        <a14:foregroundMark x1="17174" y1="35046" x2="7500" y2="32968"/>
                        <a14:backgroundMark x1="16087" y1="33372" x2="10761" y2="27656"/>
                        <a14:backgroundMark x1="14674" y1="30139" x2="13587" y2="27252"/>
                        <a14:backgroundMark x1="18587" y1="31813" x2="8587" y2="31813"/>
                        <a14:backgroundMark x1="11848" y1="33141" x2="8261" y2="30716"/>
                        <a14:backgroundMark x1="17935" y1="32390" x2="15000" y2="33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49"/>
          <a:stretch/>
        </p:blipFill>
        <p:spPr>
          <a:xfrm>
            <a:off x="6634953" y="2172902"/>
            <a:ext cx="2176413" cy="2378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2"/>
          <a:stretch/>
        </p:blipFill>
        <p:spPr>
          <a:xfrm>
            <a:off x="4091643" y="2440745"/>
            <a:ext cx="1544962" cy="184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81" b="94194" l="1235" r="93519">
                        <a14:foregroundMark x1="17901" y1="25161" x2="10494" y2="16774"/>
                        <a14:foregroundMark x1="13889" y1="12258" x2="1543" y2="18065"/>
                        <a14:foregroundMark x1="1852" y1="20000" x2="6173" y2="23871"/>
                        <a14:foregroundMark x1="5556" y1="23871" x2="5556" y2="82581"/>
                        <a14:foregroundMark x1="5556" y1="82581" x2="11111" y2="87097"/>
                        <a14:foregroundMark x1="86420" y1="84516" x2="54938" y2="92903"/>
                        <a14:foregroundMark x1="56173" y1="92258" x2="33333" y2="92903"/>
                        <a14:foregroundMark x1="34877" y1="90968" x2="10185" y2="87097"/>
                        <a14:foregroundMark x1="14198" y1="88387" x2="14198" y2="89032"/>
                        <a14:foregroundMark x1="16049" y1="90968" x2="16049" y2="90968"/>
                        <a14:foregroundMark x1="19753" y1="90968" x2="19753" y2="90968"/>
                        <a14:foregroundMark x1="21605" y1="92258" x2="21605" y2="92258"/>
                        <a14:foregroundMark x1="38580" y1="94194" x2="38580" y2="94194"/>
                        <a14:foregroundMark x1="34877" y1="94194" x2="34877" y2="94194"/>
                        <a14:foregroundMark x1="31173" y1="90323" x2="31173" y2="90323"/>
                        <a14:foregroundMark x1="27160" y1="90323" x2="27160" y2="90323"/>
                        <a14:foregroundMark x1="52469" y1="92903" x2="52469" y2="92903"/>
                        <a14:foregroundMark x1="50309" y1="92903" x2="50309" y2="92903"/>
                        <a14:foregroundMark x1="41667" y1="92258" x2="41667" y2="92258"/>
                        <a14:foregroundMark x1="65741" y1="90968" x2="65741" y2="90968"/>
                        <a14:foregroundMark x1="63580" y1="90968" x2="63580" y2="90968"/>
                        <a14:foregroundMark x1="60802" y1="92258" x2="60802" y2="92258"/>
                        <a14:foregroundMark x1="59568" y1="92258" x2="59568" y2="92258"/>
                        <a14:foregroundMark x1="55247" y1="92903" x2="55247" y2="92903"/>
                        <a14:foregroundMark x1="57099" y1="92258" x2="57099" y2="92258"/>
                        <a14:foregroundMark x1="69136" y1="92258" x2="69136" y2="92258"/>
                        <a14:foregroundMark x1="70679" y1="92258" x2="70679" y2="92258"/>
                        <a14:foregroundMark x1="71605" y1="90968" x2="71605" y2="90968"/>
                        <a14:foregroundMark x1="73457" y1="90968" x2="74074" y2="90968"/>
                        <a14:foregroundMark x1="77160" y1="90323" x2="77160" y2="90323"/>
                        <a14:foregroundMark x1="75309" y1="90323" x2="75309" y2="90323"/>
                        <a14:foregroundMark x1="78704" y1="90323" x2="78704" y2="90323"/>
                        <a14:foregroundMark x1="82099" y1="88387" x2="82099" y2="88387"/>
                        <a14:foregroundMark x1="83951" y1="89032" x2="93519" y2="83871"/>
                        <a14:foregroundMark x1="86728" y1="87097" x2="86728" y2="87097"/>
                        <a14:foregroundMark x1="90432" y1="87097" x2="90432" y2="87097"/>
                        <a14:foregroundMark x1="91667" y1="87097" x2="91667" y2="87097"/>
                        <a14:foregroundMark x1="14198" y1="12258" x2="28086" y2="14194"/>
                        <a14:foregroundMark x1="28086" y1="14194" x2="27469" y2="2581"/>
                        <a14:foregroundMark x1="28395" y1="6452" x2="40741" y2="7097"/>
                        <a14:foregroundMark x1="40741" y1="7097" x2="41049" y2="12903"/>
                        <a14:foregroundMark x1="41049" y1="16774" x2="58642" y2="14839"/>
                        <a14:foregroundMark x1="58642" y1="14839" x2="73457" y2="12903"/>
                        <a14:foregroundMark x1="52160" y1="24516" x2="52160" y2="24516"/>
                        <a14:foregroundMark x1="51543" y1="22581" x2="51543" y2="22581"/>
                        <a14:foregroundMark x1="45679" y1="17419" x2="48148" y2="17419"/>
                        <a14:backgroundMark x1="47531" y1="90968" x2="47531" y2="90968"/>
                        <a14:backgroundMark x1="55247" y1="92903" x2="55247" y2="92903"/>
                        <a14:backgroundMark x1="72531" y1="12258" x2="72531" y2="12258"/>
                        <a14:backgroundMark x1="69753" y1="12258" x2="69753" y2="12258"/>
                        <a14:backgroundMark x1="67593" y1="12258" x2="67593" y2="12258"/>
                        <a14:backgroundMark x1="66667" y1="12258" x2="66667" y2="12258"/>
                        <a14:backgroundMark x1="65432" y1="12258" x2="63889" y2="12903"/>
                        <a14:backgroundMark x1="62963" y1="14194" x2="62037" y2="14194"/>
                        <a14:backgroundMark x1="60802" y1="14194" x2="60802" y2="14194"/>
                        <a14:backgroundMark x1="59568" y1="14839" x2="59568" y2="14839"/>
                        <a14:backgroundMark x1="55864" y1="14839" x2="55864" y2="14839"/>
                        <a14:backgroundMark x1="54321" y1="14839" x2="54321" y2="14839"/>
                        <a14:backgroundMark x1="73765" y1="12903" x2="64506" y2="14839"/>
                        <a14:backgroundMark x1="64198" y1="15484" x2="50617" y2="15484"/>
                        <a14:backgroundMark x1="51852" y1="16129" x2="44753" y2="15484"/>
                        <a14:backgroundMark x1="16049" y1="91613" x2="16049" y2="91613"/>
                        <a14:backgroundMark x1="21605" y1="92258" x2="21605" y2="92258"/>
                        <a14:backgroundMark x1="19444" y1="91613" x2="19444" y2="91613"/>
                        <a14:backgroundMark x1="35185" y1="94839" x2="35185" y2="94839"/>
                        <a14:backgroundMark x1="38580" y1="94839" x2="38580" y2="94839"/>
                        <a14:backgroundMark x1="91667" y1="87097" x2="91667" y2="87097"/>
                        <a14:backgroundMark x1="63889" y1="12903" x2="63889" y2="12903"/>
                        <a14:backgroundMark x1="62037" y1="14839" x2="62037" y2="14839"/>
                        <a14:backgroundMark x1="62654" y1="14194" x2="64506" y2="14194"/>
                        <a14:backgroundMark x1="66358" y1="12903" x2="66358" y2="12903"/>
                        <a14:backgroundMark x1="68827" y1="12258" x2="68827" y2="12258"/>
                        <a14:backgroundMark x1="57407" y1="15484" x2="57407" y2="15484"/>
                        <a14:backgroundMark x1="58951" y1="14194" x2="58951" y2="14194"/>
                        <a14:backgroundMark x1="58025" y1="13548" x2="58025" y2="13548"/>
                        <a14:backgroundMark x1="62037" y1="12903" x2="62037" y2="12903"/>
                        <a14:backgroundMark x1="64815" y1="12258" x2="64815" y2="12258"/>
                        <a14:backgroundMark x1="69753" y1="12258" x2="69753" y2="1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6" y="3882685"/>
            <a:ext cx="4999020" cy="2391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667">
                        <a14:foregroundMark x1="63556" y1="63778" x2="64222" y2="21778"/>
                        <a14:foregroundMark x1="71111" y1="46889" x2="78667" y2="31778"/>
                        <a14:foregroundMark x1="84444" y1="74444" x2="94667" y2="66889"/>
                        <a14:foregroundMark x1="43111" y1="55556" x2="15333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0" y="3882685"/>
            <a:ext cx="3236397" cy="323639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864124" y="1559859"/>
            <a:ext cx="1952112" cy="1127345"/>
          </a:xfrm>
          <a:prstGeom prst="wedgeEllipseCallout">
            <a:avLst>
              <a:gd name="adj1" fmla="val -36458"/>
              <a:gd name="adj2" fmla="val 10917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Mr </a:t>
            </a:r>
            <a:r>
              <a:rPr lang="en-GB" sz="1600" dirty="0" err="1" smtClean="0">
                <a:solidFill>
                  <a:schemeClr val="tx1"/>
                </a:solidFill>
              </a:rPr>
              <a:t>Sandam</a:t>
            </a:r>
            <a:r>
              <a:rPr lang="en-GB" sz="1600" dirty="0" smtClean="0">
                <a:solidFill>
                  <a:schemeClr val="tx1"/>
                </a:solidFill>
              </a:rPr>
              <a:t> what are you running from?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12-Point Star 9"/>
          <p:cNvSpPr/>
          <p:nvPr/>
        </p:nvSpPr>
        <p:spPr>
          <a:xfrm>
            <a:off x="188259" y="215153"/>
            <a:ext cx="2339788" cy="2472051"/>
          </a:xfrm>
          <a:prstGeom prst="star1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Happy News</a:t>
            </a:r>
            <a:endParaRPr lang="en-GB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5" b="52194" l="7500" r="90870">
                        <a14:foregroundMark x1="65761" y1="9584" x2="66848" y2="3926"/>
                        <a14:foregroundMark x1="79783" y1="9238" x2="80109" y2="2945"/>
                        <a14:foregroundMark x1="78370" y1="19688" x2="86196" y2="20439"/>
                        <a14:foregroundMark x1="87283" y1="21016" x2="90870" y2="20266"/>
                        <a14:foregroundMark x1="17174" y1="35046" x2="7500" y2="32968"/>
                        <a14:backgroundMark x1="16087" y1="33372" x2="10761" y2="27656"/>
                        <a14:backgroundMark x1="14674" y1="30139" x2="13587" y2="27252"/>
                        <a14:backgroundMark x1="18587" y1="31813" x2="8587" y2="31813"/>
                        <a14:backgroundMark x1="11848" y1="33141" x2="8261" y2="30716"/>
                        <a14:backgroundMark x1="17935" y1="32390" x2="15000" y2="33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49"/>
          <a:stretch/>
        </p:blipFill>
        <p:spPr>
          <a:xfrm>
            <a:off x="6634953" y="2172902"/>
            <a:ext cx="2176413" cy="2378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2"/>
          <a:stretch/>
        </p:blipFill>
        <p:spPr>
          <a:xfrm>
            <a:off x="4091643" y="2440745"/>
            <a:ext cx="1544962" cy="184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81" b="94194" l="1235" r="93519">
                        <a14:foregroundMark x1="17901" y1="25161" x2="10494" y2="16774"/>
                        <a14:foregroundMark x1="13889" y1="12258" x2="1543" y2="18065"/>
                        <a14:foregroundMark x1="1852" y1="20000" x2="6173" y2="23871"/>
                        <a14:foregroundMark x1="5556" y1="23871" x2="5556" y2="82581"/>
                        <a14:foregroundMark x1="5556" y1="82581" x2="11111" y2="87097"/>
                        <a14:foregroundMark x1="86420" y1="84516" x2="54938" y2="92903"/>
                        <a14:foregroundMark x1="56173" y1="92258" x2="33333" y2="92903"/>
                        <a14:foregroundMark x1="34877" y1="90968" x2="10185" y2="87097"/>
                        <a14:foregroundMark x1="14198" y1="88387" x2="14198" y2="89032"/>
                        <a14:foregroundMark x1="16049" y1="90968" x2="16049" y2="90968"/>
                        <a14:foregroundMark x1="19753" y1="90968" x2="19753" y2="90968"/>
                        <a14:foregroundMark x1="21605" y1="92258" x2="21605" y2="92258"/>
                        <a14:foregroundMark x1="38580" y1="94194" x2="38580" y2="94194"/>
                        <a14:foregroundMark x1="34877" y1="94194" x2="34877" y2="94194"/>
                        <a14:foregroundMark x1="31173" y1="90323" x2="31173" y2="90323"/>
                        <a14:foregroundMark x1="27160" y1="90323" x2="27160" y2="90323"/>
                        <a14:foregroundMark x1="52469" y1="92903" x2="52469" y2="92903"/>
                        <a14:foregroundMark x1="50309" y1="92903" x2="50309" y2="92903"/>
                        <a14:foregroundMark x1="41667" y1="92258" x2="41667" y2="92258"/>
                        <a14:foregroundMark x1="65741" y1="90968" x2="65741" y2="90968"/>
                        <a14:foregroundMark x1="63580" y1="90968" x2="63580" y2="90968"/>
                        <a14:foregroundMark x1="60802" y1="92258" x2="60802" y2="92258"/>
                        <a14:foregroundMark x1="59568" y1="92258" x2="59568" y2="92258"/>
                        <a14:foregroundMark x1="55247" y1="92903" x2="55247" y2="92903"/>
                        <a14:foregroundMark x1="57099" y1="92258" x2="57099" y2="92258"/>
                        <a14:foregroundMark x1="69136" y1="92258" x2="69136" y2="92258"/>
                        <a14:foregroundMark x1="70679" y1="92258" x2="70679" y2="92258"/>
                        <a14:foregroundMark x1="71605" y1="90968" x2="71605" y2="90968"/>
                        <a14:foregroundMark x1="73457" y1="90968" x2="74074" y2="90968"/>
                        <a14:foregroundMark x1="77160" y1="90323" x2="77160" y2="90323"/>
                        <a14:foregroundMark x1="75309" y1="90323" x2="75309" y2="90323"/>
                        <a14:foregroundMark x1="78704" y1="90323" x2="78704" y2="90323"/>
                        <a14:foregroundMark x1="82099" y1="88387" x2="82099" y2="88387"/>
                        <a14:foregroundMark x1="83951" y1="89032" x2="93519" y2="83871"/>
                        <a14:foregroundMark x1="86728" y1="87097" x2="86728" y2="87097"/>
                        <a14:foregroundMark x1="90432" y1="87097" x2="90432" y2="87097"/>
                        <a14:foregroundMark x1="91667" y1="87097" x2="91667" y2="87097"/>
                        <a14:foregroundMark x1="14198" y1="12258" x2="28086" y2="14194"/>
                        <a14:foregroundMark x1="28086" y1="14194" x2="27469" y2="2581"/>
                        <a14:foregroundMark x1="28395" y1="6452" x2="40741" y2="7097"/>
                        <a14:foregroundMark x1="40741" y1="7097" x2="41049" y2="12903"/>
                        <a14:foregroundMark x1="41049" y1="16774" x2="58642" y2="14839"/>
                        <a14:foregroundMark x1="58642" y1="14839" x2="73457" y2="12903"/>
                        <a14:foregroundMark x1="52160" y1="24516" x2="52160" y2="24516"/>
                        <a14:foregroundMark x1="51543" y1="22581" x2="51543" y2="22581"/>
                        <a14:foregroundMark x1="45679" y1="17419" x2="48148" y2="17419"/>
                        <a14:backgroundMark x1="47531" y1="90968" x2="47531" y2="90968"/>
                        <a14:backgroundMark x1="55247" y1="92903" x2="55247" y2="92903"/>
                        <a14:backgroundMark x1="72531" y1="12258" x2="72531" y2="12258"/>
                        <a14:backgroundMark x1="69753" y1="12258" x2="69753" y2="12258"/>
                        <a14:backgroundMark x1="67593" y1="12258" x2="67593" y2="12258"/>
                        <a14:backgroundMark x1="66667" y1="12258" x2="66667" y2="12258"/>
                        <a14:backgroundMark x1="65432" y1="12258" x2="63889" y2="12903"/>
                        <a14:backgroundMark x1="62963" y1="14194" x2="62037" y2="14194"/>
                        <a14:backgroundMark x1="60802" y1="14194" x2="60802" y2="14194"/>
                        <a14:backgroundMark x1="59568" y1="14839" x2="59568" y2="14839"/>
                        <a14:backgroundMark x1="55864" y1="14839" x2="55864" y2="14839"/>
                        <a14:backgroundMark x1="54321" y1="14839" x2="54321" y2="14839"/>
                        <a14:backgroundMark x1="73765" y1="12903" x2="64506" y2="14839"/>
                        <a14:backgroundMark x1="64198" y1="15484" x2="50617" y2="15484"/>
                        <a14:backgroundMark x1="51852" y1="16129" x2="44753" y2="15484"/>
                        <a14:backgroundMark x1="16049" y1="91613" x2="16049" y2="91613"/>
                        <a14:backgroundMark x1="21605" y1="92258" x2="21605" y2="92258"/>
                        <a14:backgroundMark x1="19444" y1="91613" x2="19444" y2="91613"/>
                        <a14:backgroundMark x1="35185" y1="94839" x2="35185" y2="94839"/>
                        <a14:backgroundMark x1="38580" y1="94839" x2="38580" y2="94839"/>
                        <a14:backgroundMark x1="91667" y1="87097" x2="91667" y2="87097"/>
                        <a14:backgroundMark x1="63889" y1="12903" x2="63889" y2="12903"/>
                        <a14:backgroundMark x1="62037" y1="14839" x2="62037" y2="14839"/>
                        <a14:backgroundMark x1="62654" y1="14194" x2="64506" y2="14194"/>
                        <a14:backgroundMark x1="66358" y1="12903" x2="66358" y2="12903"/>
                        <a14:backgroundMark x1="68827" y1="12258" x2="68827" y2="12258"/>
                        <a14:backgroundMark x1="57407" y1="15484" x2="57407" y2="15484"/>
                        <a14:backgroundMark x1="58951" y1="14194" x2="58951" y2="14194"/>
                        <a14:backgroundMark x1="58025" y1="13548" x2="58025" y2="13548"/>
                        <a14:backgroundMark x1="62037" y1="12903" x2="62037" y2="12903"/>
                        <a14:backgroundMark x1="64815" y1="12258" x2="64815" y2="12258"/>
                        <a14:backgroundMark x1="69753" y1="12258" x2="69753" y2="1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6" y="3882685"/>
            <a:ext cx="4999020" cy="2391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667">
                        <a14:foregroundMark x1="63556" y1="63778" x2="64222" y2="21778"/>
                        <a14:foregroundMark x1="71111" y1="46889" x2="78667" y2="31778"/>
                        <a14:foregroundMark x1="84444" y1="74444" x2="94667" y2="66889"/>
                        <a14:foregroundMark x1="43111" y1="55556" x2="15333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3" y="3935526"/>
            <a:ext cx="3236397" cy="3236397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188259" y="215153"/>
            <a:ext cx="2339788" cy="2472051"/>
          </a:xfrm>
          <a:prstGeom prst="star1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Happy News</a:t>
            </a:r>
            <a:endParaRPr lang="en-GB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528047" y="3474720"/>
            <a:ext cx="2409713" cy="1358537"/>
          </a:xfrm>
          <a:prstGeom prst="wedgeEllipseCallout">
            <a:avLst>
              <a:gd name="adj1" fmla="val -40970"/>
              <a:gd name="adj2" fmla="val 8566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Dddddinosaur</a:t>
            </a:r>
            <a:r>
              <a:rPr lang="en-GB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I can hear him!! BYE!!!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5" b="52194" l="7500" r="90870">
                        <a14:foregroundMark x1="65761" y1="9584" x2="66848" y2="3926"/>
                        <a14:foregroundMark x1="79783" y1="9238" x2="80109" y2="2945"/>
                        <a14:foregroundMark x1="78370" y1="19688" x2="86196" y2="20439"/>
                        <a14:foregroundMark x1="87283" y1="21016" x2="90870" y2="20266"/>
                        <a14:foregroundMark x1="17174" y1="35046" x2="7500" y2="32968"/>
                        <a14:backgroundMark x1="16087" y1="33372" x2="10761" y2="27656"/>
                        <a14:backgroundMark x1="14674" y1="30139" x2="13587" y2="27252"/>
                        <a14:backgroundMark x1="18587" y1="31813" x2="8587" y2="31813"/>
                        <a14:backgroundMark x1="11848" y1="33141" x2="8261" y2="30716"/>
                        <a14:backgroundMark x1="17935" y1="32390" x2="15000" y2="33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49"/>
          <a:stretch/>
        </p:blipFill>
        <p:spPr>
          <a:xfrm>
            <a:off x="6634953" y="2172902"/>
            <a:ext cx="2176413" cy="2378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2"/>
          <a:stretch/>
        </p:blipFill>
        <p:spPr>
          <a:xfrm>
            <a:off x="4091643" y="2440745"/>
            <a:ext cx="1544962" cy="1842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81" b="94194" l="1235" r="93519">
                        <a14:foregroundMark x1="17901" y1="25161" x2="10494" y2="16774"/>
                        <a14:foregroundMark x1="13889" y1="12258" x2="1543" y2="18065"/>
                        <a14:foregroundMark x1="1852" y1="20000" x2="6173" y2="23871"/>
                        <a14:foregroundMark x1="5556" y1="23871" x2="5556" y2="82581"/>
                        <a14:foregroundMark x1="5556" y1="82581" x2="11111" y2="87097"/>
                        <a14:foregroundMark x1="86420" y1="84516" x2="54938" y2="92903"/>
                        <a14:foregroundMark x1="56173" y1="92258" x2="33333" y2="92903"/>
                        <a14:foregroundMark x1="34877" y1="90968" x2="10185" y2="87097"/>
                        <a14:foregroundMark x1="14198" y1="88387" x2="14198" y2="89032"/>
                        <a14:foregroundMark x1="16049" y1="90968" x2="16049" y2="90968"/>
                        <a14:foregroundMark x1="19753" y1="90968" x2="19753" y2="90968"/>
                        <a14:foregroundMark x1="21605" y1="92258" x2="21605" y2="92258"/>
                        <a14:foregroundMark x1="38580" y1="94194" x2="38580" y2="94194"/>
                        <a14:foregroundMark x1="34877" y1="94194" x2="34877" y2="94194"/>
                        <a14:foregroundMark x1="31173" y1="90323" x2="31173" y2="90323"/>
                        <a14:foregroundMark x1="27160" y1="90323" x2="27160" y2="90323"/>
                        <a14:foregroundMark x1="52469" y1="92903" x2="52469" y2="92903"/>
                        <a14:foregroundMark x1="50309" y1="92903" x2="50309" y2="92903"/>
                        <a14:foregroundMark x1="41667" y1="92258" x2="41667" y2="92258"/>
                        <a14:foregroundMark x1="65741" y1="90968" x2="65741" y2="90968"/>
                        <a14:foregroundMark x1="63580" y1="90968" x2="63580" y2="90968"/>
                        <a14:foregroundMark x1="60802" y1="92258" x2="60802" y2="92258"/>
                        <a14:foregroundMark x1="59568" y1="92258" x2="59568" y2="92258"/>
                        <a14:foregroundMark x1="55247" y1="92903" x2="55247" y2="92903"/>
                        <a14:foregroundMark x1="57099" y1="92258" x2="57099" y2="92258"/>
                        <a14:foregroundMark x1="69136" y1="92258" x2="69136" y2="92258"/>
                        <a14:foregroundMark x1="70679" y1="92258" x2="70679" y2="92258"/>
                        <a14:foregroundMark x1="71605" y1="90968" x2="71605" y2="90968"/>
                        <a14:foregroundMark x1="73457" y1="90968" x2="74074" y2="90968"/>
                        <a14:foregroundMark x1="77160" y1="90323" x2="77160" y2="90323"/>
                        <a14:foregroundMark x1="75309" y1="90323" x2="75309" y2="90323"/>
                        <a14:foregroundMark x1="78704" y1="90323" x2="78704" y2="90323"/>
                        <a14:foregroundMark x1="82099" y1="88387" x2="82099" y2="88387"/>
                        <a14:foregroundMark x1="83951" y1="89032" x2="93519" y2="83871"/>
                        <a14:foregroundMark x1="86728" y1="87097" x2="86728" y2="87097"/>
                        <a14:foregroundMark x1="90432" y1="87097" x2="90432" y2="87097"/>
                        <a14:foregroundMark x1="91667" y1="87097" x2="91667" y2="87097"/>
                        <a14:foregroundMark x1="14198" y1="12258" x2="28086" y2="14194"/>
                        <a14:foregroundMark x1="28086" y1="14194" x2="27469" y2="2581"/>
                        <a14:foregroundMark x1="28395" y1="6452" x2="40741" y2="7097"/>
                        <a14:foregroundMark x1="40741" y1="7097" x2="41049" y2="12903"/>
                        <a14:foregroundMark x1="41049" y1="16774" x2="58642" y2="14839"/>
                        <a14:foregroundMark x1="58642" y1="14839" x2="73457" y2="12903"/>
                        <a14:foregroundMark x1="52160" y1="24516" x2="52160" y2="24516"/>
                        <a14:foregroundMark x1="51543" y1="22581" x2="51543" y2="22581"/>
                        <a14:foregroundMark x1="45679" y1="17419" x2="48148" y2="17419"/>
                        <a14:backgroundMark x1="47531" y1="90968" x2="47531" y2="90968"/>
                        <a14:backgroundMark x1="55247" y1="92903" x2="55247" y2="92903"/>
                        <a14:backgroundMark x1="72531" y1="12258" x2="72531" y2="12258"/>
                        <a14:backgroundMark x1="69753" y1="12258" x2="69753" y2="12258"/>
                        <a14:backgroundMark x1="67593" y1="12258" x2="67593" y2="12258"/>
                        <a14:backgroundMark x1="66667" y1="12258" x2="66667" y2="12258"/>
                        <a14:backgroundMark x1="65432" y1="12258" x2="63889" y2="12903"/>
                        <a14:backgroundMark x1="62963" y1="14194" x2="62037" y2="14194"/>
                        <a14:backgroundMark x1="60802" y1="14194" x2="60802" y2="14194"/>
                        <a14:backgroundMark x1="59568" y1="14839" x2="59568" y2="14839"/>
                        <a14:backgroundMark x1="55864" y1="14839" x2="55864" y2="14839"/>
                        <a14:backgroundMark x1="54321" y1="14839" x2="54321" y2="14839"/>
                        <a14:backgroundMark x1="73765" y1="12903" x2="64506" y2="14839"/>
                        <a14:backgroundMark x1="64198" y1="15484" x2="50617" y2="15484"/>
                        <a14:backgroundMark x1="51852" y1="16129" x2="44753" y2="15484"/>
                        <a14:backgroundMark x1="16049" y1="91613" x2="16049" y2="91613"/>
                        <a14:backgroundMark x1="21605" y1="92258" x2="21605" y2="92258"/>
                        <a14:backgroundMark x1="19444" y1="91613" x2="19444" y2="91613"/>
                        <a14:backgroundMark x1="35185" y1="94839" x2="35185" y2="94839"/>
                        <a14:backgroundMark x1="38580" y1="94839" x2="38580" y2="94839"/>
                        <a14:backgroundMark x1="91667" y1="87097" x2="91667" y2="87097"/>
                        <a14:backgroundMark x1="63889" y1="12903" x2="63889" y2="12903"/>
                        <a14:backgroundMark x1="62037" y1="14839" x2="62037" y2="14839"/>
                        <a14:backgroundMark x1="62654" y1="14194" x2="64506" y2="14194"/>
                        <a14:backgroundMark x1="66358" y1="12903" x2="66358" y2="12903"/>
                        <a14:backgroundMark x1="68827" y1="12258" x2="68827" y2="12258"/>
                        <a14:backgroundMark x1="57407" y1="15484" x2="57407" y2="15484"/>
                        <a14:backgroundMark x1="58951" y1="14194" x2="58951" y2="14194"/>
                        <a14:backgroundMark x1="58025" y1="13548" x2="58025" y2="13548"/>
                        <a14:backgroundMark x1="62037" y1="12903" x2="62037" y2="12903"/>
                        <a14:backgroundMark x1="64815" y1="12258" x2="64815" y2="12258"/>
                        <a14:backgroundMark x1="69753" y1="12258" x2="69753" y2="1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46" y="3882685"/>
            <a:ext cx="4999020" cy="2391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667">
                        <a14:foregroundMark x1="63556" y1="63778" x2="64222" y2="21778"/>
                        <a14:foregroundMark x1="71111" y1="46889" x2="78667" y2="31778"/>
                        <a14:foregroundMark x1="84444" y1="74444" x2="94667" y2="66889"/>
                        <a14:foregroundMark x1="43111" y1="55556" x2="15333" y2="5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3" y="3935526"/>
            <a:ext cx="3236397" cy="3236397"/>
          </a:xfrm>
          <a:prstGeom prst="rect">
            <a:avLst/>
          </a:prstGeom>
        </p:spPr>
      </p:pic>
      <p:sp>
        <p:nvSpPr>
          <p:cNvPr id="10" name="12-Point Star 9"/>
          <p:cNvSpPr/>
          <p:nvPr/>
        </p:nvSpPr>
        <p:spPr>
          <a:xfrm>
            <a:off x="188259" y="215153"/>
            <a:ext cx="2339788" cy="2472051"/>
          </a:xfrm>
          <a:prstGeom prst="star1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Happy News</a:t>
            </a:r>
            <a:endParaRPr lang="en-GB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44" y="6139135"/>
            <a:ext cx="1358153" cy="71886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636605" y="2172902"/>
            <a:ext cx="1638254" cy="1054392"/>
          </a:xfrm>
          <a:prstGeom prst="wedgeEllipseCallout">
            <a:avLst>
              <a:gd name="adj1" fmla="val 72740"/>
              <a:gd name="adj2" fmla="val 6760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</a:rPr>
              <a:t>ALAN!!!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34685" r="14219" b="42580"/>
          <a:stretch/>
        </p:blipFill>
        <p:spPr>
          <a:xfrm>
            <a:off x="2312124" y="2599508"/>
            <a:ext cx="7770389" cy="12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Hibernation Is Over People… It’s Alan Time</a:t>
            </a: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17854" r="20984" b="19427"/>
          <a:stretch/>
        </p:blipFill>
        <p:spPr>
          <a:xfrm>
            <a:off x="225083" y="1690688"/>
            <a:ext cx="3263704" cy="2398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3" t="10051" r="8975" b="39487"/>
          <a:stretch/>
        </p:blipFill>
        <p:spPr>
          <a:xfrm>
            <a:off x="8496884" y="4332848"/>
            <a:ext cx="3151163" cy="243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436" r="3282" b="33743"/>
          <a:stretch/>
        </p:blipFill>
        <p:spPr>
          <a:xfrm>
            <a:off x="8496885" y="2010449"/>
            <a:ext cx="3151163" cy="2193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t="5940" r="12587" b="5003"/>
          <a:stretch/>
        </p:blipFill>
        <p:spPr>
          <a:xfrm>
            <a:off x="3648042" y="1690688"/>
            <a:ext cx="4468891" cy="3346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8" t="23795" b="20410"/>
          <a:stretch/>
        </p:blipFill>
        <p:spPr>
          <a:xfrm>
            <a:off x="134378" y="4332848"/>
            <a:ext cx="3354409" cy="229394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0800000">
            <a:off x="4994031" y="4332847"/>
            <a:ext cx="1683281" cy="252515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868738" y="5345723"/>
            <a:ext cx="4407450" cy="101752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If you haven’t checked them out yet then have a watch of Mrs Parry’s story time videos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</a:rPr>
              <a:t>Sun’s out fun’s out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2046" y="1907177"/>
            <a:ext cx="864761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Challenge 1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Create an information leaflet, power point or poster on a creature that has left hibernation.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Twinkl Cursive Looped" panose="02000000000000000000" pitchFamily="2" charset="0"/>
              </a:rPr>
              <a:t>Think about all the learning you did for the Chester Zoo project!</a:t>
            </a:r>
            <a:endParaRPr lang="en-GB" sz="2800" b="1" dirty="0">
              <a:solidFill>
                <a:schemeClr val="bg1"/>
              </a:solidFill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 smtClean="0">
                <a:solidFill>
                  <a:schemeClr val="bg1"/>
                </a:solidFill>
              </a:rPr>
              <a:t>Sun’s out fun’s out</a:t>
            </a:r>
            <a:endParaRPr lang="en-GB" sz="9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819" r="22744"/>
          <a:stretch/>
        </p:blipFill>
        <p:spPr>
          <a:xfrm rot="5400000">
            <a:off x="3197449" y="2233044"/>
            <a:ext cx="5110271" cy="40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b="1" dirty="0" err="1" smtClean="0">
                <a:solidFill>
                  <a:schemeClr val="bg1"/>
                </a:solidFill>
              </a:rPr>
              <a:t>Chocolateeeee</a:t>
            </a:r>
            <a:r>
              <a:rPr lang="en-GB" sz="9600" b="1" dirty="0" smtClean="0">
                <a:solidFill>
                  <a:schemeClr val="bg1"/>
                </a:solidFill>
              </a:rPr>
              <a:t> !!!</a:t>
            </a:r>
            <a:endParaRPr lang="en-GB" sz="9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4" y="1451536"/>
            <a:ext cx="9413631" cy="528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340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Hibernation Is Over People… It’s Alan Time</vt:lpstr>
      <vt:lpstr>Sun’s out fun’s out</vt:lpstr>
      <vt:lpstr>Sun’s out fun’s out</vt:lpstr>
      <vt:lpstr>Chocolateeeee !!!</vt:lpstr>
      <vt:lpstr>Mmmmm nice recipe!!!</vt:lpstr>
      <vt:lpstr>Where is our Chocolate from?</vt:lpstr>
      <vt:lpstr>Housework voluntarily … are you ok children?</vt:lpstr>
      <vt:lpstr>New Skills – Mrs Scarisbrick</vt:lpstr>
      <vt:lpstr>Learn a new Life skill</vt:lpstr>
      <vt:lpstr>Now let’s dance!!!</vt:lpstr>
      <vt:lpstr>Now let’s dance!!!</vt:lpstr>
      <vt:lpstr>Now let’s dance!!!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19</cp:revision>
  <dcterms:created xsi:type="dcterms:W3CDTF">2020-04-06T17:03:28Z</dcterms:created>
  <dcterms:modified xsi:type="dcterms:W3CDTF">2020-04-10T10:34:39Z</dcterms:modified>
</cp:coreProperties>
</file>