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F3372AC-FB28-46F3-9EDD-20EED2ED84F8}"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230643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3372AC-FB28-46F3-9EDD-20EED2ED84F8}"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1581669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3372AC-FB28-46F3-9EDD-20EED2ED84F8}"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3939676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3372AC-FB28-46F3-9EDD-20EED2ED84F8}"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400009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3372AC-FB28-46F3-9EDD-20EED2ED84F8}"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2544576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F3372AC-FB28-46F3-9EDD-20EED2ED84F8}"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1039713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F3372AC-FB28-46F3-9EDD-20EED2ED84F8}" type="datetimeFigureOut">
              <a:rPr lang="en-GB" smtClean="0"/>
              <a:t>01/04/2020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43992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F3372AC-FB28-46F3-9EDD-20EED2ED84F8}" type="datetimeFigureOut">
              <a:rPr lang="en-GB" smtClean="0"/>
              <a:t>01/04/2020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2905906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3372AC-FB28-46F3-9EDD-20EED2ED84F8}" type="datetimeFigureOut">
              <a:rPr lang="en-GB" smtClean="0"/>
              <a:t>01/04/2020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409574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F3372AC-FB28-46F3-9EDD-20EED2ED84F8}"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2025715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F3372AC-FB28-46F3-9EDD-20EED2ED84F8}"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C32DDC-4550-45F7-A77F-ACD500A4525A}" type="slidenum">
              <a:rPr lang="en-GB" smtClean="0"/>
              <a:t>‹#›</a:t>
            </a:fld>
            <a:endParaRPr lang="en-GB"/>
          </a:p>
        </p:txBody>
      </p:sp>
    </p:spTree>
    <p:extLst>
      <p:ext uri="{BB962C8B-B14F-4D97-AF65-F5344CB8AC3E}">
        <p14:creationId xmlns:p14="http://schemas.microsoft.com/office/powerpoint/2010/main" val="4051072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3372AC-FB28-46F3-9EDD-20EED2ED84F8}" type="datetimeFigureOut">
              <a:rPr lang="en-GB" smtClean="0"/>
              <a:t>01/04/2020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C32DDC-4550-45F7-A77F-ACD500A4525A}" type="slidenum">
              <a:rPr lang="en-GB" smtClean="0"/>
              <a:t>‹#›</a:t>
            </a:fld>
            <a:endParaRPr lang="en-GB"/>
          </a:p>
        </p:txBody>
      </p:sp>
    </p:spTree>
    <p:extLst>
      <p:ext uri="{BB962C8B-B14F-4D97-AF65-F5344CB8AC3E}">
        <p14:creationId xmlns:p14="http://schemas.microsoft.com/office/powerpoint/2010/main" val="1225376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rookieparenting.com/make-your-own-rainbow-science-experi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DYATjOZCX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youtube.com/watch?v=9XBnftTBmA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3986"/>
            <a:ext cx="9144000" cy="2387600"/>
          </a:xfrm>
        </p:spPr>
        <p:txBody>
          <a:bodyPr>
            <a:normAutofit/>
          </a:bodyPr>
          <a:lstStyle/>
          <a:p>
            <a:r>
              <a:rPr lang="en-GB" sz="8000" dirty="0" smtClean="0">
                <a:latin typeface="Twinkl Cursive Looped" panose="02000000000000000000" pitchFamily="2" charset="0"/>
              </a:rPr>
              <a:t>Year 6 Activities </a:t>
            </a:r>
            <a:endParaRPr lang="en-GB" sz="8000" dirty="0">
              <a:latin typeface="Twinkl Cursive Looped" panose="02000000000000000000" pitchFamily="2" charset="0"/>
            </a:endParaRPr>
          </a:p>
        </p:txBody>
      </p:sp>
      <p:sp>
        <p:nvSpPr>
          <p:cNvPr id="3" name="Subtitle 2"/>
          <p:cNvSpPr>
            <a:spLocks noGrp="1"/>
          </p:cNvSpPr>
          <p:nvPr>
            <p:ph type="subTitle" idx="1"/>
          </p:nvPr>
        </p:nvSpPr>
        <p:spPr/>
        <p:txBody>
          <a:bodyPr>
            <a:normAutofit lnSpcReduction="10000"/>
          </a:bodyPr>
          <a:lstStyle/>
          <a:p>
            <a:r>
              <a:rPr lang="en-GB" dirty="0"/>
              <a:t>S</a:t>
            </a:r>
            <a:r>
              <a:rPr lang="en-GB" dirty="0" smtClean="0"/>
              <a:t>ome challenges for you to try this week!</a:t>
            </a:r>
          </a:p>
          <a:p>
            <a:r>
              <a:rPr lang="en-GB" dirty="0" smtClean="0"/>
              <a:t>Why not see how many you can do and share your successes on our twitter.</a:t>
            </a:r>
          </a:p>
          <a:p>
            <a:r>
              <a:rPr lang="en-GB" dirty="0" smtClean="0"/>
              <a:t>@</a:t>
            </a:r>
            <a:r>
              <a:rPr lang="en-GB" dirty="0" err="1" smtClean="0"/>
              <a:t>OurLadyandStEdw</a:t>
            </a:r>
            <a:endParaRPr lang="en-GB" dirty="0"/>
          </a:p>
        </p:txBody>
      </p:sp>
    </p:spTree>
    <p:extLst>
      <p:ext uri="{BB962C8B-B14F-4D97-AF65-F5344CB8AC3E}">
        <p14:creationId xmlns:p14="http://schemas.microsoft.com/office/powerpoint/2010/main" val="3664547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winkl Cursive Looped" panose="02000000000000000000" pitchFamily="2" charset="0"/>
              </a:rPr>
              <a:t>Keep shining Challenge – Science </a:t>
            </a:r>
            <a:endParaRPr lang="en-GB" dirty="0">
              <a:latin typeface="Twinkl Cursive Looped" panose="02000000000000000000" pitchFamily="2" charset="0"/>
            </a:endParaRPr>
          </a:p>
        </p:txBody>
      </p:sp>
      <p:sp>
        <p:nvSpPr>
          <p:cNvPr id="3" name="Content Placeholder 2"/>
          <p:cNvSpPr>
            <a:spLocks noGrp="1"/>
          </p:cNvSpPr>
          <p:nvPr>
            <p:ph idx="1"/>
          </p:nvPr>
        </p:nvSpPr>
        <p:spPr/>
        <p:txBody>
          <a:bodyPr/>
          <a:lstStyle/>
          <a:p>
            <a:r>
              <a:rPr lang="en-GB" dirty="0" smtClean="0">
                <a:hlinkClick r:id="rId2"/>
              </a:rPr>
              <a:t>https://www.rookieparenting.com/make-your-own-rainbow-science-experiment/</a:t>
            </a:r>
            <a:endParaRPr lang="en-GB" dirty="0" smtClean="0"/>
          </a:p>
          <a:p>
            <a:endParaRPr lang="en-GB" dirty="0"/>
          </a:p>
          <a:p>
            <a:r>
              <a:rPr lang="en-GB" dirty="0" smtClean="0">
                <a:latin typeface="Twinkl Cursive Looped" panose="02000000000000000000" pitchFamily="2" charset="0"/>
              </a:rPr>
              <a:t>Read through this website and then see if you can create your own rainbow. Method on the next slide. </a:t>
            </a:r>
            <a:endParaRPr lang="en-GB" dirty="0">
              <a:latin typeface="Twinkl Cursive Looped" panose="02000000000000000000" pitchFamily="2" charset="0"/>
            </a:endParaRPr>
          </a:p>
        </p:txBody>
      </p:sp>
    </p:spTree>
    <p:extLst>
      <p:ext uri="{BB962C8B-B14F-4D97-AF65-F5344CB8AC3E}">
        <p14:creationId xmlns:p14="http://schemas.microsoft.com/office/powerpoint/2010/main" val="2184304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winkl Cursive Looped" panose="02000000000000000000" pitchFamily="2" charset="0"/>
              </a:rPr>
              <a:t>Create your own rainbow </a:t>
            </a:r>
            <a:endParaRPr lang="en-GB" dirty="0">
              <a:latin typeface="Twinkl Cursive Looped" panose="02000000000000000000" pitchFamily="2" charset="0"/>
            </a:endParaRPr>
          </a:p>
        </p:txBody>
      </p:sp>
      <p:sp>
        <p:nvSpPr>
          <p:cNvPr id="3" name="Content Placeholder 2"/>
          <p:cNvSpPr>
            <a:spLocks noGrp="1"/>
          </p:cNvSpPr>
          <p:nvPr>
            <p:ph idx="1"/>
          </p:nvPr>
        </p:nvSpPr>
        <p:spPr/>
        <p:txBody>
          <a:bodyPr>
            <a:normAutofit lnSpcReduction="10000"/>
          </a:bodyPr>
          <a:lstStyle/>
          <a:p>
            <a:r>
              <a:rPr lang="en-GB" sz="3600" dirty="0" smtClean="0">
                <a:latin typeface="Twinkl Cursive Looped" panose="02000000000000000000" pitchFamily="2" charset="0"/>
              </a:rPr>
              <a:t>Fill the glass with water.</a:t>
            </a:r>
          </a:p>
          <a:p>
            <a:r>
              <a:rPr lang="en-GB" sz="3600" dirty="0" smtClean="0">
                <a:latin typeface="Twinkl Cursive Looped" panose="02000000000000000000" pitchFamily="2" charset="0"/>
              </a:rPr>
              <a:t>Put the mirror into the water inside the glass at an angle.</a:t>
            </a:r>
          </a:p>
          <a:p>
            <a:r>
              <a:rPr lang="en-GB" sz="3600" dirty="0" smtClean="0">
                <a:latin typeface="Twinkl Cursive Looped" panose="02000000000000000000" pitchFamily="2" charset="0"/>
              </a:rPr>
              <a:t>Position the glass so that sunlight shines directly at the mirror. ...</a:t>
            </a:r>
          </a:p>
          <a:p>
            <a:r>
              <a:rPr lang="en-GB" sz="3600" dirty="0" smtClean="0">
                <a:latin typeface="Twinkl Cursive Looped" panose="02000000000000000000" pitchFamily="2" charset="0"/>
              </a:rPr>
              <a:t>Look for a reflection on the wall. ...</a:t>
            </a:r>
          </a:p>
          <a:p>
            <a:r>
              <a:rPr lang="en-GB" sz="3600" dirty="0" smtClean="0">
                <a:latin typeface="Twinkl Cursive Looped" panose="02000000000000000000" pitchFamily="2" charset="0"/>
              </a:rPr>
              <a:t>Adjust the angle of the mirror until you see a rainbow on the wall.</a:t>
            </a:r>
          </a:p>
          <a:p>
            <a:endParaRPr lang="en-GB" dirty="0"/>
          </a:p>
        </p:txBody>
      </p:sp>
      <p:pic>
        <p:nvPicPr>
          <p:cNvPr id="1026" name="Picture 2" descr="ROYGBIV - Wikipedi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591137">
            <a:off x="8193587" y="207916"/>
            <a:ext cx="4324985" cy="2162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060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winkl Cursive Looped" panose="02000000000000000000" pitchFamily="2" charset="0"/>
              </a:rPr>
              <a:t>Keep smiling challenge – English </a:t>
            </a:r>
            <a:endParaRPr lang="en-GB" dirty="0">
              <a:latin typeface="Twinkl Cursive Looped" panose="02000000000000000000" pitchFamily="2" charset="0"/>
            </a:endParaRPr>
          </a:p>
        </p:txBody>
      </p:sp>
      <p:sp>
        <p:nvSpPr>
          <p:cNvPr id="3" name="Content Placeholder 2"/>
          <p:cNvSpPr>
            <a:spLocks noGrp="1"/>
          </p:cNvSpPr>
          <p:nvPr>
            <p:ph idx="1"/>
          </p:nvPr>
        </p:nvSpPr>
        <p:spPr/>
        <p:txBody>
          <a:bodyPr>
            <a:normAutofit/>
          </a:bodyPr>
          <a:lstStyle/>
          <a:p>
            <a:r>
              <a:rPr lang="en-GB" sz="3200" dirty="0" smtClean="0">
                <a:latin typeface="Twinkl Cursive Looped" panose="02000000000000000000" pitchFamily="2" charset="0"/>
              </a:rPr>
              <a:t>We know the world is full of challenges right now and a lot of the news is sad. We are challenging you to create your own newspaper report sharing happy news. Remember to use all of the skills you have learnt in English lessons! </a:t>
            </a:r>
          </a:p>
          <a:p>
            <a:endParaRPr lang="en-GB" sz="3200" dirty="0">
              <a:latin typeface="Twinkl Cursive Looped" panose="02000000000000000000" pitchFamily="2" charset="0"/>
            </a:endParaRPr>
          </a:p>
          <a:p>
            <a:r>
              <a:rPr lang="en-GB" sz="3200" dirty="0" smtClean="0">
                <a:latin typeface="Twinkl Cursive Looped" panose="02000000000000000000" pitchFamily="2" charset="0"/>
              </a:rPr>
              <a:t>You could share this on either Twitter or place it in your front window for others to read. </a:t>
            </a:r>
            <a:endParaRPr lang="en-GB" sz="3200" dirty="0">
              <a:latin typeface="Twinkl Cursive Looped" panose="02000000000000000000" pitchFamily="2" charset="0"/>
            </a:endParaRPr>
          </a:p>
        </p:txBody>
      </p:sp>
    </p:spTree>
    <p:extLst>
      <p:ext uri="{BB962C8B-B14F-4D97-AF65-F5344CB8AC3E}">
        <p14:creationId xmlns:p14="http://schemas.microsoft.com/office/powerpoint/2010/main" val="1419006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winkl Cursive Looped" panose="02000000000000000000" pitchFamily="2" charset="0"/>
              </a:rPr>
              <a:t>Keep Singing – Music  </a:t>
            </a:r>
            <a:endParaRPr lang="en-GB" dirty="0">
              <a:latin typeface="Twinkl Cursive Looped" panose="02000000000000000000" pitchFamily="2" charset="0"/>
            </a:endParaRPr>
          </a:p>
        </p:txBody>
      </p:sp>
      <p:sp>
        <p:nvSpPr>
          <p:cNvPr id="3" name="Content Placeholder 2"/>
          <p:cNvSpPr>
            <a:spLocks noGrp="1"/>
          </p:cNvSpPr>
          <p:nvPr>
            <p:ph idx="1"/>
          </p:nvPr>
        </p:nvSpPr>
        <p:spPr/>
        <p:txBody>
          <a:bodyPr>
            <a:normAutofit/>
          </a:bodyPr>
          <a:lstStyle/>
          <a:p>
            <a:r>
              <a:rPr lang="en-GB" sz="3200" dirty="0" smtClean="0">
                <a:latin typeface="Twinkl Cursive Looped" panose="02000000000000000000" pitchFamily="2" charset="0"/>
              </a:rPr>
              <a:t>See if you can learn the song ‘We are all in this together’ and if you want an extra challenge see if you can have a go of learning the dance. </a:t>
            </a:r>
          </a:p>
          <a:p>
            <a:endParaRPr lang="en-GB" sz="3200" dirty="0">
              <a:latin typeface="Twinkl Cursive Looped" panose="02000000000000000000" pitchFamily="2" charset="0"/>
            </a:endParaRPr>
          </a:p>
          <a:p>
            <a:r>
              <a:rPr lang="en-GB" sz="3200" dirty="0" smtClean="0">
                <a:hlinkClick r:id="rId2"/>
              </a:rPr>
              <a:t>https://www.youtube.com/watch?v=DYATjOZCXng</a:t>
            </a:r>
            <a:endParaRPr lang="en-GB" sz="3200" dirty="0">
              <a:latin typeface="Twinkl Cursive Looped" panose="02000000000000000000" pitchFamily="2" charset="0"/>
            </a:endParaRPr>
          </a:p>
        </p:txBody>
      </p:sp>
      <p:pic>
        <p:nvPicPr>
          <p:cNvPr id="3074" name="Picture 2" descr="High School Musical (franchise) - Wikiped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1439" y="4712677"/>
            <a:ext cx="238125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9770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winkl Cursive Looped" panose="02000000000000000000" pitchFamily="2" charset="0"/>
              </a:rPr>
              <a:t>Keep Moving – Yoga  </a:t>
            </a:r>
            <a:endParaRPr lang="en-GB" dirty="0">
              <a:latin typeface="Twinkl Cursive Looped" panose="02000000000000000000" pitchFamily="2" charset="0"/>
            </a:endParaRPr>
          </a:p>
        </p:txBody>
      </p:sp>
      <p:sp>
        <p:nvSpPr>
          <p:cNvPr id="3" name="Content Placeholder 2"/>
          <p:cNvSpPr>
            <a:spLocks noGrp="1"/>
          </p:cNvSpPr>
          <p:nvPr>
            <p:ph idx="1"/>
          </p:nvPr>
        </p:nvSpPr>
        <p:spPr/>
        <p:txBody>
          <a:bodyPr/>
          <a:lstStyle/>
          <a:p>
            <a:r>
              <a:rPr lang="en-GB" dirty="0" smtClean="0">
                <a:latin typeface="Twinkl Cursive Looped" panose="02000000000000000000" pitchFamily="2" charset="0"/>
              </a:rPr>
              <a:t>During this time we all need something to keep us calm and relaxed. So we have found some yoga for you to complete. Why don’t you have a go with someone in your household?</a:t>
            </a:r>
            <a:endParaRPr lang="en-GB" dirty="0">
              <a:latin typeface="Twinkl Cursive Looped" panose="02000000000000000000" pitchFamily="2" charset="0"/>
            </a:endParaRPr>
          </a:p>
          <a:p>
            <a:endParaRPr lang="en-GB" dirty="0" smtClean="0">
              <a:latin typeface="Twinkl Cursive Looped" panose="02000000000000000000" pitchFamily="2" charset="0"/>
            </a:endParaRPr>
          </a:p>
          <a:p>
            <a:pPr marL="0" indent="0">
              <a:buNone/>
            </a:pPr>
            <a:r>
              <a:rPr lang="en-GB" dirty="0" smtClean="0">
                <a:hlinkClick r:id="rId2"/>
              </a:rPr>
              <a:t>https://www.youtube.com/watch?v=9XBnftTBmAk</a:t>
            </a:r>
            <a:endParaRPr lang="en-GB" dirty="0">
              <a:latin typeface="Twinkl Cursive Looped" panose="02000000000000000000" pitchFamily="2" charset="0"/>
            </a:endParaRPr>
          </a:p>
        </p:txBody>
      </p:sp>
      <p:pic>
        <p:nvPicPr>
          <p:cNvPr id="4098" name="Picture 2" descr="Yoga girl in lotus position cartoon Royalty Free Vecto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1877"/>
          <a:stretch/>
        </p:blipFill>
        <p:spPr bwMode="auto">
          <a:xfrm>
            <a:off x="8877544" y="3337423"/>
            <a:ext cx="2967452" cy="2824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3671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276</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Twinkl Cursive Looped</vt:lpstr>
      <vt:lpstr>Office Theme</vt:lpstr>
      <vt:lpstr>Year 6 Activities </vt:lpstr>
      <vt:lpstr>Keep shining Challenge – Science </vt:lpstr>
      <vt:lpstr>Create your own rainbow </vt:lpstr>
      <vt:lpstr>Keep smiling challenge – English </vt:lpstr>
      <vt:lpstr>Keep Singing – Music  </vt:lpstr>
      <vt:lpstr>Keep Moving – Yoga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6 Activities</dc:title>
  <dc:creator>Teacher</dc:creator>
  <cp:lastModifiedBy>Teacher</cp:lastModifiedBy>
  <cp:revision>7</cp:revision>
  <dcterms:created xsi:type="dcterms:W3CDTF">2020-04-01T09:46:50Z</dcterms:created>
  <dcterms:modified xsi:type="dcterms:W3CDTF">2020-04-01T12:44:37Z</dcterms:modified>
</cp:coreProperties>
</file>