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84" r:id="rId8"/>
    <p:sldId id="261" r:id="rId9"/>
    <p:sldId id="262" r:id="rId10"/>
    <p:sldId id="263" r:id="rId11"/>
    <p:sldId id="264" r:id="rId12"/>
    <p:sldId id="265" r:id="rId13"/>
    <p:sldId id="266" r:id="rId14"/>
    <p:sldId id="285" r:id="rId15"/>
    <p:sldId id="267" r:id="rId16"/>
    <p:sldId id="268" r:id="rId17"/>
    <p:sldId id="269" r:id="rId18"/>
    <p:sldId id="270" r:id="rId19"/>
    <p:sldId id="272" r:id="rId20"/>
    <p:sldId id="273" r:id="rId21"/>
    <p:sldId id="281" r:id="rId22"/>
    <p:sldId id="286" r:id="rId23"/>
    <p:sldId id="283" r:id="rId24"/>
    <p:sldId id="279" r:id="rId25"/>
    <p:sldId id="282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72" d="100"/>
          <a:sy n="72" d="100"/>
        </p:scale>
        <p:origin x="6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3D7B-8961-4F43-8DAF-C2B36915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698A5-8642-C84E-AA6F-28E3F5236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E749-EFA1-334F-A2FF-62D1E17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A2D5F-337E-9A44-A97E-E1D6CBBA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AFFF9-7928-1749-9125-812CF0A1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AD09-73AF-8C44-9CFF-7F2934BF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A0C6B-495D-114E-B2CF-F2631416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BDA0-BB08-4E45-ACB9-73DEAA8D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BA968-B956-644C-827F-ADA67BA9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26B15-98DE-5048-B737-FC1EB49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F0FB7-857D-7142-9888-61F6EC3D9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70A01-189A-194D-BFC8-42B70A9A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44FA-C30C-E746-92B6-E0CD5FA7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CB2FA-6FB1-8A49-ACAC-ED88706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2BBF9-78CD-6F41-8338-C76298CA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E052-7B58-8446-88DD-4E631644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B4F0-F510-AC4C-92FC-E46598C6A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1AC80-DCFE-DE4F-8B7C-7598C88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6BAFF-E19A-884D-8A45-1E8DF365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A16EA-9BE0-F84C-A7DD-BB0C762A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4197-48BA-8F49-88A1-14B49E4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8A5C5-85EA-3246-BB75-AD3CE59A4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E04A-3CA7-5744-81F5-8BF15E78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91D9-E845-B141-B1B5-B25E50E5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FFA90-1BBE-104E-B070-65F20BF0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4175-96C0-2A42-B211-2BBCDF8B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246C7-0638-6042-B417-71BAD6B4E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70C95-323D-E44E-A261-A96255231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959D-1B8F-5740-B0EA-7A08F5C8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66E1-F80C-5D40-9AAE-F7F9F3E3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8DDE5-7678-4A4F-95DB-C392FAC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BFB5-47CE-374F-BA6A-8CF043B4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5A68-7FCA-8041-A1F0-28F09727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E589-95AF-5B4F-9C73-2EAAF032E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690A9-4B04-4749-B86B-19C5CAEC5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5D23B-A101-4B4E-B10E-01B80CAA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E1150-D199-DA47-BE94-530123B2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B25FE-BAE4-5943-BDEB-2DCB9E77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D28AC-5E2E-6844-AACD-3F823327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C6C-82D0-9C43-BEA2-87808F74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2A8BF-A848-E045-8EDD-FC3D0DB5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FCA86-1AB1-CC4A-9498-74FDAF7E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3E140-3291-064C-9439-D001237C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5B14C-8A13-614B-B956-95A2162D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81107-03B0-5545-AB22-E09CBAD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0F581-529C-2A4A-AC3C-BD589847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6365-7A04-284E-A475-E67040BE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2582E-FECC-B648-A857-5AC33EE4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DB554-C722-3844-8D46-63288923E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68A46-58C7-684E-AA52-1A703A0C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89EE-06AC-C04A-8FB3-59A8F3F2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45568-D99A-204A-9DB1-DA57F9A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EE34-7FD4-DF42-AEE5-28BAEACB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D1D28-21DA-4841-B158-9C70E4C4C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42B0D-FF44-0B47-A71E-09DAAACB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B9E2-C861-2443-B27A-395FD219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FB321-E23A-0C45-A875-48D1336E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B0D03-BA87-FC4F-8049-E6F32C44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D6BD7-242D-2B40-9905-6589DBE7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D56E2-CF78-B543-B576-695DE8CF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4D13-140F-0F45-B20B-D68E0735B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EED8-283A-5649-BBD5-19202FDBA69B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3E17F-049F-D643-9E85-E81E39DB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B6C80-308F-2E4E-AEB2-CE7EC0207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463875120?app_id=122963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1B060C1-E2B5-D140-9EB0-7C48FF34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8C821A-7D3B-6E4B-A596-71B079BC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BE959004-A670-1149-89E0-1B9B74D6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13B6B-E228-C54B-BDC9-D8FC9C0B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602FF-D184-5249-BFA1-7F40DC877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9E0952A-0ED7-CE4B-9327-9B610EDF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53C5377-EB51-1A41-880B-6843B88A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922268-B369-0145-A318-29C6B3A6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438893-DBA8-174D-A5E2-DC8B47CE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55721B-B327-5E46-996A-C8CA67CF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DB8178-C5F1-6B4F-BE64-036C5ACB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98D6AC-77F3-3448-AC56-8643F88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09988-3467-1F47-A837-4AA71B22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D95D1-3C13-9342-BA8B-B93B119B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5BBB2-3040-2247-9256-4E574182E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B8CEF-8332-ED44-ABA9-08F52D14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C17A5-7BCC-FA46-935B-D9268F564353}"/>
              </a:ext>
            </a:extLst>
          </p:cNvPr>
          <p:cNvSpPr txBox="1"/>
          <p:nvPr/>
        </p:nvSpPr>
        <p:spPr>
          <a:xfrm>
            <a:off x="357809" y="536933"/>
            <a:ext cx="118341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Decisions Regarding the Scheme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Decision 1- Genitalia names to be taught from Year 1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Decision 2- Puberty to be moved from Year 4 to be taught from Year 5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Decision 3- ‘Talking About Sex’ session to be omitted, as this is non-statutory.  This session will be available on the Parent Portal.  You are then able to deliver this session yourselves, with your children, if you wish to.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Decision 4- ‘Talking About Pornography’ to be omitted as this is also non-statutory.  All statutory aspects of E-safety will be covered in both Computing and RSHE as an important part of their learning.</a:t>
            </a:r>
          </a:p>
        </p:txBody>
      </p:sp>
    </p:spTree>
    <p:extLst>
      <p:ext uri="{BB962C8B-B14F-4D97-AF65-F5344CB8AC3E}">
        <p14:creationId xmlns:p14="http://schemas.microsoft.com/office/powerpoint/2010/main" val="31818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77B489A-1315-D04A-B856-DEE54A06E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1A93BE-4267-354A-B171-9ADA13BC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000B1-D9AD-7F46-8618-08E206ED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" name="Online Media 1" title="2018-04-28 Vision Film">
            <a:hlinkClick r:id="" action="ppaction://media"/>
            <a:extLst>
              <a:ext uri="{FF2B5EF4-FFF2-40B4-BE49-F238E27FC236}">
                <a16:creationId xmlns:a16="http://schemas.microsoft.com/office/drawing/2014/main" id="{22F7C9E1-C15A-4829-B178-55981E9511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BB3F3-AD39-1A4D-9068-157D106C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7EE06B-FA4E-9D43-8F4B-5BC0D624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BF2A3A-DF35-F34C-98C8-54206C73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D6075-8F5C-CE44-8B0F-B272E7920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32A80F7-3DA3-8D4D-9694-C49F7BC9E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2D63AB0-1C92-9743-95D3-1101EE91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AAFAD7B-BDFB-8B43-BFA8-4720CEEBD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A651CD10-2F6A-7D43-80C3-9BC2E3B51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193F-A273-9C40-8307-9C444E24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A90146-DC19-1A44-955B-05C3F7B2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238F6B7-DAC9-4942-A6BF-DCFE2E2F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4B44827-1A67-B147-AA5D-E5804C45A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3E76A54-F55E-C54E-A6D7-1ABE2AD3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118</Words>
  <Application>Microsoft Office PowerPoint</Application>
  <PresentationFormat>Widescreen</PresentationFormat>
  <Paragraphs>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R Woodland</cp:lastModifiedBy>
  <cp:revision>19</cp:revision>
  <dcterms:created xsi:type="dcterms:W3CDTF">2019-04-26T16:52:34Z</dcterms:created>
  <dcterms:modified xsi:type="dcterms:W3CDTF">2021-10-20T09:44:43Z</dcterms:modified>
</cp:coreProperties>
</file>