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Lst>
  <p:sldSz cy="6858000" cx="12192000"/>
  <p:notesSz cx="6858000" cy="9144000"/>
  <p:embeddedFontLst>
    <p:embeddedFont>
      <p:font typeface="Dancing Script"/>
      <p:regular r:id="rId21"/>
      <p:bold r:id="rId22"/>
    </p:embeddedFont>
    <p:embeddedFont>
      <p:font typeface="Comfortaa"/>
      <p:regular r:id="rId23"/>
      <p:bold r:id="rId2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25" roundtripDataSignature="AMtx7mhmqgWshHII9gOYYY6HxwXErpVUg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2443D452-5578-4D9C-B985-59803B983AE8}">
  <a:tblStyle styleId="{2443D452-5578-4D9C-B985-59803B983AE8}"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font" Target="fonts/DancingScript-bold.fntdata"/><Relationship Id="rId21" Type="http://schemas.openxmlformats.org/officeDocument/2006/relationships/font" Target="fonts/DancingScript-regular.fntdata"/><Relationship Id="rId24" Type="http://schemas.openxmlformats.org/officeDocument/2006/relationships/font" Target="fonts/Comfortaa-bold.fntdata"/><Relationship Id="rId23" Type="http://schemas.openxmlformats.org/officeDocument/2006/relationships/font" Target="fonts/Comfortaa-regular.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25" Type="http://customschemas.google.com/relationships/presentationmetadata" Target="meta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 name="Shape 11"/>
        <p:cNvGrpSpPr/>
        <p:nvPr/>
      </p:nvGrpSpPr>
      <p:grpSpPr>
        <a:xfrm>
          <a:off x="0" y="0"/>
          <a:ext cx="0" cy="0"/>
          <a:chOff x="0" y="0"/>
          <a:chExt cx="0" cy="0"/>
        </a:xfrm>
      </p:grpSpPr>
      <p:sp>
        <p:nvSpPr>
          <p:cNvPr id="12" name="Google Shape;12;p17"/>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 name="Google Shape;13;p17"/>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4" name="Google Shape;14;p1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 name="Google Shape;15;p1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 name="Google Shape;16;p1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2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26"/>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1" name="Google Shape;71;p2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2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2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27"/>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27"/>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 name="Google Shape;77;p2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2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2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7" name="Shape 17"/>
        <p:cNvGrpSpPr/>
        <p:nvPr/>
      </p:nvGrpSpPr>
      <p:grpSpPr>
        <a:xfrm>
          <a:off x="0" y="0"/>
          <a:ext cx="0" cy="0"/>
          <a:chOff x="0" y="0"/>
          <a:chExt cx="0" cy="0"/>
        </a:xfrm>
      </p:grpSpPr>
      <p:sp>
        <p:nvSpPr>
          <p:cNvPr id="18" name="Google Shape;18;p1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 name="Google Shape;19;p18"/>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 name="Google Shape;20;p1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 name="Google Shape;21;p1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 name="Google Shape;22;p1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3" name="Shape 23"/>
        <p:cNvGrpSpPr/>
        <p:nvPr/>
      </p:nvGrpSpPr>
      <p:grpSpPr>
        <a:xfrm>
          <a:off x="0" y="0"/>
          <a:ext cx="0" cy="0"/>
          <a:chOff x="0" y="0"/>
          <a:chExt cx="0" cy="0"/>
        </a:xfrm>
      </p:grpSpPr>
      <p:sp>
        <p:nvSpPr>
          <p:cNvPr id="24" name="Google Shape;24;p1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1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1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20"/>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20"/>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0" name="Google Shape;30;p2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2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2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2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21"/>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 name="Google Shape;36;p21"/>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 name="Google Shape;37;p2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2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2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22"/>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22"/>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3" name="Google Shape;43;p22"/>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 name="Google Shape;44;p22"/>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5" name="Google Shape;45;p22"/>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2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2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2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2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2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2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2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24"/>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24"/>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57" name="Google Shape;57;p24"/>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8" name="Google Shape;58;p2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2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2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25"/>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25"/>
          <p:cNvSpPr/>
          <p:nvPr>
            <p:ph idx="2" type="pic"/>
          </p:nvPr>
        </p:nvSpPr>
        <p:spPr>
          <a:xfrm>
            <a:off x="5183188" y="987425"/>
            <a:ext cx="6172200" cy="4873625"/>
          </a:xfrm>
          <a:prstGeom prst="rect">
            <a:avLst/>
          </a:prstGeom>
          <a:noFill/>
          <a:ln>
            <a:noFill/>
          </a:ln>
        </p:spPr>
      </p:sp>
      <p:sp>
        <p:nvSpPr>
          <p:cNvPr id="64" name="Google Shape;64;p25"/>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5" name="Google Shape;65;p2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2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2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6"/>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 name="Google Shape;8;p1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6.jpg"/><Relationship Id="rId4" Type="http://schemas.openxmlformats.org/officeDocument/2006/relationships/image" Target="../media/image4.jpg"/><Relationship Id="rId5" Type="http://schemas.openxmlformats.org/officeDocument/2006/relationships/image" Target="../media/image7.jpg"/><Relationship Id="rId6" Type="http://schemas.openxmlformats.org/officeDocument/2006/relationships/image" Target="../media/image5.jpg"/><Relationship Id="rId7" Type="http://schemas.openxmlformats.org/officeDocument/2006/relationships/image" Target="../media/image2.png"/><Relationship Id="rId8" Type="http://schemas.openxmlformats.org/officeDocument/2006/relationships/image" Target="../media/image1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9.jpg"/><Relationship Id="rId4" Type="http://schemas.openxmlformats.org/officeDocument/2006/relationships/image" Target="../media/image27.jpg"/><Relationship Id="rId5" Type="http://schemas.openxmlformats.org/officeDocument/2006/relationships/image" Target="../media/image12.jpg"/><Relationship Id="rId6" Type="http://schemas.openxmlformats.org/officeDocument/2006/relationships/image" Target="../media/image8.jpg"/><Relationship Id="rId7" Type="http://schemas.openxmlformats.org/officeDocument/2006/relationships/image" Target="../media/image19.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7.jpg"/><Relationship Id="rId4" Type="http://schemas.openxmlformats.org/officeDocument/2006/relationships/image" Target="../media/image28.jpg"/><Relationship Id="rId5" Type="http://schemas.openxmlformats.org/officeDocument/2006/relationships/image" Target="../media/image25.jpg"/><Relationship Id="rId6" Type="http://schemas.openxmlformats.org/officeDocument/2006/relationships/image" Target="../media/image18.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6.jpg"/><Relationship Id="rId4" Type="http://schemas.openxmlformats.org/officeDocument/2006/relationships/image" Target="../media/image26.jpg"/><Relationship Id="rId5" Type="http://schemas.openxmlformats.org/officeDocument/2006/relationships/image" Target="../media/image30.jpg"/><Relationship Id="rId6" Type="http://schemas.openxmlformats.org/officeDocument/2006/relationships/image" Target="../media/image22.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20.jpg"/><Relationship Id="rId4" Type="http://schemas.openxmlformats.org/officeDocument/2006/relationships/image" Target="../media/image21.jpg"/><Relationship Id="rId5" Type="http://schemas.openxmlformats.org/officeDocument/2006/relationships/image" Target="../media/image29.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2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0.jpg"/><Relationship Id="rId4" Type="http://schemas.openxmlformats.org/officeDocument/2006/relationships/image" Target="../media/image3.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5.png"/><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3.jpg"/><Relationship Id="rId4" Type="http://schemas.openxmlformats.org/officeDocument/2006/relationships/image" Target="../media/image31.jpg"/><Relationship Id="rId5"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3" name="Shape 83"/>
        <p:cNvGrpSpPr/>
        <p:nvPr/>
      </p:nvGrpSpPr>
      <p:grpSpPr>
        <a:xfrm>
          <a:off x="0" y="0"/>
          <a:ext cx="0" cy="0"/>
          <a:chOff x="0" y="0"/>
          <a:chExt cx="0" cy="0"/>
        </a:xfrm>
      </p:grpSpPr>
      <p:sp>
        <p:nvSpPr>
          <p:cNvPr id="84" name="Google Shape;84;p1"/>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85" name="Google Shape;85;p1"/>
          <p:cNvSpPr/>
          <p:nvPr/>
        </p:nvSpPr>
        <p:spPr>
          <a:xfrm flipH="1" rot="5400000">
            <a:off x="-638515" y="639280"/>
            <a:ext cx="6858000" cy="5579440"/>
          </a:xfrm>
          <a:prstGeom prst="rect">
            <a:avLst/>
          </a:prstGeom>
          <a:gradFill>
            <a:gsLst>
              <a:gs pos="0">
                <a:srgbClr val="000000"/>
              </a:gs>
              <a:gs pos="8000">
                <a:srgbClr val="000000"/>
              </a:gs>
              <a:gs pos="100000">
                <a:srgbClr val="2F5496"/>
              </a:gs>
            </a:gsLst>
            <a:lin ang="30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86" name="Google Shape;86;p1"/>
          <p:cNvSpPr/>
          <p:nvPr/>
        </p:nvSpPr>
        <p:spPr>
          <a:xfrm flipH="1" rot="5400000">
            <a:off x="-393206" y="395206"/>
            <a:ext cx="6346209" cy="5576080"/>
          </a:xfrm>
          <a:prstGeom prst="rect">
            <a:avLst/>
          </a:prstGeom>
          <a:gradFill>
            <a:gsLst>
              <a:gs pos="0">
                <a:srgbClr val="000000">
                  <a:alpha val="0"/>
                </a:srgbClr>
              </a:gs>
              <a:gs pos="99000">
                <a:srgbClr val="4472C4">
                  <a:alpha val="0"/>
                </a:srgbClr>
              </a:gs>
              <a:gs pos="100000">
                <a:srgbClr val="4472C4">
                  <a:alpha val="0"/>
                </a:srgbClr>
              </a:gs>
            </a:gsLst>
            <a:lin ang="18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87" name="Google Shape;87;p1"/>
          <p:cNvSpPr/>
          <p:nvPr/>
        </p:nvSpPr>
        <p:spPr>
          <a:xfrm flipH="1" rot="5400000">
            <a:off x="1528907" y="2818967"/>
            <a:ext cx="2501979" cy="5576080"/>
          </a:xfrm>
          <a:prstGeom prst="rect">
            <a:avLst/>
          </a:prstGeom>
          <a:gradFill>
            <a:gsLst>
              <a:gs pos="0">
                <a:srgbClr val="4472C4">
                  <a:alpha val="28627"/>
                </a:srgbClr>
              </a:gs>
              <a:gs pos="2000">
                <a:srgbClr val="4472C4">
                  <a:alpha val="28627"/>
                </a:srgbClr>
              </a:gs>
              <a:gs pos="100000">
                <a:srgbClr val="000000">
                  <a:alpha val="29803"/>
                </a:srgbClr>
              </a:gs>
            </a:gsLst>
            <a:lin ang="78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88" name="Google Shape;88;p1"/>
          <p:cNvSpPr/>
          <p:nvPr/>
        </p:nvSpPr>
        <p:spPr>
          <a:xfrm flipH="1" rot="5400000">
            <a:off x="-425002" y="852793"/>
            <a:ext cx="6858001" cy="5152412"/>
          </a:xfrm>
          <a:prstGeom prst="rect">
            <a:avLst/>
          </a:prstGeom>
          <a:gradFill>
            <a:gsLst>
              <a:gs pos="0">
                <a:srgbClr val="000000">
                  <a:alpha val="0"/>
                </a:srgbClr>
              </a:gs>
              <a:gs pos="99000">
                <a:srgbClr val="4472C4">
                  <a:alpha val="10980"/>
                </a:srgbClr>
              </a:gs>
              <a:gs pos="100000">
                <a:srgbClr val="4472C4">
                  <a:alpha val="10980"/>
                </a:srgbClr>
              </a:gs>
            </a:gsLst>
            <a:lin ang="78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89" name="Google Shape;89;p1"/>
          <p:cNvSpPr/>
          <p:nvPr/>
        </p:nvSpPr>
        <p:spPr>
          <a:xfrm rot="6097846">
            <a:off x="818753" y="1128497"/>
            <a:ext cx="4318303" cy="4318303"/>
          </a:xfrm>
          <a:prstGeom prst="ellipse">
            <a:avLst/>
          </a:prstGeom>
          <a:gradFill>
            <a:gsLst>
              <a:gs pos="0">
                <a:srgbClr val="4472C4">
                  <a:alpha val="0"/>
                </a:srgbClr>
              </a:gs>
              <a:gs pos="39000">
                <a:srgbClr val="4472C4">
                  <a:alpha val="0"/>
                </a:srgbClr>
              </a:gs>
              <a:gs pos="100000">
                <a:srgbClr val="8DA9DB">
                  <a:alpha val="14901"/>
                </a:srgbClr>
              </a:gs>
            </a:gsLst>
            <a:lin ang="17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No photo description available." id="90" name="Google Shape;90;p1"/>
          <p:cNvPicPr preferRelativeResize="0"/>
          <p:nvPr/>
        </p:nvPicPr>
        <p:blipFill rotWithShape="1">
          <a:blip r:embed="rId3">
            <a:alphaModFix/>
          </a:blip>
          <a:srcRect b="0" l="0" r="0" t="0"/>
          <a:stretch/>
        </p:blipFill>
        <p:spPr>
          <a:xfrm>
            <a:off x="6105525" y="455613"/>
            <a:ext cx="3721100" cy="2773363"/>
          </a:xfrm>
          <a:prstGeom prst="rect">
            <a:avLst/>
          </a:prstGeom>
          <a:noFill/>
          <a:ln>
            <a:noFill/>
          </a:ln>
        </p:spPr>
      </p:pic>
      <p:pic>
        <p:nvPicPr>
          <p:cNvPr descr="No photo description available." id="91" name="Google Shape;91;p1"/>
          <p:cNvPicPr preferRelativeResize="0"/>
          <p:nvPr/>
        </p:nvPicPr>
        <p:blipFill rotWithShape="1">
          <a:blip r:embed="rId4">
            <a:alphaModFix/>
          </a:blip>
          <a:srcRect b="0" l="0" r="0" t="0"/>
          <a:stretch/>
        </p:blipFill>
        <p:spPr>
          <a:xfrm>
            <a:off x="6105525" y="3298825"/>
            <a:ext cx="3721100" cy="2062163"/>
          </a:xfrm>
          <a:prstGeom prst="rect">
            <a:avLst/>
          </a:prstGeom>
          <a:noFill/>
          <a:ln>
            <a:noFill/>
          </a:ln>
        </p:spPr>
      </p:pic>
      <p:pic>
        <p:nvPicPr>
          <p:cNvPr descr="No photo description available." id="92" name="Google Shape;92;p1"/>
          <p:cNvPicPr preferRelativeResize="0"/>
          <p:nvPr/>
        </p:nvPicPr>
        <p:blipFill rotWithShape="1">
          <a:blip r:embed="rId5">
            <a:alphaModFix/>
          </a:blip>
          <a:srcRect b="0" l="0" r="0" t="0"/>
          <a:stretch/>
        </p:blipFill>
        <p:spPr>
          <a:xfrm>
            <a:off x="9898063" y="455613"/>
            <a:ext cx="1795463" cy="2417763"/>
          </a:xfrm>
          <a:prstGeom prst="rect">
            <a:avLst/>
          </a:prstGeom>
          <a:noFill/>
          <a:ln>
            <a:noFill/>
          </a:ln>
        </p:spPr>
      </p:pic>
      <p:pic>
        <p:nvPicPr>
          <p:cNvPr descr="No photo description available." id="93" name="Google Shape;93;p1"/>
          <p:cNvPicPr preferRelativeResize="0"/>
          <p:nvPr/>
        </p:nvPicPr>
        <p:blipFill rotWithShape="1">
          <a:blip r:embed="rId6">
            <a:alphaModFix/>
          </a:blip>
          <a:srcRect b="0" l="0" r="0" t="0"/>
          <a:stretch/>
        </p:blipFill>
        <p:spPr>
          <a:xfrm>
            <a:off x="9898063" y="2944813"/>
            <a:ext cx="1795463" cy="2417763"/>
          </a:xfrm>
          <a:prstGeom prst="rect">
            <a:avLst/>
          </a:prstGeom>
          <a:noFill/>
          <a:ln>
            <a:noFill/>
          </a:ln>
        </p:spPr>
      </p:pic>
      <p:pic>
        <p:nvPicPr>
          <p:cNvPr id="94" name="Google Shape;94;p1"/>
          <p:cNvPicPr preferRelativeResize="0"/>
          <p:nvPr/>
        </p:nvPicPr>
        <p:blipFill rotWithShape="1">
          <a:blip r:embed="rId7">
            <a:alphaModFix/>
          </a:blip>
          <a:srcRect b="0" l="0" r="0" t="0"/>
          <a:stretch/>
        </p:blipFill>
        <p:spPr>
          <a:xfrm>
            <a:off x="6105525" y="5434013"/>
            <a:ext cx="2324100" cy="920750"/>
          </a:xfrm>
          <a:prstGeom prst="rect">
            <a:avLst/>
          </a:prstGeom>
          <a:noFill/>
          <a:ln>
            <a:noFill/>
          </a:ln>
        </p:spPr>
      </p:pic>
      <p:pic>
        <p:nvPicPr>
          <p:cNvPr id="95" name="Google Shape;95;p1"/>
          <p:cNvPicPr preferRelativeResize="0"/>
          <p:nvPr/>
        </p:nvPicPr>
        <p:blipFill rotWithShape="1">
          <a:blip r:embed="rId8">
            <a:alphaModFix/>
          </a:blip>
          <a:srcRect b="0" l="0" r="0" t="0"/>
          <a:stretch/>
        </p:blipFill>
        <p:spPr>
          <a:xfrm>
            <a:off x="8501063" y="5434013"/>
            <a:ext cx="3192463" cy="920750"/>
          </a:xfrm>
          <a:prstGeom prst="rect">
            <a:avLst/>
          </a:prstGeom>
          <a:noFill/>
          <a:ln>
            <a:noFill/>
          </a:ln>
        </p:spPr>
      </p:pic>
      <p:sp>
        <p:nvSpPr>
          <p:cNvPr id="96" name="Google Shape;96;p1"/>
          <p:cNvSpPr txBox="1"/>
          <p:nvPr>
            <p:ph type="ctrTitle"/>
          </p:nvPr>
        </p:nvSpPr>
        <p:spPr>
          <a:xfrm>
            <a:off x="660042" y="891652"/>
            <a:ext cx="4412021" cy="3030724"/>
          </a:xfrm>
          <a:prstGeom prst="rect">
            <a:avLst/>
          </a:prstGeom>
          <a:noFill/>
          <a:ln>
            <a:noFill/>
          </a:ln>
        </p:spPr>
        <p:txBody>
          <a:bodyPr anchorCtr="0" anchor="b" bIns="45700" lIns="91425" spcFirstLastPara="1" rIns="91425" wrap="square" tIns="45700">
            <a:normAutofit/>
          </a:bodyPr>
          <a:lstStyle/>
          <a:p>
            <a:pPr indent="0" lvl="0" marL="0" rtl="0" algn="r">
              <a:lnSpc>
                <a:spcPct val="90000"/>
              </a:lnSpc>
              <a:spcBef>
                <a:spcPts val="0"/>
              </a:spcBef>
              <a:spcAft>
                <a:spcPts val="0"/>
              </a:spcAft>
              <a:buClr>
                <a:srgbClr val="FFFFFF"/>
              </a:buClr>
              <a:buSzPts val="4000"/>
              <a:buFont typeface="Calibri"/>
              <a:buNone/>
            </a:pPr>
            <a:r>
              <a:rPr lang="en-US" sz="4000">
                <a:solidFill>
                  <a:srgbClr val="FFFFFF"/>
                </a:solidFill>
              </a:rPr>
              <a:t>Our Lady and St Edward’s Catholic Primary School</a:t>
            </a:r>
            <a:endParaRPr/>
          </a:p>
        </p:txBody>
      </p:sp>
      <p:sp>
        <p:nvSpPr>
          <p:cNvPr id="97" name="Google Shape;97;p1"/>
          <p:cNvSpPr txBox="1"/>
          <p:nvPr>
            <p:ph idx="1" type="subTitle"/>
          </p:nvPr>
        </p:nvSpPr>
        <p:spPr>
          <a:xfrm>
            <a:off x="945791" y="4745317"/>
            <a:ext cx="4126272" cy="1375145"/>
          </a:xfrm>
          <a:prstGeom prst="rect">
            <a:avLst/>
          </a:prstGeom>
          <a:noFill/>
          <a:ln>
            <a:noFill/>
          </a:ln>
        </p:spPr>
        <p:txBody>
          <a:bodyPr anchorCtr="0" anchor="t" bIns="45700" lIns="91425" spcFirstLastPara="1" rIns="91425" wrap="square" tIns="45700">
            <a:normAutofit/>
          </a:bodyPr>
          <a:lstStyle/>
          <a:p>
            <a:pPr indent="0" lvl="0" marL="0" rtl="0" algn="r">
              <a:lnSpc>
                <a:spcPct val="90000"/>
              </a:lnSpc>
              <a:spcBef>
                <a:spcPts val="0"/>
              </a:spcBef>
              <a:spcAft>
                <a:spcPts val="0"/>
              </a:spcAft>
              <a:buClr>
                <a:srgbClr val="FFFFFF"/>
              </a:buClr>
              <a:buSzPts val="2400"/>
              <a:buNone/>
            </a:pPr>
            <a:r>
              <a:rPr lang="en-US">
                <a:solidFill>
                  <a:srgbClr val="FFFFFF"/>
                </a:solidFill>
              </a:rPr>
              <a:t>Year 6 Residential Trip to Conway Centre Anglesey</a:t>
            </a:r>
            <a:endParaRPr/>
          </a:p>
          <a:p>
            <a:pPr indent="0" lvl="0" marL="0" rtl="0" algn="r">
              <a:lnSpc>
                <a:spcPct val="90000"/>
              </a:lnSpc>
              <a:spcBef>
                <a:spcPts val="1000"/>
              </a:spcBef>
              <a:spcAft>
                <a:spcPts val="0"/>
              </a:spcAft>
              <a:buClr>
                <a:schemeClr val="dk1"/>
              </a:buClr>
              <a:buSzPts val="2400"/>
              <a:buNone/>
            </a:pPr>
            <a:r>
              <a:t/>
            </a:r>
            <a:endParaRPr>
              <a:solidFill>
                <a:srgbClr val="FFFFFF"/>
              </a:solidFill>
            </a:endParaRPr>
          </a:p>
          <a:p>
            <a:pPr indent="0" lvl="0" marL="0" rtl="0" algn="r">
              <a:lnSpc>
                <a:spcPct val="90000"/>
              </a:lnSpc>
              <a:spcBef>
                <a:spcPts val="1000"/>
              </a:spcBef>
              <a:spcAft>
                <a:spcPts val="0"/>
              </a:spcAft>
              <a:buClr>
                <a:schemeClr val="dk1"/>
              </a:buClr>
              <a:buSzPts val="2400"/>
              <a:buNone/>
            </a:pPr>
            <a:r>
              <a:t/>
            </a:r>
            <a:endParaRPr>
              <a:solidFill>
                <a:srgbClr val="FFFFFF"/>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62" name="Shape 162"/>
        <p:cNvGrpSpPr/>
        <p:nvPr/>
      </p:nvGrpSpPr>
      <p:grpSpPr>
        <a:xfrm>
          <a:off x="0" y="0"/>
          <a:ext cx="0" cy="0"/>
          <a:chOff x="0" y="0"/>
          <a:chExt cx="0" cy="0"/>
        </a:xfrm>
      </p:grpSpPr>
      <p:sp>
        <p:nvSpPr>
          <p:cNvPr id="163" name="Google Shape;163;p10"/>
          <p:cNvSpPr/>
          <p:nvPr/>
        </p:nvSpPr>
        <p:spPr>
          <a:xfrm>
            <a:off x="-1"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No photo description available." id="164" name="Google Shape;164;p10"/>
          <p:cNvPicPr preferRelativeResize="0"/>
          <p:nvPr/>
        </p:nvPicPr>
        <p:blipFill rotWithShape="1">
          <a:blip r:embed="rId3">
            <a:alphaModFix/>
          </a:blip>
          <a:srcRect b="13954" l="0" r="2" t="23163"/>
          <a:stretch/>
        </p:blipFill>
        <p:spPr>
          <a:xfrm>
            <a:off x="5076987" y="1"/>
            <a:ext cx="3997732" cy="4469126"/>
          </a:xfrm>
          <a:prstGeom prst="rect">
            <a:avLst/>
          </a:prstGeom>
          <a:noFill/>
          <a:ln>
            <a:noFill/>
          </a:ln>
        </p:spPr>
      </p:pic>
      <p:pic>
        <p:nvPicPr>
          <p:cNvPr descr="No photo description available." id="165" name="Google Shape;165;p10"/>
          <p:cNvPicPr preferRelativeResize="0"/>
          <p:nvPr/>
        </p:nvPicPr>
        <p:blipFill rotWithShape="1">
          <a:blip r:embed="rId4">
            <a:alphaModFix/>
          </a:blip>
          <a:srcRect b="22934" l="0" r="2" t="21912"/>
          <a:stretch/>
        </p:blipFill>
        <p:spPr>
          <a:xfrm>
            <a:off x="9261036" y="0"/>
            <a:ext cx="3027239" cy="2226220"/>
          </a:xfrm>
          <a:prstGeom prst="rect">
            <a:avLst/>
          </a:prstGeom>
          <a:noFill/>
          <a:ln>
            <a:noFill/>
          </a:ln>
        </p:spPr>
      </p:pic>
      <p:pic>
        <p:nvPicPr>
          <p:cNvPr descr="No photo description available." id="166" name="Google Shape;166;p10"/>
          <p:cNvPicPr preferRelativeResize="0"/>
          <p:nvPr/>
        </p:nvPicPr>
        <p:blipFill rotWithShape="1">
          <a:blip r:embed="rId5">
            <a:alphaModFix/>
          </a:blip>
          <a:srcRect b="39236" l="0" r="2" t="9952"/>
          <a:stretch/>
        </p:blipFill>
        <p:spPr>
          <a:xfrm>
            <a:off x="9261036" y="2406572"/>
            <a:ext cx="3027239" cy="2050948"/>
          </a:xfrm>
          <a:prstGeom prst="rect">
            <a:avLst/>
          </a:prstGeom>
          <a:noFill/>
          <a:ln>
            <a:noFill/>
          </a:ln>
        </p:spPr>
      </p:pic>
      <p:pic>
        <p:nvPicPr>
          <p:cNvPr descr="No photo description available." id="167" name="Google Shape;167;p10"/>
          <p:cNvPicPr preferRelativeResize="0"/>
          <p:nvPr/>
        </p:nvPicPr>
        <p:blipFill rotWithShape="1">
          <a:blip r:embed="rId6">
            <a:alphaModFix/>
          </a:blip>
          <a:srcRect b="26322" l="0" r="-1" t="32345"/>
          <a:stretch/>
        </p:blipFill>
        <p:spPr>
          <a:xfrm>
            <a:off x="5073250" y="4638292"/>
            <a:ext cx="3020892" cy="2219710"/>
          </a:xfrm>
          <a:prstGeom prst="rect">
            <a:avLst/>
          </a:prstGeom>
          <a:noFill/>
          <a:ln>
            <a:noFill/>
          </a:ln>
        </p:spPr>
      </p:pic>
      <p:pic>
        <p:nvPicPr>
          <p:cNvPr descr="No photo description available." id="168" name="Google Shape;168;p10"/>
          <p:cNvPicPr preferRelativeResize="0"/>
          <p:nvPr/>
        </p:nvPicPr>
        <p:blipFill rotWithShape="1">
          <a:blip r:embed="rId7">
            <a:alphaModFix/>
          </a:blip>
          <a:srcRect b="43945" l="-2" r="0" t="14540"/>
          <a:stretch/>
        </p:blipFill>
        <p:spPr>
          <a:xfrm>
            <a:off x="8261595" y="4629238"/>
            <a:ext cx="4026679" cy="2228764"/>
          </a:xfrm>
          <a:prstGeom prst="rect">
            <a:avLst/>
          </a:prstGeom>
          <a:noFill/>
          <a:ln>
            <a:noFill/>
          </a:ln>
        </p:spPr>
      </p:pic>
      <p:sp>
        <p:nvSpPr>
          <p:cNvPr id="169" name="Google Shape;169;p10"/>
          <p:cNvSpPr/>
          <p:nvPr/>
        </p:nvSpPr>
        <p:spPr>
          <a:xfrm>
            <a:off x="204716" y="883990"/>
            <a:ext cx="4243329" cy="5762470"/>
          </a:xfrm>
          <a:prstGeom prst="rect">
            <a:avLst/>
          </a:prstGeom>
          <a:noFill/>
          <a:ln>
            <a:noFill/>
          </a:ln>
        </p:spPr>
        <p:txBody>
          <a:bodyPr anchorCtr="0" anchor="t" bIns="45700" lIns="91425" spcFirstLastPara="1" rIns="91425" wrap="square" tIns="45700">
            <a:normAutofit/>
          </a:bodyPr>
          <a:lstStyle/>
          <a:p>
            <a:pPr indent="0" lvl="0" marL="0" marR="0" rtl="0" algn="l">
              <a:lnSpc>
                <a:spcPct val="80000"/>
              </a:lnSpc>
              <a:spcBef>
                <a:spcPts val="0"/>
              </a:spcBef>
              <a:spcAft>
                <a:spcPts val="0"/>
              </a:spcAft>
              <a:buNone/>
            </a:pPr>
            <a:r>
              <a:rPr b="1" i="0" lang="en-US" sz="3200">
                <a:solidFill>
                  <a:schemeClr val="accent2"/>
                </a:solidFill>
                <a:latin typeface="Calibri"/>
                <a:ea typeface="Calibri"/>
                <a:cs typeface="Calibri"/>
                <a:sym typeface="Calibri"/>
              </a:rPr>
              <a:t>High Level Ropes</a:t>
            </a:r>
            <a:endParaRPr/>
          </a:p>
          <a:p>
            <a:pPr indent="0" lvl="0" marL="0" marR="0" rtl="0" algn="l">
              <a:lnSpc>
                <a:spcPct val="80000"/>
              </a:lnSpc>
              <a:spcBef>
                <a:spcPts val="600"/>
              </a:spcBef>
              <a:spcAft>
                <a:spcPts val="0"/>
              </a:spcAft>
              <a:buNone/>
            </a:pPr>
            <a:r>
              <a:t/>
            </a:r>
            <a:endParaRPr sz="2200">
              <a:solidFill>
                <a:schemeClr val="dk1"/>
              </a:solidFill>
              <a:latin typeface="Calibri"/>
              <a:ea typeface="Calibri"/>
              <a:cs typeface="Calibri"/>
              <a:sym typeface="Calibri"/>
            </a:endParaRPr>
          </a:p>
          <a:p>
            <a:pPr indent="0" lvl="0" marL="0" marR="0" rtl="0" algn="l">
              <a:lnSpc>
                <a:spcPct val="80000"/>
              </a:lnSpc>
              <a:spcBef>
                <a:spcPts val="600"/>
              </a:spcBef>
              <a:spcAft>
                <a:spcPts val="0"/>
              </a:spcAft>
              <a:buNone/>
            </a:pPr>
            <a:r>
              <a:rPr b="0" i="0" lang="en-US" sz="2200">
                <a:solidFill>
                  <a:schemeClr val="dk1"/>
                </a:solidFill>
                <a:latin typeface="Calibri"/>
                <a:ea typeface="Calibri"/>
                <a:cs typeface="Calibri"/>
                <a:sym typeface="Calibri"/>
              </a:rPr>
              <a:t>Pupils are encouraged to embrace the heights of the trees and climb up to challenge their perception of risk and self-confidence. Climbing ropes are used for safety and pupils have to trust their peers as they control the rope and keep the climber safe. There are a range of progressive elements in the high ropes that can offer different challenges and heights dependent on the individual's aims. A huge amount of determination and courage are needed, along with support from fellow team mates in order to achieve.</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73" name="Shape 173"/>
        <p:cNvGrpSpPr/>
        <p:nvPr/>
      </p:nvGrpSpPr>
      <p:grpSpPr>
        <a:xfrm>
          <a:off x="0" y="0"/>
          <a:ext cx="0" cy="0"/>
          <a:chOff x="0" y="0"/>
          <a:chExt cx="0" cy="0"/>
        </a:xfrm>
      </p:grpSpPr>
      <p:sp>
        <p:nvSpPr>
          <p:cNvPr id="174" name="Google Shape;174;p11"/>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No photo description available." id="175" name="Google Shape;175;p11"/>
          <p:cNvPicPr preferRelativeResize="0"/>
          <p:nvPr/>
        </p:nvPicPr>
        <p:blipFill rotWithShape="1">
          <a:blip r:embed="rId3">
            <a:alphaModFix/>
          </a:blip>
          <a:srcRect b="8913" l="0" r="-2" t="0"/>
          <a:stretch/>
        </p:blipFill>
        <p:spPr>
          <a:xfrm>
            <a:off x="3136389" y="10"/>
            <a:ext cx="4979304" cy="3401558"/>
          </a:xfrm>
          <a:custGeom>
            <a:rect b="b" l="l" r="r" t="t"/>
            <a:pathLst>
              <a:path extrusionOk="0" h="3364992" w="4979304">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a:noFill/>
          <a:ln>
            <a:noFill/>
          </a:ln>
        </p:spPr>
      </p:pic>
      <p:pic>
        <p:nvPicPr>
          <p:cNvPr descr="No photo description available." id="176" name="Google Shape;176;p11"/>
          <p:cNvPicPr preferRelativeResize="0"/>
          <p:nvPr/>
        </p:nvPicPr>
        <p:blipFill rotWithShape="1">
          <a:blip r:embed="rId4">
            <a:alphaModFix/>
          </a:blip>
          <a:srcRect b="2" l="0" r="2" t="5714"/>
          <a:stretch/>
        </p:blipFill>
        <p:spPr>
          <a:xfrm>
            <a:off x="7381690" y="3456433"/>
            <a:ext cx="4810310" cy="3401568"/>
          </a:xfrm>
          <a:custGeom>
            <a:rect b="b" l="l" r="r" t="t"/>
            <a:pathLst>
              <a:path extrusionOk="0" h="3401568" w="4810310">
                <a:moveTo>
                  <a:pt x="781270" y="0"/>
                </a:moveTo>
                <a:lnTo>
                  <a:pt x="4810310" y="0"/>
                </a:lnTo>
                <a:lnTo>
                  <a:pt x="4810310" y="3401568"/>
                </a:lnTo>
                <a:lnTo>
                  <a:pt x="0" y="3401568"/>
                </a:lnTo>
                <a:lnTo>
                  <a:pt x="1963" y="3397912"/>
                </a:lnTo>
                <a:cubicBezTo>
                  <a:pt x="454182" y="2512619"/>
                  <a:pt x="736170" y="1430108"/>
                  <a:pt x="776876" y="254399"/>
                </a:cubicBezTo>
                <a:close/>
              </a:path>
            </a:pathLst>
          </a:custGeom>
          <a:noFill/>
          <a:ln>
            <a:noFill/>
          </a:ln>
        </p:spPr>
      </p:pic>
      <p:pic>
        <p:nvPicPr>
          <p:cNvPr descr="No photo description available." id="177" name="Google Shape;177;p11"/>
          <p:cNvPicPr preferRelativeResize="0"/>
          <p:nvPr/>
        </p:nvPicPr>
        <p:blipFill rotWithShape="1">
          <a:blip r:embed="rId5">
            <a:alphaModFix/>
          </a:blip>
          <a:srcRect b="6468" l="0" r="2" t="1452"/>
          <a:stretch/>
        </p:blipFill>
        <p:spPr>
          <a:xfrm>
            <a:off x="3189428" y="3456432"/>
            <a:ext cx="4925479" cy="3401568"/>
          </a:xfrm>
          <a:custGeom>
            <a:rect b="b" l="l" r="r" t="t"/>
            <a:pathLst>
              <a:path extrusionOk="0" h="3364992" w="4925479">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a:noFill/>
          <a:ln>
            <a:noFill/>
          </a:ln>
        </p:spPr>
      </p:pic>
      <p:sp>
        <p:nvSpPr>
          <p:cNvPr id="178" name="Google Shape;178;p11"/>
          <p:cNvSpPr/>
          <p:nvPr/>
        </p:nvSpPr>
        <p:spPr>
          <a:xfrm>
            <a:off x="0" y="0"/>
            <a:ext cx="3945815" cy="6858000"/>
          </a:xfrm>
          <a:custGeom>
            <a:rect b="b" l="l" r="r" t="t"/>
            <a:pathLst>
              <a:path extrusionOk="0" h="6858000" w="3945815">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solidFill>
            <a:schemeClr val="lt1"/>
          </a:solidFill>
          <a:ln cap="flat" cmpd="sng" w="9525">
            <a:solidFill>
              <a:srgbClr val="EFEFEF"/>
            </a:solidFill>
            <a:prstDash val="solid"/>
            <a:miter lim="800000"/>
            <a:headEnd len="sm" w="sm" type="none"/>
            <a:tailEnd len="sm" w="sm" type="none"/>
          </a:ln>
          <a:effectLst>
            <a:outerShdw blurRad="50800" rotWithShape="0" algn="l" dist="38100">
              <a:srgbClr val="D8D8D8">
                <a:alpha val="29803"/>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79" name="Google Shape;179;p11"/>
          <p:cNvSpPr/>
          <p:nvPr/>
        </p:nvSpPr>
        <p:spPr>
          <a:xfrm>
            <a:off x="0" y="0"/>
            <a:ext cx="3936670" cy="6858000"/>
          </a:xfrm>
          <a:custGeom>
            <a:rect b="b" l="l" r="r" t="t"/>
            <a:pathLst>
              <a:path extrusionOk="0" h="6858000" w="393667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80" name="Google Shape;180;p11"/>
          <p:cNvSpPr/>
          <p:nvPr/>
        </p:nvSpPr>
        <p:spPr>
          <a:xfrm>
            <a:off x="0" y="1005840"/>
            <a:ext cx="128016" cy="653903"/>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81" name="Google Shape;181;p11"/>
          <p:cNvSpPr/>
          <p:nvPr/>
        </p:nvSpPr>
        <p:spPr>
          <a:xfrm>
            <a:off x="438912" y="2089941"/>
            <a:ext cx="2834640" cy="18288"/>
          </a:xfrm>
          <a:prstGeom prst="rect">
            <a:avLst/>
          </a:prstGeom>
          <a:solidFill>
            <a:srgbClr val="D5D5D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82" name="Google Shape;182;p11"/>
          <p:cNvSpPr/>
          <p:nvPr/>
        </p:nvSpPr>
        <p:spPr>
          <a:xfrm>
            <a:off x="448056" y="2258568"/>
            <a:ext cx="2807208" cy="3922776"/>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None/>
            </a:pPr>
            <a:r>
              <a:rPr b="1" i="0" lang="en-US" sz="2800">
                <a:solidFill>
                  <a:schemeClr val="accent2"/>
                </a:solidFill>
                <a:latin typeface="Calibri"/>
                <a:ea typeface="Calibri"/>
                <a:cs typeface="Calibri"/>
                <a:sym typeface="Calibri"/>
              </a:rPr>
              <a:t>Kayaking</a:t>
            </a:r>
            <a:endParaRPr/>
          </a:p>
          <a:p>
            <a:pPr indent="0" lvl="0" marL="0" marR="0" rtl="0" algn="l">
              <a:lnSpc>
                <a:spcPct val="90000"/>
              </a:lnSpc>
              <a:spcBef>
                <a:spcPts val="600"/>
              </a:spcBef>
              <a:spcAft>
                <a:spcPts val="0"/>
              </a:spcAft>
              <a:buNone/>
            </a:pPr>
            <a:r>
              <a:rPr b="0" i="0" lang="en-US" sz="2000">
                <a:solidFill>
                  <a:schemeClr val="dk1"/>
                </a:solidFill>
                <a:latin typeface="Calibri"/>
                <a:ea typeface="Calibri"/>
                <a:cs typeface="Calibri"/>
                <a:sym typeface="Calibri"/>
              </a:rPr>
              <a:t>As an independent activity you sit inside your own kayak and use a paddle with two blades to power you along. However, there is an element of team cohesion needed as you stay as one group and help each other to develop the skills and confidence required! </a:t>
            </a:r>
            <a:endParaRPr/>
          </a:p>
        </p:txBody>
      </p:sp>
      <p:pic>
        <p:nvPicPr>
          <p:cNvPr descr="No photo description available." id="183" name="Google Shape;183;p11"/>
          <p:cNvPicPr preferRelativeResize="0"/>
          <p:nvPr/>
        </p:nvPicPr>
        <p:blipFill rotWithShape="1">
          <a:blip r:embed="rId6">
            <a:alphaModFix/>
          </a:blip>
          <a:srcRect b="0" l="0" r="-1" t="5268"/>
          <a:stretch/>
        </p:blipFill>
        <p:spPr>
          <a:xfrm>
            <a:off x="7404372" y="10"/>
            <a:ext cx="4787628" cy="3401558"/>
          </a:xfrm>
          <a:custGeom>
            <a:rect b="b" l="l" r="r" t="t"/>
            <a:pathLst>
              <a:path extrusionOk="0" h="3401568" w="4787628">
                <a:moveTo>
                  <a:pt x="0" y="0"/>
                </a:moveTo>
                <a:lnTo>
                  <a:pt x="4787628" y="0"/>
                </a:lnTo>
                <a:lnTo>
                  <a:pt x="4787628" y="3401568"/>
                </a:lnTo>
                <a:lnTo>
                  <a:pt x="762748" y="3401568"/>
                </a:lnTo>
                <a:lnTo>
                  <a:pt x="751436" y="2963954"/>
                </a:lnTo>
                <a:cubicBezTo>
                  <a:pt x="698408" y="1942163"/>
                  <a:pt x="463174" y="995044"/>
                  <a:pt x="93264" y="192283"/>
                </a:cubicBezTo>
                <a:close/>
              </a:path>
            </a:pathLst>
          </a:cu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87" name="Shape 187"/>
        <p:cNvGrpSpPr/>
        <p:nvPr/>
      </p:nvGrpSpPr>
      <p:grpSpPr>
        <a:xfrm>
          <a:off x="0" y="0"/>
          <a:ext cx="0" cy="0"/>
          <a:chOff x="0" y="0"/>
          <a:chExt cx="0" cy="0"/>
        </a:xfrm>
      </p:grpSpPr>
      <p:sp>
        <p:nvSpPr>
          <p:cNvPr id="188" name="Google Shape;188;p12"/>
          <p:cNvSpPr/>
          <p:nvPr/>
        </p:nvSpPr>
        <p:spPr>
          <a:xfrm>
            <a:off x="0" y="-1"/>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No photo description available." id="189" name="Google Shape;189;p12"/>
          <p:cNvPicPr preferRelativeResize="0"/>
          <p:nvPr/>
        </p:nvPicPr>
        <p:blipFill rotWithShape="1">
          <a:blip r:embed="rId3">
            <a:alphaModFix/>
          </a:blip>
          <a:srcRect b="17776" l="0" r="3" t="0"/>
          <a:stretch/>
        </p:blipFill>
        <p:spPr>
          <a:xfrm>
            <a:off x="-3" y="2257425"/>
            <a:ext cx="4196274" cy="4600575"/>
          </a:xfrm>
          <a:custGeom>
            <a:rect b="b" l="l" r="r" t="t"/>
            <a:pathLst>
              <a:path extrusionOk="0" h="4600575" w="4196274">
                <a:moveTo>
                  <a:pt x="698533" y="23"/>
                </a:moveTo>
                <a:cubicBezTo>
                  <a:pt x="1054085" y="-1460"/>
                  <a:pt x="2609539" y="68645"/>
                  <a:pt x="3265768" y="1088109"/>
                </a:cubicBezTo>
                <a:cubicBezTo>
                  <a:pt x="3279190" y="1093398"/>
                  <a:pt x="3294289" y="1107275"/>
                  <a:pt x="3298987" y="1120493"/>
                </a:cubicBezTo>
                <a:cubicBezTo>
                  <a:pt x="3321470" y="1182283"/>
                  <a:pt x="3376502" y="1209047"/>
                  <a:pt x="3426164" y="1242419"/>
                </a:cubicBezTo>
                <a:cubicBezTo>
                  <a:pt x="3469788" y="1271828"/>
                  <a:pt x="3516097" y="1302557"/>
                  <a:pt x="3534217" y="1352122"/>
                </a:cubicBezTo>
                <a:cubicBezTo>
                  <a:pt x="3558041" y="1418206"/>
                  <a:pt x="3490259" y="1364016"/>
                  <a:pt x="3477841" y="1389129"/>
                </a:cubicBezTo>
                <a:cubicBezTo>
                  <a:pt x="3503679" y="1423492"/>
                  <a:pt x="3543613" y="1454883"/>
                  <a:pt x="3554015" y="1493873"/>
                </a:cubicBezTo>
                <a:cubicBezTo>
                  <a:pt x="3591931" y="1634635"/>
                  <a:pt x="3673808" y="1737067"/>
                  <a:pt x="3796288" y="1816698"/>
                </a:cubicBezTo>
                <a:cubicBezTo>
                  <a:pt x="3831522" y="1839498"/>
                  <a:pt x="3854674" y="1881132"/>
                  <a:pt x="3902658" y="1887738"/>
                </a:cubicBezTo>
                <a:cubicBezTo>
                  <a:pt x="4009367" y="1902279"/>
                  <a:pt x="3975811" y="2015945"/>
                  <a:pt x="4032186" y="2066499"/>
                </a:cubicBezTo>
                <a:cubicBezTo>
                  <a:pt x="4042924" y="2076084"/>
                  <a:pt x="4052655" y="2094915"/>
                  <a:pt x="4050642" y="2107801"/>
                </a:cubicBezTo>
                <a:cubicBezTo>
                  <a:pt x="4047624" y="2126309"/>
                  <a:pt x="4034870" y="2143820"/>
                  <a:pt x="4024133" y="2160342"/>
                </a:cubicBezTo>
                <a:cubicBezTo>
                  <a:pt x="4013059" y="2176862"/>
                  <a:pt x="3996282" y="2191402"/>
                  <a:pt x="4004335" y="2213209"/>
                </a:cubicBezTo>
                <a:cubicBezTo>
                  <a:pt x="4007687" y="2222130"/>
                  <a:pt x="4005342" y="2253190"/>
                  <a:pt x="4030173" y="2228740"/>
                </a:cubicBezTo>
                <a:cubicBezTo>
                  <a:pt x="4098290" y="2161662"/>
                  <a:pt x="4137888" y="2225102"/>
                  <a:pt x="4196274" y="2255503"/>
                </a:cubicBezTo>
                <a:cubicBezTo>
                  <a:pt x="4149296" y="2286895"/>
                  <a:pt x="4107016" y="2309031"/>
                  <a:pt x="4099968" y="2355951"/>
                </a:cubicBezTo>
                <a:cubicBezTo>
                  <a:pt x="4085540" y="2452767"/>
                  <a:pt x="4023800" y="2497043"/>
                  <a:pt x="3930177" y="2505635"/>
                </a:cubicBezTo>
                <a:cubicBezTo>
                  <a:pt x="3964739" y="2599144"/>
                  <a:pt x="3964739" y="2599144"/>
                  <a:pt x="3852997" y="2612033"/>
                </a:cubicBezTo>
                <a:cubicBezTo>
                  <a:pt x="3895949" y="2671508"/>
                  <a:pt x="3895949" y="2686707"/>
                  <a:pt x="3843936" y="2707194"/>
                </a:cubicBezTo>
                <a:cubicBezTo>
                  <a:pt x="3793938" y="2726690"/>
                  <a:pt x="3738572" y="2733299"/>
                  <a:pt x="3692263" y="2763365"/>
                </a:cubicBezTo>
                <a:cubicBezTo>
                  <a:pt x="3734880" y="2839364"/>
                  <a:pt x="3746960" y="2927586"/>
                  <a:pt x="3834876" y="2964596"/>
                </a:cubicBezTo>
                <a:cubicBezTo>
                  <a:pt x="3848634" y="2970213"/>
                  <a:pt x="3858030" y="2993012"/>
                  <a:pt x="3849307" y="3006229"/>
                </a:cubicBezTo>
                <a:cubicBezTo>
                  <a:pt x="3817428" y="3054139"/>
                  <a:pt x="3863064" y="3145008"/>
                  <a:pt x="3763740" y="3155250"/>
                </a:cubicBezTo>
                <a:cubicBezTo>
                  <a:pt x="3751322" y="3156241"/>
                  <a:pt x="3739912" y="3166155"/>
                  <a:pt x="3749644" y="3179042"/>
                </a:cubicBezTo>
                <a:cubicBezTo>
                  <a:pt x="3783202" y="3223978"/>
                  <a:pt x="3742598" y="3221006"/>
                  <a:pt x="3718104" y="3226623"/>
                </a:cubicBezTo>
                <a:cubicBezTo>
                  <a:pt x="3688572" y="3233560"/>
                  <a:pt x="3655017" y="3213736"/>
                  <a:pt x="3627501" y="3238187"/>
                </a:cubicBezTo>
                <a:cubicBezTo>
                  <a:pt x="3633878" y="3263961"/>
                  <a:pt x="3657701" y="3263631"/>
                  <a:pt x="3674479" y="3271890"/>
                </a:cubicBezTo>
                <a:cubicBezTo>
                  <a:pt x="3723470" y="3295682"/>
                  <a:pt x="3763404" y="3324097"/>
                  <a:pt x="3765753" y="3385888"/>
                </a:cubicBezTo>
                <a:cubicBezTo>
                  <a:pt x="3767428" y="3435782"/>
                  <a:pt x="3772798" y="3479727"/>
                  <a:pt x="3705014" y="3494928"/>
                </a:cubicBezTo>
                <a:cubicBezTo>
                  <a:pt x="3676828" y="3501208"/>
                  <a:pt x="3684884" y="3537222"/>
                  <a:pt x="3700990" y="3555066"/>
                </a:cubicBezTo>
                <a:cubicBezTo>
                  <a:pt x="3729848" y="3586786"/>
                  <a:pt x="3753670" y="3629080"/>
                  <a:pt x="3803335" y="3632054"/>
                </a:cubicBezTo>
                <a:cubicBezTo>
                  <a:pt x="3833535" y="3634035"/>
                  <a:pt x="3856689" y="3647255"/>
                  <a:pt x="3880513" y="3662453"/>
                </a:cubicBezTo>
                <a:cubicBezTo>
                  <a:pt x="3897626" y="3673360"/>
                  <a:pt x="3918095" y="3682610"/>
                  <a:pt x="3916083" y="3706069"/>
                </a:cubicBezTo>
                <a:cubicBezTo>
                  <a:pt x="3914069" y="3728539"/>
                  <a:pt x="3894273" y="3737791"/>
                  <a:pt x="3874137" y="3742416"/>
                </a:cubicBezTo>
                <a:cubicBezTo>
                  <a:pt x="3807024" y="3757285"/>
                  <a:pt x="3743942" y="3779093"/>
                  <a:pt x="3687901" y="3828987"/>
                </a:cubicBezTo>
                <a:cubicBezTo>
                  <a:pt x="3725150" y="3855422"/>
                  <a:pt x="3760718" y="3874586"/>
                  <a:pt x="3788234" y="3901352"/>
                </a:cubicBezTo>
                <a:cubicBezTo>
                  <a:pt x="3854674" y="3966112"/>
                  <a:pt x="3291941" y="4169986"/>
                  <a:pt x="3263755" y="4242681"/>
                </a:cubicBezTo>
                <a:cubicBezTo>
                  <a:pt x="3255030" y="4265149"/>
                  <a:pt x="3225166" y="4288278"/>
                  <a:pt x="3200332" y="4294887"/>
                </a:cubicBezTo>
                <a:cubicBezTo>
                  <a:pt x="3083895" y="4325948"/>
                  <a:pt x="2982893" y="4395668"/>
                  <a:pt x="2863768" y="4421442"/>
                </a:cubicBezTo>
                <a:cubicBezTo>
                  <a:pt x="2751355" y="4445892"/>
                  <a:pt x="2640621" y="4478605"/>
                  <a:pt x="2517472" y="4510985"/>
                </a:cubicBezTo>
                <a:cubicBezTo>
                  <a:pt x="2555222" y="4551627"/>
                  <a:pt x="2607569" y="4569553"/>
                  <a:pt x="2654380" y="4591980"/>
                </a:cubicBezTo>
                <a:lnTo>
                  <a:pt x="2667892" y="4600575"/>
                </a:lnTo>
                <a:lnTo>
                  <a:pt x="0" y="4600575"/>
                </a:lnTo>
                <a:lnTo>
                  <a:pt x="0" y="144733"/>
                </a:lnTo>
                <a:lnTo>
                  <a:pt x="121106" y="102309"/>
                </a:lnTo>
                <a:cubicBezTo>
                  <a:pt x="290510" y="47726"/>
                  <a:pt x="463596" y="8200"/>
                  <a:pt x="644044" y="1014"/>
                </a:cubicBezTo>
                <a:cubicBezTo>
                  <a:pt x="656459" y="538"/>
                  <a:pt x="674830" y="121"/>
                  <a:pt x="698533" y="23"/>
                </a:cubicBezTo>
                <a:close/>
              </a:path>
            </a:pathLst>
          </a:custGeom>
          <a:noFill/>
          <a:ln>
            <a:noFill/>
          </a:ln>
        </p:spPr>
      </p:pic>
      <p:pic>
        <p:nvPicPr>
          <p:cNvPr descr="No photo description available." id="190" name="Google Shape;190;p12"/>
          <p:cNvPicPr preferRelativeResize="0"/>
          <p:nvPr/>
        </p:nvPicPr>
        <p:blipFill rotWithShape="1">
          <a:blip r:embed="rId4">
            <a:alphaModFix/>
          </a:blip>
          <a:srcRect b="22386" l="0" r="0" t="0"/>
          <a:stretch/>
        </p:blipFill>
        <p:spPr>
          <a:xfrm>
            <a:off x="5314848" y="464683"/>
            <a:ext cx="3241499" cy="3354472"/>
          </a:xfrm>
          <a:custGeom>
            <a:rect b="b" l="l" r="r" t="t"/>
            <a:pathLst>
              <a:path extrusionOk="0" h="3476265" w="3359190">
                <a:moveTo>
                  <a:pt x="450539" y="15"/>
                </a:moveTo>
                <a:cubicBezTo>
                  <a:pt x="458434" y="271"/>
                  <a:pt x="466600" y="3856"/>
                  <a:pt x="473999" y="4995"/>
                </a:cubicBezTo>
                <a:cubicBezTo>
                  <a:pt x="637327" y="30493"/>
                  <a:pt x="800653" y="58040"/>
                  <a:pt x="964158" y="82398"/>
                </a:cubicBezTo>
                <a:cubicBezTo>
                  <a:pt x="1117018" y="105163"/>
                  <a:pt x="1270959" y="110398"/>
                  <a:pt x="1424540" y="122237"/>
                </a:cubicBezTo>
                <a:cubicBezTo>
                  <a:pt x="1610425" y="136579"/>
                  <a:pt x="1795950" y="156841"/>
                  <a:pt x="1980752" y="188711"/>
                </a:cubicBezTo>
                <a:cubicBezTo>
                  <a:pt x="2109067" y="211022"/>
                  <a:pt x="2238645" y="226502"/>
                  <a:pt x="2368766" y="208745"/>
                </a:cubicBezTo>
                <a:cubicBezTo>
                  <a:pt x="2375261" y="207834"/>
                  <a:pt x="2382661" y="204876"/>
                  <a:pt x="2388075" y="207834"/>
                </a:cubicBezTo>
                <a:cubicBezTo>
                  <a:pt x="2451242" y="241073"/>
                  <a:pt x="2520180" y="217168"/>
                  <a:pt x="2585691" y="238113"/>
                </a:cubicBezTo>
                <a:cubicBezTo>
                  <a:pt x="2568908" y="318930"/>
                  <a:pt x="2496899" y="312327"/>
                  <a:pt x="2456294" y="368331"/>
                </a:cubicBezTo>
                <a:cubicBezTo>
                  <a:pt x="2522527" y="390639"/>
                  <a:pt x="2582081" y="413178"/>
                  <a:pt x="2642540" y="430023"/>
                </a:cubicBezTo>
                <a:cubicBezTo>
                  <a:pt x="2706608" y="447780"/>
                  <a:pt x="2760929" y="495816"/>
                  <a:pt x="2823551" y="517215"/>
                </a:cubicBezTo>
                <a:cubicBezTo>
                  <a:pt x="2836907" y="521769"/>
                  <a:pt x="2852969" y="537704"/>
                  <a:pt x="2857661" y="553184"/>
                </a:cubicBezTo>
                <a:cubicBezTo>
                  <a:pt x="2872820" y="603269"/>
                  <a:pt x="3175470" y="743732"/>
                  <a:pt x="3139737" y="788350"/>
                </a:cubicBezTo>
                <a:cubicBezTo>
                  <a:pt x="3124939" y="806790"/>
                  <a:pt x="3105809" y="819994"/>
                  <a:pt x="3085776" y="838207"/>
                </a:cubicBezTo>
                <a:cubicBezTo>
                  <a:pt x="3115916" y="872582"/>
                  <a:pt x="3149843" y="887608"/>
                  <a:pt x="3185938" y="897851"/>
                </a:cubicBezTo>
                <a:cubicBezTo>
                  <a:pt x="3196767" y="901039"/>
                  <a:pt x="3207414" y="907413"/>
                  <a:pt x="3208497" y="922894"/>
                </a:cubicBezTo>
                <a:cubicBezTo>
                  <a:pt x="3209580" y="939056"/>
                  <a:pt x="3198571" y="945429"/>
                  <a:pt x="3189367" y="952944"/>
                </a:cubicBezTo>
                <a:cubicBezTo>
                  <a:pt x="3176554" y="963415"/>
                  <a:pt x="3164101" y="972523"/>
                  <a:pt x="3147859" y="973888"/>
                </a:cubicBezTo>
                <a:cubicBezTo>
                  <a:pt x="3121148" y="975937"/>
                  <a:pt x="3108336" y="1005076"/>
                  <a:pt x="3092816" y="1026930"/>
                </a:cubicBezTo>
                <a:cubicBezTo>
                  <a:pt x="3084153" y="1039224"/>
                  <a:pt x="3079821" y="1064037"/>
                  <a:pt x="3094980" y="1068363"/>
                </a:cubicBezTo>
                <a:cubicBezTo>
                  <a:pt x="3131436" y="1078836"/>
                  <a:pt x="3128548" y="1109114"/>
                  <a:pt x="3127647" y="1143489"/>
                </a:cubicBezTo>
                <a:cubicBezTo>
                  <a:pt x="3126383" y="1186061"/>
                  <a:pt x="3104906" y="1205638"/>
                  <a:pt x="3078557" y="1222030"/>
                </a:cubicBezTo>
                <a:cubicBezTo>
                  <a:pt x="3069534" y="1227720"/>
                  <a:pt x="3056721" y="1227493"/>
                  <a:pt x="3053292" y="1245250"/>
                </a:cubicBezTo>
                <a:cubicBezTo>
                  <a:pt x="3068090" y="1262097"/>
                  <a:pt x="3086137" y="1248439"/>
                  <a:pt x="3102020" y="1253218"/>
                </a:cubicBezTo>
                <a:cubicBezTo>
                  <a:pt x="3115193" y="1257088"/>
                  <a:pt x="3137031" y="1255040"/>
                  <a:pt x="3118983" y="1286000"/>
                </a:cubicBezTo>
                <a:cubicBezTo>
                  <a:pt x="3113749" y="1294878"/>
                  <a:pt x="3119885" y="1301709"/>
                  <a:pt x="3126564" y="1302392"/>
                </a:cubicBezTo>
                <a:cubicBezTo>
                  <a:pt x="3179982" y="1309448"/>
                  <a:pt x="3155438" y="1372054"/>
                  <a:pt x="3172584" y="1405063"/>
                </a:cubicBezTo>
                <a:cubicBezTo>
                  <a:pt x="3177275" y="1414169"/>
                  <a:pt x="3172222" y="1429877"/>
                  <a:pt x="3164822" y="1433747"/>
                </a:cubicBezTo>
                <a:cubicBezTo>
                  <a:pt x="3117539" y="1459245"/>
                  <a:pt x="3111043" y="1520028"/>
                  <a:pt x="3088122" y="1572389"/>
                </a:cubicBezTo>
                <a:cubicBezTo>
                  <a:pt x="3113028" y="1593104"/>
                  <a:pt x="3142805" y="1597657"/>
                  <a:pt x="3169695" y="1611089"/>
                </a:cubicBezTo>
                <a:cubicBezTo>
                  <a:pt x="3197669" y="1625204"/>
                  <a:pt x="3197669" y="1635676"/>
                  <a:pt x="3174569" y="1676653"/>
                </a:cubicBezTo>
                <a:cubicBezTo>
                  <a:pt x="3234665" y="1685532"/>
                  <a:pt x="3234665" y="1685532"/>
                  <a:pt x="3216077" y="1749957"/>
                </a:cubicBezTo>
                <a:cubicBezTo>
                  <a:pt x="3266430" y="1755877"/>
                  <a:pt x="3299635" y="1786382"/>
                  <a:pt x="3307395" y="1853085"/>
                </a:cubicBezTo>
                <a:cubicBezTo>
                  <a:pt x="3311185" y="1885411"/>
                  <a:pt x="3333924" y="1900663"/>
                  <a:pt x="3359190" y="1922291"/>
                </a:cubicBezTo>
                <a:cubicBezTo>
                  <a:pt x="3327789" y="1943236"/>
                  <a:pt x="3306492" y="1986945"/>
                  <a:pt x="3269857" y="1940730"/>
                </a:cubicBezTo>
                <a:cubicBezTo>
                  <a:pt x="3256503" y="1923885"/>
                  <a:pt x="3257764" y="1945284"/>
                  <a:pt x="3255961" y="1951430"/>
                </a:cubicBezTo>
                <a:cubicBezTo>
                  <a:pt x="3251630" y="1966455"/>
                  <a:pt x="3260653" y="1976472"/>
                  <a:pt x="3266609" y="1987854"/>
                </a:cubicBezTo>
                <a:cubicBezTo>
                  <a:pt x="3272384" y="1999237"/>
                  <a:pt x="3279243" y="2011302"/>
                  <a:pt x="3280866" y="2024054"/>
                </a:cubicBezTo>
                <a:cubicBezTo>
                  <a:pt x="3281948" y="2032931"/>
                  <a:pt x="3276715" y="2045905"/>
                  <a:pt x="3270940" y="2052509"/>
                </a:cubicBezTo>
                <a:cubicBezTo>
                  <a:pt x="3240620" y="2087340"/>
                  <a:pt x="3258667" y="2165652"/>
                  <a:pt x="3201277" y="2175670"/>
                </a:cubicBezTo>
                <a:cubicBezTo>
                  <a:pt x="3175470" y="2180221"/>
                  <a:pt x="3163018" y="2208906"/>
                  <a:pt x="3144069" y="2224614"/>
                </a:cubicBezTo>
                <a:cubicBezTo>
                  <a:pt x="3078197" y="2279478"/>
                  <a:pt x="3034161" y="2350051"/>
                  <a:pt x="3013769" y="2447031"/>
                </a:cubicBezTo>
                <a:cubicBezTo>
                  <a:pt x="3008175" y="2473894"/>
                  <a:pt x="2986698" y="2495522"/>
                  <a:pt x="2972802" y="2519197"/>
                </a:cubicBezTo>
                <a:cubicBezTo>
                  <a:pt x="2979480" y="2536499"/>
                  <a:pt x="3015935" y="2499164"/>
                  <a:pt x="3003121" y="2544694"/>
                </a:cubicBezTo>
                <a:cubicBezTo>
                  <a:pt x="2993376" y="2578843"/>
                  <a:pt x="2968470" y="2600014"/>
                  <a:pt x="2945008" y="2620276"/>
                </a:cubicBezTo>
                <a:cubicBezTo>
                  <a:pt x="2918299" y="2643268"/>
                  <a:pt x="2888702" y="2661708"/>
                  <a:pt x="2876610" y="2704279"/>
                </a:cubicBezTo>
                <a:cubicBezTo>
                  <a:pt x="2874083" y="2713386"/>
                  <a:pt x="2865963" y="2722947"/>
                  <a:pt x="2858744" y="2726591"/>
                </a:cubicBezTo>
                <a:cubicBezTo>
                  <a:pt x="2482281" y="3475797"/>
                  <a:pt x="1555563" y="3480805"/>
                  <a:pt x="1448724" y="3475568"/>
                </a:cubicBezTo>
                <a:cubicBezTo>
                  <a:pt x="1319326" y="3468966"/>
                  <a:pt x="1196966" y="3422753"/>
                  <a:pt x="1076954" y="3365156"/>
                </a:cubicBezTo>
                <a:cubicBezTo>
                  <a:pt x="1026241" y="3340797"/>
                  <a:pt x="979138" y="3306195"/>
                  <a:pt x="929868" y="3279332"/>
                </a:cubicBezTo>
                <a:cubicBezTo>
                  <a:pt x="861832" y="3242223"/>
                  <a:pt x="809315" y="3171424"/>
                  <a:pt x="741457" y="3141601"/>
                </a:cubicBezTo>
                <a:cubicBezTo>
                  <a:pt x="671616" y="3110867"/>
                  <a:pt x="611879" y="3054638"/>
                  <a:pt x="540052" y="3030734"/>
                </a:cubicBezTo>
                <a:cubicBezTo>
                  <a:pt x="502153" y="3017985"/>
                  <a:pt x="465517" y="2994993"/>
                  <a:pt x="471471" y="2929200"/>
                </a:cubicBezTo>
                <a:cubicBezTo>
                  <a:pt x="473096" y="2910532"/>
                  <a:pt x="463171" y="2895282"/>
                  <a:pt x="447469" y="2900745"/>
                </a:cubicBezTo>
                <a:cubicBezTo>
                  <a:pt x="417513" y="2910989"/>
                  <a:pt x="403977" y="2883898"/>
                  <a:pt x="387373" y="2863636"/>
                </a:cubicBezTo>
                <a:cubicBezTo>
                  <a:pt x="357776" y="2827667"/>
                  <a:pt x="329623" y="2789422"/>
                  <a:pt x="282519" y="2783503"/>
                </a:cubicBezTo>
                <a:cubicBezTo>
                  <a:pt x="291543" y="2755272"/>
                  <a:pt x="306883" y="2759371"/>
                  <a:pt x="320959" y="2765290"/>
                </a:cubicBezTo>
                <a:cubicBezTo>
                  <a:pt x="357956" y="2780772"/>
                  <a:pt x="394592" y="2798300"/>
                  <a:pt x="431588" y="2813781"/>
                </a:cubicBezTo>
                <a:cubicBezTo>
                  <a:pt x="455771" y="2823799"/>
                  <a:pt x="479775" y="2837912"/>
                  <a:pt x="512079" y="2826755"/>
                </a:cubicBezTo>
                <a:cubicBezTo>
                  <a:pt x="484286" y="2769843"/>
                  <a:pt x="437003" y="2759598"/>
                  <a:pt x="398743" y="2742071"/>
                </a:cubicBezTo>
                <a:cubicBezTo>
                  <a:pt x="350919" y="2719988"/>
                  <a:pt x="322765" y="2678326"/>
                  <a:pt x="289016" y="2631885"/>
                </a:cubicBezTo>
                <a:cubicBezTo>
                  <a:pt x="324209" y="2620730"/>
                  <a:pt x="346045" y="2654879"/>
                  <a:pt x="373657" y="2653056"/>
                </a:cubicBezTo>
                <a:cubicBezTo>
                  <a:pt x="375101" y="2647140"/>
                  <a:pt x="377627" y="2638488"/>
                  <a:pt x="377267" y="2638259"/>
                </a:cubicBezTo>
                <a:cubicBezTo>
                  <a:pt x="332149" y="2612763"/>
                  <a:pt x="311034" y="2564956"/>
                  <a:pt x="303995" y="2507131"/>
                </a:cubicBezTo>
                <a:cubicBezTo>
                  <a:pt x="300386" y="2477310"/>
                  <a:pt x="283963" y="2467976"/>
                  <a:pt x="267720" y="2454316"/>
                </a:cubicBezTo>
                <a:cubicBezTo>
                  <a:pt x="211053" y="2405826"/>
                  <a:pt x="151137" y="2361890"/>
                  <a:pt x="104574" y="2295188"/>
                </a:cubicBezTo>
                <a:cubicBezTo>
                  <a:pt x="158355" y="2304066"/>
                  <a:pt x="201487" y="2347547"/>
                  <a:pt x="259420" y="2366215"/>
                </a:cubicBezTo>
                <a:cubicBezTo>
                  <a:pt x="213400" y="2292910"/>
                  <a:pt x="153843" y="2255803"/>
                  <a:pt x="99521" y="2211409"/>
                </a:cubicBezTo>
                <a:cubicBezTo>
                  <a:pt x="74797" y="2191149"/>
                  <a:pt x="51878" y="2165197"/>
                  <a:pt x="21920" y="2154269"/>
                </a:cubicBezTo>
                <a:cubicBezTo>
                  <a:pt x="11271" y="2150400"/>
                  <a:pt x="-6235" y="2142204"/>
                  <a:pt x="2248" y="2120577"/>
                </a:cubicBezTo>
                <a:cubicBezTo>
                  <a:pt x="9466" y="2102593"/>
                  <a:pt x="23723" y="2108055"/>
                  <a:pt x="36718" y="2113292"/>
                </a:cubicBezTo>
                <a:cubicBezTo>
                  <a:pt x="67939" y="2126269"/>
                  <a:pt x="100244" y="2126495"/>
                  <a:pt x="142474" y="2126269"/>
                </a:cubicBezTo>
                <a:cubicBezTo>
                  <a:pt x="107102" y="2066851"/>
                  <a:pt x="42311" y="2084608"/>
                  <a:pt x="11993" y="2022231"/>
                </a:cubicBezTo>
                <a:cubicBezTo>
                  <a:pt x="49892" y="2011302"/>
                  <a:pt x="79128" y="2033841"/>
                  <a:pt x="109809" y="2038166"/>
                </a:cubicBezTo>
                <a:cubicBezTo>
                  <a:pt x="137600" y="2042036"/>
                  <a:pt x="144459" y="2031565"/>
                  <a:pt x="137962" y="1997188"/>
                </a:cubicBezTo>
                <a:cubicBezTo>
                  <a:pt x="127856" y="1943690"/>
                  <a:pt x="143015" y="1916371"/>
                  <a:pt x="183441" y="1930941"/>
                </a:cubicBezTo>
                <a:cubicBezTo>
                  <a:pt x="220978" y="1944601"/>
                  <a:pt x="224948" y="1924568"/>
                  <a:pt x="214842" y="1894062"/>
                </a:cubicBezTo>
                <a:cubicBezTo>
                  <a:pt x="200405" y="1849671"/>
                  <a:pt x="216827" y="1815295"/>
                  <a:pt x="228017" y="1777960"/>
                </a:cubicBezTo>
                <a:cubicBezTo>
                  <a:pt x="245162" y="1721045"/>
                  <a:pt x="237944" y="1693272"/>
                  <a:pt x="200946" y="1650929"/>
                </a:cubicBezTo>
                <a:cubicBezTo>
                  <a:pt x="180193" y="1627251"/>
                  <a:pt x="157815" y="1607219"/>
                  <a:pt x="127675" y="1586731"/>
                </a:cubicBezTo>
                <a:cubicBezTo>
                  <a:pt x="197157" y="1575576"/>
                  <a:pt x="124246" y="1538013"/>
                  <a:pt x="148791" y="1514564"/>
                </a:cubicBezTo>
                <a:cubicBezTo>
                  <a:pt x="197878" y="1505003"/>
                  <a:pt x="237944" y="1579673"/>
                  <a:pt x="304718" y="1558274"/>
                </a:cubicBezTo>
                <a:cubicBezTo>
                  <a:pt x="222243" y="1493618"/>
                  <a:pt x="131104" y="1472448"/>
                  <a:pt x="71369" y="1386396"/>
                </a:cubicBezTo>
                <a:cubicBezTo>
                  <a:pt x="85084" y="1366817"/>
                  <a:pt x="98799" y="1385029"/>
                  <a:pt x="110530" y="1377745"/>
                </a:cubicBezTo>
                <a:cubicBezTo>
                  <a:pt x="110169" y="1373192"/>
                  <a:pt x="111073" y="1366361"/>
                  <a:pt x="108906" y="1364313"/>
                </a:cubicBezTo>
                <a:cubicBezTo>
                  <a:pt x="64330" y="1317416"/>
                  <a:pt x="63607" y="1316279"/>
                  <a:pt x="111433" y="1281675"/>
                </a:cubicBezTo>
                <a:cubicBezTo>
                  <a:pt x="128217" y="1269609"/>
                  <a:pt x="126772" y="1258909"/>
                  <a:pt x="117930" y="1243657"/>
                </a:cubicBezTo>
                <a:cubicBezTo>
                  <a:pt x="111612" y="1232957"/>
                  <a:pt x="104033" y="1223395"/>
                  <a:pt x="107643" y="1199947"/>
                </a:cubicBezTo>
                <a:cubicBezTo>
                  <a:pt x="133810" y="1229998"/>
                  <a:pt x="260321" y="1220208"/>
                  <a:pt x="282700" y="1217021"/>
                </a:cubicBezTo>
                <a:cubicBezTo>
                  <a:pt x="307786" y="1213607"/>
                  <a:pt x="332510" y="1199037"/>
                  <a:pt x="358858" y="1207003"/>
                </a:cubicBezTo>
                <a:cubicBezTo>
                  <a:pt x="379973" y="1213381"/>
                  <a:pt x="477788" y="1275073"/>
                  <a:pt x="491685" y="1204273"/>
                </a:cubicBezTo>
                <a:cubicBezTo>
                  <a:pt x="492408" y="1200857"/>
                  <a:pt x="531930" y="1208826"/>
                  <a:pt x="553226" y="1212696"/>
                </a:cubicBezTo>
                <a:cubicBezTo>
                  <a:pt x="571995" y="1215883"/>
                  <a:pt x="593110" y="1229998"/>
                  <a:pt x="605743" y="1201769"/>
                </a:cubicBezTo>
                <a:cubicBezTo>
                  <a:pt x="613143" y="1185150"/>
                  <a:pt x="582643" y="1153051"/>
                  <a:pt x="555391" y="1150320"/>
                </a:cubicBezTo>
                <a:cubicBezTo>
                  <a:pt x="531749" y="1147814"/>
                  <a:pt x="507025" y="1144172"/>
                  <a:pt x="484466" y="1151001"/>
                </a:cubicBezTo>
                <a:cubicBezTo>
                  <a:pt x="456674" y="1159198"/>
                  <a:pt x="441696" y="1145994"/>
                  <a:pt x="433934" y="1117538"/>
                </a:cubicBezTo>
                <a:cubicBezTo>
                  <a:pt x="425273" y="1086122"/>
                  <a:pt x="408668" y="1071550"/>
                  <a:pt x="385749" y="1056980"/>
                </a:cubicBezTo>
                <a:cubicBezTo>
                  <a:pt x="330163" y="1021696"/>
                  <a:pt x="276744" y="980946"/>
                  <a:pt x="215745" y="960456"/>
                </a:cubicBezTo>
                <a:cubicBezTo>
                  <a:pt x="203653" y="956358"/>
                  <a:pt x="190298" y="950894"/>
                  <a:pt x="184704" y="923805"/>
                </a:cubicBezTo>
                <a:cubicBezTo>
                  <a:pt x="349836" y="964326"/>
                  <a:pt x="500349" y="1069958"/>
                  <a:pt x="670713" y="1063811"/>
                </a:cubicBezTo>
                <a:cubicBezTo>
                  <a:pt x="624151" y="1030346"/>
                  <a:pt x="570192" y="1028524"/>
                  <a:pt x="520561" y="1005076"/>
                </a:cubicBezTo>
                <a:cubicBezTo>
                  <a:pt x="555753" y="987546"/>
                  <a:pt x="588779" y="1005759"/>
                  <a:pt x="622167" y="1015777"/>
                </a:cubicBezTo>
                <a:cubicBezTo>
                  <a:pt x="650140" y="1023970"/>
                  <a:pt x="675405" y="1025337"/>
                  <a:pt x="678473" y="976393"/>
                </a:cubicBezTo>
                <a:cubicBezTo>
                  <a:pt x="677389" y="973205"/>
                  <a:pt x="677570" y="969107"/>
                  <a:pt x="677751" y="965238"/>
                </a:cubicBezTo>
                <a:cubicBezTo>
                  <a:pt x="668365" y="944976"/>
                  <a:pt x="653749" y="934504"/>
                  <a:pt x="636423" y="928584"/>
                </a:cubicBezTo>
                <a:cubicBezTo>
                  <a:pt x="625955" y="924942"/>
                  <a:pt x="612060" y="919478"/>
                  <a:pt x="612239" y="904909"/>
                </a:cubicBezTo>
                <a:cubicBezTo>
                  <a:pt x="612781" y="850955"/>
                  <a:pt x="579394" y="835246"/>
                  <a:pt x="546007" y="819539"/>
                </a:cubicBezTo>
                <a:cubicBezTo>
                  <a:pt x="564596" y="792676"/>
                  <a:pt x="579213" y="812481"/>
                  <a:pt x="593290" y="810433"/>
                </a:cubicBezTo>
                <a:cubicBezTo>
                  <a:pt x="602495" y="809067"/>
                  <a:pt x="610796" y="806563"/>
                  <a:pt x="610796" y="792676"/>
                </a:cubicBezTo>
                <a:cubicBezTo>
                  <a:pt x="610977" y="781065"/>
                  <a:pt x="606645" y="767861"/>
                  <a:pt x="597622" y="767635"/>
                </a:cubicBezTo>
                <a:cubicBezTo>
                  <a:pt x="541135" y="765585"/>
                  <a:pt x="509913" y="690914"/>
                  <a:pt x="451260" y="690687"/>
                </a:cubicBezTo>
                <a:cubicBezTo>
                  <a:pt x="416248" y="690687"/>
                  <a:pt x="469488" y="648571"/>
                  <a:pt x="439891" y="631042"/>
                </a:cubicBezTo>
                <a:cubicBezTo>
                  <a:pt x="433393" y="627171"/>
                  <a:pt x="456855" y="621254"/>
                  <a:pt x="467323" y="622164"/>
                </a:cubicBezTo>
                <a:cubicBezTo>
                  <a:pt x="477609" y="623074"/>
                  <a:pt x="486813" y="634229"/>
                  <a:pt x="499265" y="626261"/>
                </a:cubicBezTo>
                <a:cubicBezTo>
                  <a:pt x="506123" y="597806"/>
                  <a:pt x="488438" y="587332"/>
                  <a:pt x="473818" y="579365"/>
                </a:cubicBezTo>
                <a:cubicBezTo>
                  <a:pt x="440070" y="560925"/>
                  <a:pt x="407224" y="538615"/>
                  <a:pt x="370228" y="532013"/>
                </a:cubicBezTo>
                <a:cubicBezTo>
                  <a:pt x="357055" y="529737"/>
                  <a:pt x="389177" y="499231"/>
                  <a:pt x="395494" y="488532"/>
                </a:cubicBezTo>
                <a:cubicBezTo>
                  <a:pt x="376883" y="474474"/>
                  <a:pt x="357801" y="462263"/>
                  <a:pt x="338331" y="451478"/>
                </a:cubicBezTo>
                <a:lnTo>
                  <a:pt x="331729" y="448316"/>
                </a:lnTo>
                <a:lnTo>
                  <a:pt x="333477" y="428106"/>
                </a:lnTo>
                <a:cubicBezTo>
                  <a:pt x="333477" y="428106"/>
                  <a:pt x="322127" y="376930"/>
                  <a:pt x="314427" y="351906"/>
                </a:cubicBezTo>
                <a:lnTo>
                  <a:pt x="296726" y="307655"/>
                </a:lnTo>
                <a:lnTo>
                  <a:pt x="312139" y="309596"/>
                </a:lnTo>
                <a:cubicBezTo>
                  <a:pt x="327682" y="313807"/>
                  <a:pt x="343879" y="321889"/>
                  <a:pt x="357956" y="329174"/>
                </a:cubicBezTo>
                <a:cubicBezTo>
                  <a:pt x="381237" y="341238"/>
                  <a:pt x="403435" y="344425"/>
                  <a:pt x="434297" y="329174"/>
                </a:cubicBezTo>
                <a:cubicBezTo>
                  <a:pt x="406324" y="319841"/>
                  <a:pt x="384846" y="311645"/>
                  <a:pt x="362829" y="305953"/>
                </a:cubicBezTo>
                <a:cubicBezTo>
                  <a:pt x="345323" y="301400"/>
                  <a:pt x="387012" y="282960"/>
                  <a:pt x="408307" y="285237"/>
                </a:cubicBezTo>
                <a:cubicBezTo>
                  <a:pt x="438085" y="288423"/>
                  <a:pt x="421302" y="276586"/>
                  <a:pt x="416248" y="260195"/>
                </a:cubicBezTo>
                <a:cubicBezTo>
                  <a:pt x="410835" y="242665"/>
                  <a:pt x="426897" y="237203"/>
                  <a:pt x="437003" y="240844"/>
                </a:cubicBezTo>
                <a:cubicBezTo>
                  <a:pt x="475803" y="255187"/>
                  <a:pt x="514425" y="229917"/>
                  <a:pt x="554491" y="250407"/>
                </a:cubicBezTo>
                <a:cubicBezTo>
                  <a:pt x="544384" y="199867"/>
                  <a:pt x="522546" y="177784"/>
                  <a:pt x="476887" y="170726"/>
                </a:cubicBezTo>
                <a:cubicBezTo>
                  <a:pt x="459741" y="167996"/>
                  <a:pt x="441876" y="172093"/>
                  <a:pt x="427076" y="157522"/>
                </a:cubicBezTo>
                <a:cubicBezTo>
                  <a:pt x="418594" y="149101"/>
                  <a:pt x="409030" y="139084"/>
                  <a:pt x="415707" y="123603"/>
                </a:cubicBezTo>
                <a:cubicBezTo>
                  <a:pt x="420400" y="112674"/>
                  <a:pt x="430506" y="112674"/>
                  <a:pt x="438808" y="116318"/>
                </a:cubicBezTo>
                <a:cubicBezTo>
                  <a:pt x="475984" y="132483"/>
                  <a:pt x="514786" y="138400"/>
                  <a:pt x="553586" y="144320"/>
                </a:cubicBezTo>
                <a:cubicBezTo>
                  <a:pt x="559543" y="145230"/>
                  <a:pt x="566220" y="148191"/>
                  <a:pt x="572898" y="133164"/>
                </a:cubicBezTo>
                <a:cubicBezTo>
                  <a:pt x="500349" y="108805"/>
                  <a:pt x="431408" y="74202"/>
                  <a:pt x="356874" y="60770"/>
                </a:cubicBezTo>
                <a:cubicBezTo>
                  <a:pt x="357956" y="54397"/>
                  <a:pt x="359038" y="48022"/>
                  <a:pt x="360122" y="41649"/>
                </a:cubicBezTo>
                <a:cubicBezTo>
                  <a:pt x="418413" y="50753"/>
                  <a:pt x="476707" y="59859"/>
                  <a:pt x="550338" y="71243"/>
                </a:cubicBezTo>
                <a:cubicBezTo>
                  <a:pt x="505041" y="35045"/>
                  <a:pt x="462269" y="47111"/>
                  <a:pt x="428701" y="15013"/>
                </a:cubicBezTo>
                <a:cubicBezTo>
                  <a:pt x="435018" y="2833"/>
                  <a:pt x="442643" y="-241"/>
                  <a:pt x="450539" y="15"/>
                </a:cubicBezTo>
                <a:close/>
              </a:path>
            </a:pathLst>
          </a:custGeom>
          <a:noFill/>
          <a:ln>
            <a:noFill/>
          </a:ln>
        </p:spPr>
      </p:pic>
      <p:pic>
        <p:nvPicPr>
          <p:cNvPr descr="No photo description available." id="191" name="Google Shape;191;p12"/>
          <p:cNvPicPr preferRelativeResize="0"/>
          <p:nvPr/>
        </p:nvPicPr>
        <p:blipFill rotWithShape="1">
          <a:blip r:embed="rId5">
            <a:alphaModFix/>
          </a:blip>
          <a:srcRect b="47809" l="0" r="2" t="15436"/>
          <a:stretch/>
        </p:blipFill>
        <p:spPr>
          <a:xfrm>
            <a:off x="480177" y="3"/>
            <a:ext cx="4980517" cy="2440831"/>
          </a:xfrm>
          <a:custGeom>
            <a:rect b="b" l="l" r="r" t="t"/>
            <a:pathLst>
              <a:path extrusionOk="0" h="2440831" w="4980517">
                <a:moveTo>
                  <a:pt x="287929" y="0"/>
                </a:moveTo>
                <a:lnTo>
                  <a:pt x="4817890" y="0"/>
                </a:lnTo>
                <a:lnTo>
                  <a:pt x="4816841" y="3177"/>
                </a:lnTo>
                <a:cubicBezTo>
                  <a:pt x="4816707" y="6109"/>
                  <a:pt x="4816908" y="9403"/>
                  <a:pt x="4816641" y="12038"/>
                </a:cubicBezTo>
                <a:cubicBezTo>
                  <a:pt x="4834033" y="20468"/>
                  <a:pt x="4854369" y="-611"/>
                  <a:pt x="4874703" y="22050"/>
                </a:cubicBezTo>
                <a:cubicBezTo>
                  <a:pt x="4786137" y="121645"/>
                  <a:pt x="4651010" y="146147"/>
                  <a:pt x="4528727" y="220979"/>
                </a:cubicBezTo>
                <a:cubicBezTo>
                  <a:pt x="4627731" y="245745"/>
                  <a:pt x="4687133" y="159323"/>
                  <a:pt x="4759914" y="170389"/>
                </a:cubicBezTo>
                <a:cubicBezTo>
                  <a:pt x="4796305" y="197528"/>
                  <a:pt x="4688204" y="241003"/>
                  <a:pt x="4791221" y="253914"/>
                </a:cubicBezTo>
                <a:cubicBezTo>
                  <a:pt x="4746534" y="277627"/>
                  <a:pt x="4713355" y="300811"/>
                  <a:pt x="4682585" y="328215"/>
                </a:cubicBezTo>
                <a:cubicBezTo>
                  <a:pt x="4627731" y="377223"/>
                  <a:pt x="4617028" y="409367"/>
                  <a:pt x="4642449" y="475239"/>
                </a:cubicBezTo>
                <a:cubicBezTo>
                  <a:pt x="4659039" y="518450"/>
                  <a:pt x="4683387" y="558237"/>
                  <a:pt x="4661983" y="609614"/>
                </a:cubicBezTo>
                <a:cubicBezTo>
                  <a:pt x="4646998" y="644922"/>
                  <a:pt x="4652885" y="668107"/>
                  <a:pt x="4708539" y="652298"/>
                </a:cubicBezTo>
                <a:cubicBezTo>
                  <a:pt x="4768476" y="635435"/>
                  <a:pt x="4790952" y="667053"/>
                  <a:pt x="4775969" y="728971"/>
                </a:cubicBezTo>
                <a:cubicBezTo>
                  <a:pt x="4766336" y="768758"/>
                  <a:pt x="4776506" y="780877"/>
                  <a:pt x="4817710" y="776398"/>
                </a:cubicBezTo>
                <a:cubicBezTo>
                  <a:pt x="4863199" y="771392"/>
                  <a:pt x="4906546" y="745306"/>
                  <a:pt x="4962737" y="757955"/>
                </a:cubicBezTo>
                <a:cubicBezTo>
                  <a:pt x="4917786" y="830149"/>
                  <a:pt x="4821724" y="809597"/>
                  <a:pt x="4769279" y="878367"/>
                </a:cubicBezTo>
                <a:cubicBezTo>
                  <a:pt x="4831892" y="878629"/>
                  <a:pt x="4879788" y="878367"/>
                  <a:pt x="4926079" y="863347"/>
                </a:cubicBezTo>
                <a:cubicBezTo>
                  <a:pt x="4945346" y="857286"/>
                  <a:pt x="4966484" y="850965"/>
                  <a:pt x="4977186" y="871779"/>
                </a:cubicBezTo>
                <a:cubicBezTo>
                  <a:pt x="4989762" y="896809"/>
                  <a:pt x="4963808" y="906295"/>
                  <a:pt x="4948019" y="910774"/>
                </a:cubicBezTo>
                <a:cubicBezTo>
                  <a:pt x="4903602" y="923421"/>
                  <a:pt x="4869621" y="953458"/>
                  <a:pt x="4832963" y="976907"/>
                </a:cubicBezTo>
                <a:cubicBezTo>
                  <a:pt x="4752423" y="1028288"/>
                  <a:pt x="4664121" y="1071235"/>
                  <a:pt x="4595889" y="1156077"/>
                </a:cubicBezTo>
                <a:cubicBezTo>
                  <a:pt x="4681783" y="1134471"/>
                  <a:pt x="4745733" y="1084147"/>
                  <a:pt x="4825471" y="1073871"/>
                </a:cubicBezTo>
                <a:cubicBezTo>
                  <a:pt x="4756436" y="1151071"/>
                  <a:pt x="4667600" y="1201922"/>
                  <a:pt x="4583583" y="1258044"/>
                </a:cubicBezTo>
                <a:cubicBezTo>
                  <a:pt x="4559500" y="1273853"/>
                  <a:pt x="4535151" y="1284656"/>
                  <a:pt x="4529799" y="1319171"/>
                </a:cubicBezTo>
                <a:cubicBezTo>
                  <a:pt x="4519362" y="1386097"/>
                  <a:pt x="4488056" y="1441427"/>
                  <a:pt x="4421163" y="1470936"/>
                </a:cubicBezTo>
                <a:cubicBezTo>
                  <a:pt x="4420628" y="1471202"/>
                  <a:pt x="4424373" y="1481215"/>
                  <a:pt x="4426515" y="1488062"/>
                </a:cubicBezTo>
                <a:cubicBezTo>
                  <a:pt x="4467453" y="1490172"/>
                  <a:pt x="4499829" y="1450649"/>
                  <a:pt x="4552008" y="1463559"/>
                </a:cubicBezTo>
                <a:cubicBezTo>
                  <a:pt x="4501970" y="1517309"/>
                  <a:pt x="4460227" y="1565528"/>
                  <a:pt x="4389321" y="1591086"/>
                </a:cubicBezTo>
                <a:cubicBezTo>
                  <a:pt x="4332594" y="1611373"/>
                  <a:pt x="4262490" y="1623230"/>
                  <a:pt x="4221282" y="1689099"/>
                </a:cubicBezTo>
                <a:cubicBezTo>
                  <a:pt x="4269178" y="1702012"/>
                  <a:pt x="4304768" y="1685677"/>
                  <a:pt x="4340623" y="1674082"/>
                </a:cubicBezTo>
                <a:cubicBezTo>
                  <a:pt x="4395475" y="1656165"/>
                  <a:pt x="4449794" y="1635878"/>
                  <a:pt x="4504647" y="1617960"/>
                </a:cubicBezTo>
                <a:cubicBezTo>
                  <a:pt x="4525518" y="1611110"/>
                  <a:pt x="4548262" y="1606365"/>
                  <a:pt x="4561640" y="1639039"/>
                </a:cubicBezTo>
                <a:cubicBezTo>
                  <a:pt x="4491801" y="1645890"/>
                  <a:pt x="4450060" y="1690154"/>
                  <a:pt x="4406179" y="1731784"/>
                </a:cubicBezTo>
                <a:cubicBezTo>
                  <a:pt x="4381561" y="1755234"/>
                  <a:pt x="4361492" y="1786589"/>
                  <a:pt x="4317076" y="1774733"/>
                </a:cubicBezTo>
                <a:cubicBezTo>
                  <a:pt x="4293796" y="1768410"/>
                  <a:pt x="4279080" y="1786061"/>
                  <a:pt x="4281490" y="1807667"/>
                </a:cubicBezTo>
                <a:cubicBezTo>
                  <a:pt x="4290317" y="1883815"/>
                  <a:pt x="4236000" y="1910425"/>
                  <a:pt x="4179809" y="1925180"/>
                </a:cubicBezTo>
                <a:cubicBezTo>
                  <a:pt x="4073313" y="1952846"/>
                  <a:pt x="3984744" y="2017925"/>
                  <a:pt x="3881194" y="2053496"/>
                </a:cubicBezTo>
                <a:cubicBezTo>
                  <a:pt x="3780584" y="2088012"/>
                  <a:pt x="3702720" y="2169955"/>
                  <a:pt x="3601845" y="2212904"/>
                </a:cubicBezTo>
                <a:cubicBezTo>
                  <a:pt x="3528795" y="2243995"/>
                  <a:pt x="3458958" y="2284043"/>
                  <a:pt x="3383767" y="2312235"/>
                </a:cubicBezTo>
                <a:cubicBezTo>
                  <a:pt x="3205831" y="2378897"/>
                  <a:pt x="3024414" y="2432384"/>
                  <a:pt x="2832561" y="2440024"/>
                </a:cubicBezTo>
                <a:cubicBezTo>
                  <a:pt x="2674156" y="2446085"/>
                  <a:pt x="1300154" y="2440289"/>
                  <a:pt x="741989" y="1573170"/>
                </a:cubicBezTo>
                <a:cubicBezTo>
                  <a:pt x="731286" y="1568953"/>
                  <a:pt x="719246" y="1557887"/>
                  <a:pt x="715500" y="1547347"/>
                </a:cubicBezTo>
                <a:cubicBezTo>
                  <a:pt x="697572" y="1498075"/>
                  <a:pt x="653689" y="1476733"/>
                  <a:pt x="614088" y="1450123"/>
                </a:cubicBezTo>
                <a:cubicBezTo>
                  <a:pt x="579303" y="1426672"/>
                  <a:pt x="542376" y="1402169"/>
                  <a:pt x="527927" y="1362645"/>
                </a:cubicBezTo>
                <a:cubicBezTo>
                  <a:pt x="508929" y="1309949"/>
                  <a:pt x="562979" y="1353160"/>
                  <a:pt x="572881" y="1333136"/>
                </a:cubicBezTo>
                <a:cubicBezTo>
                  <a:pt x="552277" y="1305735"/>
                  <a:pt x="520434" y="1280703"/>
                  <a:pt x="512140" y="1249612"/>
                </a:cubicBezTo>
                <a:cubicBezTo>
                  <a:pt x="481905" y="1137368"/>
                  <a:pt x="416616" y="1055689"/>
                  <a:pt x="318951" y="992190"/>
                </a:cubicBezTo>
                <a:cubicBezTo>
                  <a:pt x="290855" y="974010"/>
                  <a:pt x="272393" y="940811"/>
                  <a:pt x="234131" y="935543"/>
                </a:cubicBezTo>
                <a:cubicBezTo>
                  <a:pt x="149040" y="923949"/>
                  <a:pt x="175798" y="833311"/>
                  <a:pt x="130844" y="792998"/>
                </a:cubicBezTo>
                <a:cubicBezTo>
                  <a:pt x="122282" y="785355"/>
                  <a:pt x="114523" y="770339"/>
                  <a:pt x="116127" y="760064"/>
                </a:cubicBezTo>
                <a:cubicBezTo>
                  <a:pt x="118534" y="745306"/>
                  <a:pt x="128704" y="731343"/>
                  <a:pt x="137266" y="718168"/>
                </a:cubicBezTo>
                <a:cubicBezTo>
                  <a:pt x="146097" y="704995"/>
                  <a:pt x="159474" y="693400"/>
                  <a:pt x="153053" y="676011"/>
                </a:cubicBezTo>
                <a:cubicBezTo>
                  <a:pt x="150380" y="668898"/>
                  <a:pt x="152250" y="644130"/>
                  <a:pt x="132450" y="663627"/>
                </a:cubicBezTo>
                <a:cubicBezTo>
                  <a:pt x="78133" y="717115"/>
                  <a:pt x="46557" y="666528"/>
                  <a:pt x="0" y="642286"/>
                </a:cubicBezTo>
                <a:cubicBezTo>
                  <a:pt x="37460" y="617254"/>
                  <a:pt x="71175" y="599602"/>
                  <a:pt x="76795" y="562188"/>
                </a:cubicBezTo>
                <a:cubicBezTo>
                  <a:pt x="88300" y="484987"/>
                  <a:pt x="137532" y="449681"/>
                  <a:pt x="212187" y="442830"/>
                </a:cubicBezTo>
                <a:cubicBezTo>
                  <a:pt x="184627" y="368265"/>
                  <a:pt x="184627" y="368265"/>
                  <a:pt x="273730" y="357988"/>
                </a:cubicBezTo>
                <a:cubicBezTo>
                  <a:pt x="239480" y="310562"/>
                  <a:pt x="239480" y="298442"/>
                  <a:pt x="280956" y="282106"/>
                </a:cubicBezTo>
                <a:cubicBezTo>
                  <a:pt x="320824" y="266560"/>
                  <a:pt x="364973" y="261290"/>
                  <a:pt x="401900" y="237315"/>
                </a:cubicBezTo>
                <a:cubicBezTo>
                  <a:pt x="367917" y="176713"/>
                  <a:pt x="358285" y="106364"/>
                  <a:pt x="288180" y="76852"/>
                </a:cubicBezTo>
                <a:cubicBezTo>
                  <a:pt x="277209" y="72374"/>
                  <a:pt x="269717" y="54193"/>
                  <a:pt x="276673" y="43654"/>
                </a:cubicBezTo>
                <a:cubicBezTo>
                  <a:pt x="283028" y="34103"/>
                  <a:pt x="285520" y="22412"/>
                  <a:pt x="286921" y="10118"/>
                </a:cubicBezTo>
                <a:close/>
              </a:path>
            </a:pathLst>
          </a:custGeom>
          <a:noFill/>
          <a:ln>
            <a:noFill/>
          </a:ln>
        </p:spPr>
      </p:pic>
      <p:pic>
        <p:nvPicPr>
          <p:cNvPr descr="No photo description available." id="192" name="Google Shape;192;p12"/>
          <p:cNvPicPr preferRelativeResize="0"/>
          <p:nvPr/>
        </p:nvPicPr>
        <p:blipFill rotWithShape="1">
          <a:blip r:embed="rId6">
            <a:alphaModFix/>
          </a:blip>
          <a:srcRect b="0" l="17768" r="7736" t="0"/>
          <a:stretch/>
        </p:blipFill>
        <p:spPr>
          <a:xfrm>
            <a:off x="8556350" y="10"/>
            <a:ext cx="3635653" cy="3660317"/>
          </a:xfrm>
          <a:custGeom>
            <a:rect b="b" l="l" r="r" t="t"/>
            <a:pathLst>
              <a:path extrusionOk="0" h="3660327" w="3635653">
                <a:moveTo>
                  <a:pt x="402121" y="0"/>
                </a:moveTo>
                <a:lnTo>
                  <a:pt x="3635653" y="0"/>
                </a:lnTo>
                <a:lnTo>
                  <a:pt x="3635653" y="3605403"/>
                </a:lnTo>
                <a:lnTo>
                  <a:pt x="3616543" y="3610878"/>
                </a:lnTo>
                <a:cubicBezTo>
                  <a:pt x="3510165" y="3637200"/>
                  <a:pt x="3401766" y="3654952"/>
                  <a:pt x="3290337" y="3659389"/>
                </a:cubicBezTo>
                <a:cubicBezTo>
                  <a:pt x="3106332" y="3666430"/>
                  <a:pt x="1510274" y="3659697"/>
                  <a:pt x="861903" y="2652440"/>
                </a:cubicBezTo>
                <a:cubicBezTo>
                  <a:pt x="849470" y="2647542"/>
                  <a:pt x="835485" y="2634687"/>
                  <a:pt x="831133" y="2622444"/>
                </a:cubicBezTo>
                <a:cubicBezTo>
                  <a:pt x="810307" y="2565210"/>
                  <a:pt x="759333" y="2540419"/>
                  <a:pt x="713332" y="2509507"/>
                </a:cubicBezTo>
                <a:cubicBezTo>
                  <a:pt x="672925" y="2482267"/>
                  <a:pt x="630030" y="2453803"/>
                  <a:pt x="613246" y="2407892"/>
                </a:cubicBezTo>
                <a:cubicBezTo>
                  <a:pt x="591178" y="2346680"/>
                  <a:pt x="653963" y="2396875"/>
                  <a:pt x="665465" y="2373614"/>
                </a:cubicBezTo>
                <a:cubicBezTo>
                  <a:pt x="641532" y="2341785"/>
                  <a:pt x="604543" y="2312707"/>
                  <a:pt x="594908" y="2276592"/>
                </a:cubicBezTo>
                <a:cubicBezTo>
                  <a:pt x="559787" y="2146208"/>
                  <a:pt x="483946" y="2051328"/>
                  <a:pt x="370497" y="1977567"/>
                </a:cubicBezTo>
                <a:cubicBezTo>
                  <a:pt x="337860" y="1956449"/>
                  <a:pt x="316415" y="1917884"/>
                  <a:pt x="271969" y="1911765"/>
                </a:cubicBezTo>
                <a:cubicBezTo>
                  <a:pt x="173127" y="1898297"/>
                  <a:pt x="204209" y="1793011"/>
                  <a:pt x="151990" y="1746183"/>
                </a:cubicBezTo>
                <a:cubicBezTo>
                  <a:pt x="142044" y="1737306"/>
                  <a:pt x="133031" y="1719862"/>
                  <a:pt x="134895" y="1707927"/>
                </a:cubicBezTo>
                <a:cubicBezTo>
                  <a:pt x="137691" y="1690784"/>
                  <a:pt x="149504" y="1674564"/>
                  <a:pt x="159450" y="1659260"/>
                </a:cubicBezTo>
                <a:cubicBezTo>
                  <a:pt x="169707" y="1643958"/>
                  <a:pt x="185247" y="1630489"/>
                  <a:pt x="177788" y="1610290"/>
                </a:cubicBezTo>
                <a:cubicBezTo>
                  <a:pt x="174683" y="1602027"/>
                  <a:pt x="176855" y="1573257"/>
                  <a:pt x="153855" y="1595904"/>
                </a:cubicBezTo>
                <a:cubicBezTo>
                  <a:pt x="90759" y="1658037"/>
                  <a:pt x="54081" y="1599274"/>
                  <a:pt x="0" y="1571114"/>
                </a:cubicBezTo>
                <a:cubicBezTo>
                  <a:pt x="43514" y="1542037"/>
                  <a:pt x="82677" y="1521532"/>
                  <a:pt x="89205" y="1478072"/>
                </a:cubicBezTo>
                <a:cubicBezTo>
                  <a:pt x="102570" y="1388394"/>
                  <a:pt x="159758" y="1347382"/>
                  <a:pt x="246479" y="1339424"/>
                </a:cubicBezTo>
                <a:cubicBezTo>
                  <a:pt x="214465" y="1252808"/>
                  <a:pt x="214465" y="1252808"/>
                  <a:pt x="317968" y="1240870"/>
                </a:cubicBezTo>
                <a:cubicBezTo>
                  <a:pt x="278183" y="1185780"/>
                  <a:pt x="278183" y="1171701"/>
                  <a:pt x="326361" y="1152725"/>
                </a:cubicBezTo>
                <a:cubicBezTo>
                  <a:pt x="372673" y="1134666"/>
                  <a:pt x="423957" y="1128545"/>
                  <a:pt x="466852" y="1100695"/>
                </a:cubicBezTo>
                <a:cubicBezTo>
                  <a:pt x="427377" y="1030299"/>
                  <a:pt x="416187" y="948581"/>
                  <a:pt x="334753" y="914300"/>
                </a:cubicBezTo>
                <a:cubicBezTo>
                  <a:pt x="322010" y="909097"/>
                  <a:pt x="313307" y="887979"/>
                  <a:pt x="321386" y="875737"/>
                </a:cubicBezTo>
                <a:cubicBezTo>
                  <a:pt x="350915" y="831359"/>
                  <a:pt x="308644" y="747189"/>
                  <a:pt x="400645" y="737702"/>
                </a:cubicBezTo>
                <a:cubicBezTo>
                  <a:pt x="412147" y="736784"/>
                  <a:pt x="422716" y="727601"/>
                  <a:pt x="413701" y="715664"/>
                </a:cubicBezTo>
                <a:cubicBezTo>
                  <a:pt x="382618" y="674041"/>
                  <a:pt x="420228" y="676794"/>
                  <a:pt x="442916" y="671592"/>
                </a:cubicBezTo>
                <a:cubicBezTo>
                  <a:pt x="470270" y="665166"/>
                  <a:pt x="501352" y="683528"/>
                  <a:pt x="526840" y="660880"/>
                </a:cubicBezTo>
                <a:cubicBezTo>
                  <a:pt x="520932" y="637006"/>
                  <a:pt x="498866" y="637312"/>
                  <a:pt x="483325" y="629661"/>
                </a:cubicBezTo>
                <a:cubicBezTo>
                  <a:pt x="437945" y="607624"/>
                  <a:pt x="400956" y="581304"/>
                  <a:pt x="398780" y="524068"/>
                </a:cubicBezTo>
                <a:cubicBezTo>
                  <a:pt x="397228" y="477853"/>
                  <a:pt x="392254" y="437148"/>
                  <a:pt x="455041" y="423067"/>
                </a:cubicBezTo>
                <a:cubicBezTo>
                  <a:pt x="481149" y="417251"/>
                  <a:pt x="473687" y="383892"/>
                  <a:pt x="458768" y="367363"/>
                </a:cubicBezTo>
                <a:cubicBezTo>
                  <a:pt x="432038" y="337982"/>
                  <a:pt x="409972" y="298806"/>
                  <a:pt x="363968" y="296052"/>
                </a:cubicBezTo>
                <a:cubicBezTo>
                  <a:pt x="335995" y="294216"/>
                  <a:pt x="314548" y="281971"/>
                  <a:pt x="292481" y="267894"/>
                </a:cubicBezTo>
                <a:cubicBezTo>
                  <a:pt x="276630" y="257791"/>
                  <a:pt x="257670" y="249223"/>
                  <a:pt x="259533" y="227493"/>
                </a:cubicBezTo>
                <a:cubicBezTo>
                  <a:pt x="261399" y="206680"/>
                  <a:pt x="279736" y="198111"/>
                  <a:pt x="298387" y="193826"/>
                </a:cubicBezTo>
                <a:cubicBezTo>
                  <a:pt x="360552" y="180054"/>
                  <a:pt x="418983" y="159853"/>
                  <a:pt x="470893" y="113638"/>
                </a:cubicBezTo>
                <a:cubicBezTo>
                  <a:pt x="436390" y="89152"/>
                  <a:pt x="403444" y="71400"/>
                  <a:pt x="377957" y="46608"/>
                </a:cubicBezTo>
                <a:cubicBezTo>
                  <a:pt x="370264" y="39110"/>
                  <a:pt x="371678" y="29598"/>
                  <a:pt x="380092" y="18562"/>
                </a:cubicBezTo>
                <a:close/>
              </a:path>
            </a:pathLst>
          </a:custGeom>
          <a:noFill/>
          <a:ln>
            <a:noFill/>
          </a:ln>
        </p:spPr>
      </p:pic>
      <p:sp>
        <p:nvSpPr>
          <p:cNvPr id="193" name="Google Shape;193;p12"/>
          <p:cNvSpPr/>
          <p:nvPr/>
        </p:nvSpPr>
        <p:spPr>
          <a:xfrm>
            <a:off x="4498849" y="4012442"/>
            <a:ext cx="7690103" cy="2343908"/>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None/>
            </a:pPr>
            <a:r>
              <a:rPr b="0" i="0" lang="en-US" sz="3600">
                <a:solidFill>
                  <a:schemeClr val="accent2"/>
                </a:solidFill>
                <a:latin typeface="Calibri"/>
                <a:ea typeface="Calibri"/>
                <a:cs typeface="Calibri"/>
                <a:sym typeface="Calibri"/>
              </a:rPr>
              <a:t>Woodland Survival </a:t>
            </a:r>
            <a:endParaRPr/>
          </a:p>
          <a:p>
            <a:pPr indent="0" lvl="0" marL="0" marR="0" rtl="0" algn="l">
              <a:lnSpc>
                <a:spcPct val="90000"/>
              </a:lnSpc>
              <a:spcBef>
                <a:spcPts val="600"/>
              </a:spcBef>
              <a:spcAft>
                <a:spcPts val="0"/>
              </a:spcAft>
              <a:buNone/>
            </a:pPr>
            <a:r>
              <a:rPr b="0" i="0" lang="en-US" sz="2400">
                <a:solidFill>
                  <a:schemeClr val="dk1"/>
                </a:solidFill>
                <a:latin typeface="Calibri"/>
                <a:ea typeface="Calibri"/>
                <a:cs typeface="Calibri"/>
                <a:sym typeface="Calibri"/>
              </a:rPr>
              <a:t>Woodland survival is about preparing yourself for adventure in the natural environment. We build on skills to help you navigate, find natural resources and learn how to look after the environment we live in sustainability.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97" name="Shape 197"/>
        <p:cNvGrpSpPr/>
        <p:nvPr/>
      </p:nvGrpSpPr>
      <p:grpSpPr>
        <a:xfrm>
          <a:off x="0" y="0"/>
          <a:ext cx="0" cy="0"/>
          <a:chOff x="0" y="0"/>
          <a:chExt cx="0" cy="0"/>
        </a:xfrm>
      </p:grpSpPr>
      <p:sp>
        <p:nvSpPr>
          <p:cNvPr id="198" name="Google Shape;198;p13"/>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99" name="Google Shape;199;p13"/>
          <p:cNvSpPr/>
          <p:nvPr/>
        </p:nvSpPr>
        <p:spPr>
          <a:xfrm>
            <a:off x="554416" y="4218905"/>
            <a:ext cx="11167447" cy="2089317"/>
          </a:xfrm>
          <a:prstGeom prst="rect">
            <a:avLst/>
          </a:prstGeom>
          <a:solidFill>
            <a:schemeClr val="lt1"/>
          </a:solidFill>
          <a:ln cap="flat" cmpd="sng" w="12700">
            <a:solidFill>
              <a:srgbClr val="DEDEDE"/>
            </a:solidFill>
            <a:prstDash val="solid"/>
            <a:miter lim="800000"/>
            <a:headEnd len="sm" w="sm" type="none"/>
            <a:tailEnd len="sm" w="sm" type="none"/>
          </a:ln>
          <a:effectLst>
            <a:outerShdw blurRad="50800" rotWithShape="0" algn="tl" dir="2700000" dist="38100">
              <a:srgbClr val="C5C2C2">
                <a:alpha val="49803"/>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descr="No photo description available." id="200" name="Google Shape;200;p13"/>
          <p:cNvPicPr preferRelativeResize="0"/>
          <p:nvPr/>
        </p:nvPicPr>
        <p:blipFill rotWithShape="1">
          <a:blip r:embed="rId3">
            <a:alphaModFix/>
          </a:blip>
          <a:srcRect b="21033" l="0" r="-3" t="2570"/>
          <a:stretch/>
        </p:blipFill>
        <p:spPr>
          <a:xfrm>
            <a:off x="20" y="-6"/>
            <a:ext cx="3931900" cy="4005072"/>
          </a:xfrm>
          <a:prstGeom prst="rect">
            <a:avLst/>
          </a:prstGeom>
          <a:noFill/>
          <a:ln>
            <a:noFill/>
          </a:ln>
        </p:spPr>
      </p:pic>
      <p:pic>
        <p:nvPicPr>
          <p:cNvPr descr="No photo description available." id="201" name="Google Shape;201;p13"/>
          <p:cNvPicPr preferRelativeResize="0"/>
          <p:nvPr/>
        </p:nvPicPr>
        <p:blipFill rotWithShape="1">
          <a:blip r:embed="rId4">
            <a:alphaModFix/>
          </a:blip>
          <a:srcRect b="-2" l="13787" r="12582" t="0"/>
          <a:stretch/>
        </p:blipFill>
        <p:spPr>
          <a:xfrm>
            <a:off x="4130040" y="6"/>
            <a:ext cx="3931920" cy="4005071"/>
          </a:xfrm>
          <a:prstGeom prst="rect">
            <a:avLst/>
          </a:prstGeom>
          <a:noFill/>
          <a:ln>
            <a:noFill/>
          </a:ln>
        </p:spPr>
      </p:pic>
      <p:pic>
        <p:nvPicPr>
          <p:cNvPr descr="No photo description available." id="202" name="Google Shape;202;p13"/>
          <p:cNvPicPr preferRelativeResize="0"/>
          <p:nvPr/>
        </p:nvPicPr>
        <p:blipFill rotWithShape="1">
          <a:blip r:embed="rId5">
            <a:alphaModFix/>
          </a:blip>
          <a:srcRect b="23601" l="0" r="-3" t="0"/>
          <a:stretch/>
        </p:blipFill>
        <p:spPr>
          <a:xfrm>
            <a:off x="8260080" y="-1"/>
            <a:ext cx="3931920" cy="4005072"/>
          </a:xfrm>
          <a:prstGeom prst="rect">
            <a:avLst/>
          </a:prstGeom>
          <a:noFill/>
          <a:ln>
            <a:noFill/>
          </a:ln>
        </p:spPr>
      </p:pic>
      <p:sp>
        <p:nvSpPr>
          <p:cNvPr id="203" name="Google Shape;203;p13"/>
          <p:cNvSpPr/>
          <p:nvPr/>
        </p:nvSpPr>
        <p:spPr>
          <a:xfrm>
            <a:off x="490408" y="4911519"/>
            <a:ext cx="128016" cy="704088"/>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204" name="Google Shape;204;p13"/>
          <p:cNvSpPr/>
          <p:nvPr/>
        </p:nvSpPr>
        <p:spPr>
          <a:xfrm rot="5400000">
            <a:off x="3398520" y="5254418"/>
            <a:ext cx="1463040" cy="18288"/>
          </a:xfrm>
          <a:prstGeom prst="rect">
            <a:avLst/>
          </a:prstGeom>
          <a:solidFill>
            <a:srgbClr val="D5D5D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205" name="Google Shape;205;p13"/>
          <p:cNvSpPr/>
          <p:nvPr/>
        </p:nvSpPr>
        <p:spPr>
          <a:xfrm>
            <a:off x="985838" y="4435052"/>
            <a:ext cx="10498616" cy="164592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None/>
            </a:pPr>
            <a:r>
              <a:rPr b="0" i="0" lang="en-US" sz="4000">
                <a:solidFill>
                  <a:schemeClr val="accent2"/>
                </a:solidFill>
                <a:latin typeface="Calibri"/>
                <a:ea typeface="Calibri"/>
                <a:cs typeface="Calibri"/>
                <a:sym typeface="Calibri"/>
              </a:rPr>
              <a:t>Evening Campfire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pic>
        <p:nvPicPr>
          <p:cNvPr id="210" name="Google Shape;210;p14"/>
          <p:cNvPicPr preferRelativeResize="0"/>
          <p:nvPr/>
        </p:nvPicPr>
        <p:blipFill rotWithShape="1">
          <a:blip r:embed="rId3">
            <a:alphaModFix/>
          </a:blip>
          <a:srcRect b="23272" l="13587" r="13260" t="26076"/>
          <a:stretch/>
        </p:blipFill>
        <p:spPr>
          <a:xfrm>
            <a:off x="28575" y="120097"/>
            <a:ext cx="12254716" cy="4770783"/>
          </a:xfrm>
          <a:prstGeom prst="rect">
            <a:avLst/>
          </a:prstGeom>
          <a:noFill/>
          <a:ln>
            <a:noFill/>
          </a:ln>
        </p:spPr>
      </p:pic>
      <p:sp>
        <p:nvSpPr>
          <p:cNvPr id="211" name="Google Shape;211;p14"/>
          <p:cNvSpPr txBox="1"/>
          <p:nvPr/>
        </p:nvSpPr>
        <p:spPr>
          <a:xfrm>
            <a:off x="188685" y="5747342"/>
            <a:ext cx="11001829" cy="584775"/>
          </a:xfrm>
          <a:prstGeom prst="rect">
            <a:avLst/>
          </a:prstGeom>
          <a:solidFill>
            <a:schemeClr val="lt1"/>
          </a:solidFill>
          <a:ln cap="flat" cmpd="sng" w="12700">
            <a:solidFill>
              <a:schemeClr val="accent2"/>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lang="en-US" sz="3200">
                <a:solidFill>
                  <a:schemeClr val="dk1"/>
                </a:solidFill>
                <a:latin typeface="Calibri"/>
                <a:ea typeface="Calibri"/>
                <a:cs typeface="Calibri"/>
                <a:sym typeface="Calibri"/>
              </a:rPr>
              <a:t>There will be around 10-12 children in each group.</a:t>
            </a:r>
            <a:endParaRPr/>
          </a:p>
        </p:txBody>
      </p:sp>
      <p:sp>
        <p:nvSpPr>
          <p:cNvPr id="212" name="Google Shape;212;p14"/>
          <p:cNvSpPr txBox="1"/>
          <p:nvPr/>
        </p:nvSpPr>
        <p:spPr>
          <a:xfrm>
            <a:off x="9584425" y="3712125"/>
            <a:ext cx="2537700" cy="1111500"/>
          </a:xfrm>
          <a:prstGeom prst="rect">
            <a:avLst/>
          </a:prstGeom>
          <a:solidFill>
            <a:schemeClr val="lt1"/>
          </a:solidFill>
          <a:ln cap="flat" cmpd="sng" w="9525">
            <a:solidFill>
              <a:schemeClr val="accent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lang="en-US" sz="1500">
                <a:solidFill>
                  <a:schemeClr val="dk1"/>
                </a:solidFill>
                <a:latin typeface="Calibri"/>
                <a:ea typeface="Calibri"/>
                <a:cs typeface="Calibri"/>
                <a:sym typeface="Calibri"/>
              </a:rPr>
              <a:t>We will arrive back to school within school hours.</a:t>
            </a:r>
            <a:endParaRPr sz="900"/>
          </a:p>
          <a:p>
            <a:pPr indent="0" lvl="0" marL="0" marR="0" rtl="0" algn="l">
              <a:spcBef>
                <a:spcPts val="0"/>
              </a:spcBef>
              <a:spcAft>
                <a:spcPts val="0"/>
              </a:spcAft>
              <a:buNone/>
            </a:pPr>
            <a:r>
              <a:rPr lang="en-US" sz="1500">
                <a:solidFill>
                  <a:schemeClr val="dk1"/>
                </a:solidFill>
                <a:latin typeface="Calibri"/>
                <a:ea typeface="Calibri"/>
                <a:cs typeface="Calibri"/>
                <a:sym typeface="Calibri"/>
              </a:rPr>
              <a:t>Please collect your child at the regular time. </a:t>
            </a:r>
            <a:endParaRPr sz="900"/>
          </a:p>
        </p:txBody>
      </p:sp>
      <p:sp>
        <p:nvSpPr>
          <p:cNvPr id="213" name="Google Shape;213;p14"/>
          <p:cNvSpPr txBox="1"/>
          <p:nvPr/>
        </p:nvSpPr>
        <p:spPr>
          <a:xfrm>
            <a:off x="9506850" y="1542743"/>
            <a:ext cx="1161300" cy="3693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en-US" sz="1800">
                <a:solidFill>
                  <a:srgbClr val="7030A0"/>
                </a:solidFill>
                <a:latin typeface="Calibri"/>
                <a:ea typeface="Calibri"/>
                <a:cs typeface="Calibri"/>
                <a:sym typeface="Calibri"/>
              </a:rPr>
              <a:t>Disco</a:t>
            </a:r>
            <a:endParaRPr/>
          </a:p>
        </p:txBody>
      </p:sp>
      <p:sp>
        <p:nvSpPr>
          <p:cNvPr id="214" name="Google Shape;214;p14"/>
          <p:cNvSpPr txBox="1"/>
          <p:nvPr/>
        </p:nvSpPr>
        <p:spPr>
          <a:xfrm>
            <a:off x="9506850" y="2672969"/>
            <a:ext cx="1161300" cy="3693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en-US" sz="1800">
                <a:solidFill>
                  <a:srgbClr val="7030A0"/>
                </a:solidFill>
                <a:latin typeface="Calibri"/>
                <a:ea typeface="Calibri"/>
                <a:cs typeface="Calibri"/>
                <a:sym typeface="Calibri"/>
              </a:rPr>
              <a:t>Campfire</a:t>
            </a:r>
            <a:endParaRPr/>
          </a:p>
        </p:txBody>
      </p:sp>
      <p:sp>
        <p:nvSpPr>
          <p:cNvPr id="215" name="Google Shape;215;p14"/>
          <p:cNvSpPr/>
          <p:nvPr/>
        </p:nvSpPr>
        <p:spPr>
          <a:xfrm>
            <a:off x="188685" y="955343"/>
            <a:ext cx="957727" cy="65509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216" name="Google Shape;216;p14"/>
          <p:cNvSpPr/>
          <p:nvPr/>
        </p:nvSpPr>
        <p:spPr>
          <a:xfrm>
            <a:off x="286494" y="2298950"/>
            <a:ext cx="957727" cy="65509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217" name="Google Shape;217;p14"/>
          <p:cNvSpPr/>
          <p:nvPr/>
        </p:nvSpPr>
        <p:spPr>
          <a:xfrm>
            <a:off x="188684" y="3767143"/>
            <a:ext cx="957727" cy="65509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sp>
        <p:nvSpPr>
          <p:cNvPr id="222" name="Google Shape;222;p15"/>
          <p:cNvSpPr txBox="1"/>
          <p:nvPr/>
        </p:nvSpPr>
        <p:spPr>
          <a:xfrm>
            <a:off x="1857825" y="754991"/>
            <a:ext cx="8476200" cy="25398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5400">
                <a:solidFill>
                  <a:schemeClr val="dk1"/>
                </a:solidFill>
                <a:latin typeface="Calibri"/>
                <a:ea typeface="Calibri"/>
                <a:cs typeface="Calibri"/>
                <a:sym typeface="Calibri"/>
              </a:rPr>
              <a:t>Any Questions?</a:t>
            </a:r>
            <a:endParaRPr sz="5400">
              <a:solidFill>
                <a:schemeClr val="dk1"/>
              </a:solidFill>
              <a:latin typeface="Calibri"/>
              <a:ea typeface="Calibri"/>
              <a:cs typeface="Calibri"/>
              <a:sym typeface="Calibri"/>
            </a:endParaRPr>
          </a:p>
          <a:p>
            <a:pPr indent="0" lvl="0" marL="0" marR="0" rtl="0" algn="ctr">
              <a:spcBef>
                <a:spcPts val="0"/>
              </a:spcBef>
              <a:spcAft>
                <a:spcPts val="0"/>
              </a:spcAft>
              <a:buNone/>
            </a:pPr>
            <a:r>
              <a:t/>
            </a:r>
            <a:endParaRPr sz="2100">
              <a:solidFill>
                <a:schemeClr val="dk1"/>
              </a:solidFill>
              <a:latin typeface="Calibri"/>
              <a:ea typeface="Calibri"/>
              <a:cs typeface="Calibri"/>
              <a:sym typeface="Calibri"/>
            </a:endParaRPr>
          </a:p>
          <a:p>
            <a:pPr indent="0" lvl="0" marL="0" marR="0" rtl="0" algn="ctr">
              <a:spcBef>
                <a:spcPts val="0"/>
              </a:spcBef>
              <a:spcAft>
                <a:spcPts val="0"/>
              </a:spcAft>
              <a:buNone/>
            </a:pPr>
            <a:r>
              <a:rPr lang="en-US" sz="2100">
                <a:solidFill>
                  <a:schemeClr val="dk1"/>
                </a:solidFill>
                <a:latin typeface="Calibri"/>
                <a:ea typeface="Calibri"/>
                <a:cs typeface="Calibri"/>
                <a:sym typeface="Calibri"/>
              </a:rPr>
              <a:t>If you have any further question please do not hesitate to contact the school office. </a:t>
            </a:r>
            <a:endParaRPr sz="2100">
              <a:solidFill>
                <a:schemeClr val="dk1"/>
              </a:solidFill>
              <a:latin typeface="Calibri"/>
              <a:ea typeface="Calibri"/>
              <a:cs typeface="Calibri"/>
              <a:sym typeface="Calibri"/>
            </a:endParaRPr>
          </a:p>
          <a:p>
            <a:pPr indent="0" lvl="0" marL="0" marR="0" rtl="0" algn="ctr">
              <a:spcBef>
                <a:spcPts val="0"/>
              </a:spcBef>
              <a:spcAft>
                <a:spcPts val="0"/>
              </a:spcAft>
              <a:buNone/>
            </a:pPr>
            <a:r>
              <a:t/>
            </a:r>
            <a:endParaRPr sz="2100">
              <a:solidFill>
                <a:schemeClr val="dk1"/>
              </a:solidFill>
              <a:latin typeface="Calibri"/>
              <a:ea typeface="Calibri"/>
              <a:cs typeface="Calibri"/>
              <a:sym typeface="Calibri"/>
            </a:endParaRPr>
          </a:p>
          <a:p>
            <a:pPr indent="0" lvl="0" marL="0" marR="0" rtl="0" algn="ctr">
              <a:spcBef>
                <a:spcPts val="0"/>
              </a:spcBef>
              <a:spcAft>
                <a:spcPts val="0"/>
              </a:spcAft>
              <a:buNone/>
            </a:pPr>
            <a:r>
              <a:t/>
            </a:r>
            <a:endParaRPr sz="2100">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sp>
        <p:nvSpPr>
          <p:cNvPr id="102" name="Google Shape;102;p2"/>
          <p:cNvSpPr/>
          <p:nvPr/>
        </p:nvSpPr>
        <p:spPr>
          <a:xfrm>
            <a:off x="0" y="58850"/>
            <a:ext cx="12192000" cy="6725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dk1"/>
                </a:solidFill>
                <a:latin typeface="Calibri"/>
                <a:ea typeface="Calibri"/>
                <a:cs typeface="Calibri"/>
                <a:sym typeface="Calibri"/>
              </a:rPr>
              <a:t>The dates for the residential are Wednesday 1st July- Friday 3rd July. We believe that by holding the residential at this point in the year is a lovely way of </a:t>
            </a:r>
            <a:r>
              <a:rPr lang="en-US" sz="2400">
                <a:solidFill>
                  <a:schemeClr val="dk1"/>
                </a:solidFill>
                <a:latin typeface="Calibri"/>
                <a:ea typeface="Calibri"/>
                <a:cs typeface="Calibri"/>
                <a:sym typeface="Calibri"/>
              </a:rPr>
              <a:t>celebrating</a:t>
            </a:r>
            <a:r>
              <a:rPr lang="en-US" sz="2400">
                <a:solidFill>
                  <a:schemeClr val="dk1"/>
                </a:solidFill>
                <a:latin typeface="Calibri"/>
                <a:ea typeface="Calibri"/>
                <a:cs typeface="Calibri"/>
                <a:sym typeface="Calibri"/>
              </a:rPr>
              <a:t> the hard work they have put into their final year with us at Our Lady &amp; St Edward’s. The residential plays an important part of your child’s journey through Year 6 and the transition to secondary school.</a:t>
            </a:r>
            <a:endParaRPr/>
          </a:p>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a:p>
            <a:pPr indent="0" lvl="0" marL="0" marR="0" rtl="0" algn="l">
              <a:spcBef>
                <a:spcPts val="0"/>
              </a:spcBef>
              <a:spcAft>
                <a:spcPts val="0"/>
              </a:spcAft>
              <a:buNone/>
            </a:pPr>
            <a:r>
              <a:rPr lang="en-US" sz="2400">
                <a:solidFill>
                  <a:schemeClr val="dk1"/>
                </a:solidFill>
                <a:latin typeface="Calibri"/>
                <a:ea typeface="Calibri"/>
                <a:cs typeface="Calibri"/>
                <a:sym typeface="Calibri"/>
              </a:rPr>
              <a:t>During our time at the Conway Centre the children will be taking part in a number of activities such as high ropes, kayaking, woodland survival, art activities and evening campfires.</a:t>
            </a:r>
            <a:endParaRPr/>
          </a:p>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a:p>
            <a:pPr indent="0" lvl="0" marL="0" marR="0" rtl="0" algn="l">
              <a:spcBef>
                <a:spcPts val="0"/>
              </a:spcBef>
              <a:spcAft>
                <a:spcPts val="0"/>
              </a:spcAft>
              <a:buNone/>
            </a:pPr>
            <a:r>
              <a:rPr lang="en-US" sz="2400">
                <a:solidFill>
                  <a:schemeClr val="dk1"/>
                </a:solidFill>
                <a:latin typeface="Calibri"/>
                <a:ea typeface="Calibri"/>
                <a:cs typeface="Calibri"/>
                <a:sym typeface="Calibri"/>
              </a:rPr>
              <a:t>If you wish for your child to attend the residential ParentPay has been set up so that you can reserve their place with a £30 deposit which is to be paid by 27 February 2026. </a:t>
            </a:r>
            <a:endParaRPr sz="24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a:p>
            <a:pPr indent="0" lvl="0" marL="0" marR="0" rtl="0" algn="l">
              <a:spcBef>
                <a:spcPts val="0"/>
              </a:spcBef>
              <a:spcAft>
                <a:spcPts val="0"/>
              </a:spcAft>
              <a:buNone/>
            </a:pPr>
            <a:r>
              <a:rPr lang="en-US" sz="2400">
                <a:solidFill>
                  <a:schemeClr val="dk1"/>
                </a:solidFill>
                <a:latin typeface="Calibri"/>
                <a:ea typeface="Calibri"/>
                <a:cs typeface="Calibri"/>
                <a:sym typeface="Calibri"/>
              </a:rPr>
              <a:t>Consent forms and kit lists will be sent home with your child after all deposits have been received. </a:t>
            </a:r>
            <a:endParaRPr sz="24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a:p>
            <a:pPr indent="0" lvl="0" marL="0" marR="0" rtl="0" algn="l">
              <a:spcBef>
                <a:spcPts val="0"/>
              </a:spcBef>
              <a:spcAft>
                <a:spcPts val="0"/>
              </a:spcAft>
              <a:buNone/>
            </a:pPr>
            <a:r>
              <a:rPr lang="en-US" sz="2400">
                <a:solidFill>
                  <a:schemeClr val="dk1"/>
                </a:solidFill>
                <a:latin typeface="Calibri"/>
                <a:ea typeface="Calibri"/>
                <a:cs typeface="Calibri"/>
                <a:sym typeface="Calibri"/>
              </a:rPr>
              <a:t>Cost: £285 (subject to change, due to the number of uptakes) - Children in receipt of free school meals are entitled to half price trips. We will confirm exact </a:t>
            </a:r>
            <a:r>
              <a:rPr lang="en-US" sz="2400">
                <a:solidFill>
                  <a:schemeClr val="dk1"/>
                </a:solidFill>
                <a:latin typeface="Calibri"/>
                <a:ea typeface="Calibri"/>
                <a:cs typeface="Calibri"/>
                <a:sym typeface="Calibri"/>
              </a:rPr>
              <a:t>amount</a:t>
            </a:r>
            <a:r>
              <a:rPr lang="en-US" sz="2400">
                <a:solidFill>
                  <a:schemeClr val="dk1"/>
                </a:solidFill>
                <a:latin typeface="Calibri"/>
                <a:ea typeface="Calibri"/>
                <a:cs typeface="Calibri"/>
                <a:sym typeface="Calibri"/>
              </a:rPr>
              <a:t> after 27 February and another payment item will be set up for you to pay the balance in </a:t>
            </a:r>
            <a:r>
              <a:rPr lang="en-US" sz="2400">
                <a:solidFill>
                  <a:schemeClr val="dk1"/>
                </a:solidFill>
                <a:latin typeface="Calibri"/>
                <a:ea typeface="Calibri"/>
                <a:cs typeface="Calibri"/>
                <a:sym typeface="Calibri"/>
              </a:rPr>
              <a:t>installments</a:t>
            </a:r>
            <a:r>
              <a:rPr lang="en-US" sz="2400">
                <a:solidFill>
                  <a:schemeClr val="dk1"/>
                </a:solidFill>
                <a:latin typeface="Calibri"/>
                <a:ea typeface="Calibri"/>
                <a:cs typeface="Calibri"/>
                <a:sym typeface="Calibri"/>
              </a:rPr>
              <a:t>. </a:t>
            </a:r>
            <a:endParaRPr sz="24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sp>
        <p:nvSpPr>
          <p:cNvPr id="107" name="Google Shape;107;p3"/>
          <p:cNvSpPr/>
          <p:nvPr/>
        </p:nvSpPr>
        <p:spPr>
          <a:xfrm>
            <a:off x="0" y="146900"/>
            <a:ext cx="11409000" cy="5976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2400">
                <a:solidFill>
                  <a:srgbClr val="F6A925"/>
                </a:solidFill>
                <a:latin typeface="Dancing Script"/>
                <a:ea typeface="Dancing Script"/>
                <a:cs typeface="Dancing Script"/>
                <a:sym typeface="Dancing Script"/>
              </a:rPr>
              <a:t>Conway Centres, Anglesey is perfect for schools looking for an immersive residential experience.</a:t>
            </a:r>
            <a:endParaRPr b="1"/>
          </a:p>
          <a:p>
            <a:pPr indent="0" lvl="0" marL="0" marR="0" rtl="0" algn="ctr">
              <a:spcBef>
                <a:spcPts val="0"/>
              </a:spcBef>
              <a:spcAft>
                <a:spcPts val="0"/>
              </a:spcAft>
              <a:buNone/>
            </a:pPr>
            <a:r>
              <a:t/>
            </a:r>
            <a:endParaRPr sz="1800">
              <a:solidFill>
                <a:srgbClr val="212529"/>
              </a:solidFill>
              <a:latin typeface="Comfortaa"/>
              <a:ea typeface="Comfortaa"/>
              <a:cs typeface="Comfortaa"/>
              <a:sym typeface="Comfortaa"/>
            </a:endParaRPr>
          </a:p>
          <a:p>
            <a:pPr indent="0" lvl="0" marL="0" marR="0" rtl="0" algn="ctr">
              <a:spcBef>
                <a:spcPts val="0"/>
              </a:spcBef>
              <a:spcAft>
                <a:spcPts val="0"/>
              </a:spcAft>
              <a:buNone/>
            </a:pPr>
            <a:r>
              <a:rPr b="0" i="0" lang="en-US" sz="1800">
                <a:solidFill>
                  <a:srgbClr val="212529"/>
                </a:solidFill>
                <a:latin typeface="Comfortaa"/>
                <a:ea typeface="Comfortaa"/>
                <a:cs typeface="Comfortaa"/>
                <a:sym typeface="Comfortaa"/>
              </a:rPr>
              <a:t>Situated adjacent to the Menai Strait within 169 acres of National Trust parkland, they are ideally placed for children to enjoy all that the wild outdoors has to offer.</a:t>
            </a:r>
            <a:endParaRPr b="0" i="0" sz="1800">
              <a:solidFill>
                <a:srgbClr val="212529"/>
              </a:solidFill>
              <a:latin typeface="Comfortaa"/>
              <a:ea typeface="Comfortaa"/>
              <a:cs typeface="Comfortaa"/>
              <a:sym typeface="Comfortaa"/>
            </a:endParaRPr>
          </a:p>
          <a:p>
            <a:pPr indent="0" lvl="0" marL="0" marR="0" rtl="0" algn="ctr">
              <a:spcBef>
                <a:spcPts val="0"/>
              </a:spcBef>
              <a:spcAft>
                <a:spcPts val="0"/>
              </a:spcAft>
              <a:buNone/>
            </a:pPr>
            <a:r>
              <a:t/>
            </a:r>
            <a:endParaRPr sz="1800">
              <a:solidFill>
                <a:srgbClr val="212529"/>
              </a:solidFill>
              <a:latin typeface="Comfortaa"/>
              <a:ea typeface="Comfortaa"/>
              <a:cs typeface="Comfortaa"/>
              <a:sym typeface="Comfortaa"/>
            </a:endParaRPr>
          </a:p>
        </p:txBody>
      </p:sp>
      <p:sp>
        <p:nvSpPr>
          <p:cNvPr id="108" name="Google Shape;108;p3"/>
          <p:cNvSpPr/>
          <p:nvPr/>
        </p:nvSpPr>
        <p:spPr>
          <a:xfrm>
            <a:off x="4047700" y="1422625"/>
            <a:ext cx="4026600" cy="17394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600">
                <a:solidFill>
                  <a:schemeClr val="dk1"/>
                </a:solidFill>
                <a:latin typeface="Calibri"/>
                <a:ea typeface="Calibri"/>
                <a:cs typeface="Calibri"/>
                <a:sym typeface="Calibri"/>
              </a:rPr>
              <a:t>Venue: Conway Centre</a:t>
            </a:r>
            <a:endParaRPr sz="1200"/>
          </a:p>
          <a:p>
            <a:pPr indent="0" lvl="0" marL="0" marR="0" rtl="0" algn="l">
              <a:spcBef>
                <a:spcPts val="0"/>
              </a:spcBef>
              <a:spcAft>
                <a:spcPts val="0"/>
              </a:spcAft>
              <a:buNone/>
            </a:pPr>
            <a:r>
              <a:rPr lang="en-US" sz="2600">
                <a:solidFill>
                  <a:schemeClr val="dk1"/>
                </a:solidFill>
                <a:latin typeface="Calibri"/>
                <a:ea typeface="Calibri"/>
                <a:cs typeface="Calibri"/>
                <a:sym typeface="Calibri"/>
              </a:rPr>
              <a:t>Llanfairpwll</a:t>
            </a:r>
            <a:endParaRPr sz="1200"/>
          </a:p>
          <a:p>
            <a:pPr indent="0" lvl="0" marL="0" marR="0" rtl="0" algn="l">
              <a:spcBef>
                <a:spcPts val="0"/>
              </a:spcBef>
              <a:spcAft>
                <a:spcPts val="0"/>
              </a:spcAft>
              <a:buNone/>
            </a:pPr>
            <a:r>
              <a:rPr lang="en-US" sz="2600">
                <a:solidFill>
                  <a:schemeClr val="dk1"/>
                </a:solidFill>
                <a:latin typeface="Calibri"/>
                <a:ea typeface="Calibri"/>
                <a:cs typeface="Calibri"/>
                <a:sym typeface="Calibri"/>
              </a:rPr>
              <a:t>Anglesey</a:t>
            </a:r>
            <a:endParaRPr sz="1200"/>
          </a:p>
          <a:p>
            <a:pPr indent="0" lvl="0" marL="0" marR="0" rtl="0" algn="l">
              <a:spcBef>
                <a:spcPts val="0"/>
              </a:spcBef>
              <a:spcAft>
                <a:spcPts val="0"/>
              </a:spcAft>
              <a:buNone/>
            </a:pPr>
            <a:r>
              <a:rPr lang="en-US" sz="2600">
                <a:solidFill>
                  <a:schemeClr val="dk1"/>
                </a:solidFill>
                <a:latin typeface="Calibri"/>
                <a:ea typeface="Calibri"/>
                <a:cs typeface="Calibri"/>
                <a:sym typeface="Calibri"/>
              </a:rPr>
              <a:t>LL61 6DJ</a:t>
            </a:r>
            <a:endParaRPr sz="1200"/>
          </a:p>
        </p:txBody>
      </p:sp>
      <p:pic>
        <p:nvPicPr>
          <p:cNvPr descr="No photo description available." id="109" name="Google Shape;109;p3"/>
          <p:cNvPicPr preferRelativeResize="0"/>
          <p:nvPr/>
        </p:nvPicPr>
        <p:blipFill rotWithShape="1">
          <a:blip r:embed="rId3">
            <a:alphaModFix/>
          </a:blip>
          <a:srcRect b="31542" l="0" r="3533" t="16120"/>
          <a:stretch/>
        </p:blipFill>
        <p:spPr>
          <a:xfrm>
            <a:off x="4285397" y="3540317"/>
            <a:ext cx="7792341" cy="3170788"/>
          </a:xfrm>
          <a:prstGeom prst="rect">
            <a:avLst/>
          </a:prstGeom>
          <a:noFill/>
          <a:ln>
            <a:noFill/>
          </a:ln>
        </p:spPr>
      </p:pic>
      <p:pic>
        <p:nvPicPr>
          <p:cNvPr descr="No photo description available." id="110" name="Google Shape;110;p3"/>
          <p:cNvPicPr preferRelativeResize="0"/>
          <p:nvPr/>
        </p:nvPicPr>
        <p:blipFill rotWithShape="1">
          <a:blip r:embed="rId4">
            <a:alphaModFix/>
          </a:blip>
          <a:srcRect b="0" l="0" r="0" t="0"/>
          <a:stretch/>
        </p:blipFill>
        <p:spPr>
          <a:xfrm>
            <a:off x="1201002" y="3162111"/>
            <a:ext cx="2771917" cy="369588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sp>
        <p:nvSpPr>
          <p:cNvPr id="115" name="Google Shape;115;p4"/>
          <p:cNvSpPr txBox="1"/>
          <p:nvPr>
            <p:ph type="title"/>
          </p:nvPr>
        </p:nvSpPr>
        <p:spPr>
          <a:xfrm>
            <a:off x="0" y="87075"/>
            <a:ext cx="1567543"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Font typeface="Calibri"/>
              <a:buNone/>
            </a:pPr>
            <a:r>
              <a:rPr lang="en-US" sz="3200"/>
              <a:t>Check</a:t>
            </a:r>
            <a:br>
              <a:rPr lang="en-US" sz="3200"/>
            </a:br>
            <a:r>
              <a:rPr lang="en-US" sz="3200"/>
              <a:t>List</a:t>
            </a:r>
            <a:endParaRPr/>
          </a:p>
        </p:txBody>
      </p:sp>
      <p:sp>
        <p:nvSpPr>
          <p:cNvPr id="116" name="Google Shape;116;p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50800" lvl="0" marL="228600" rtl="0" algn="l">
              <a:lnSpc>
                <a:spcPct val="90000"/>
              </a:lnSpc>
              <a:spcBef>
                <a:spcPts val="0"/>
              </a:spcBef>
              <a:spcAft>
                <a:spcPts val="0"/>
              </a:spcAft>
              <a:buClr>
                <a:schemeClr val="dk1"/>
              </a:buClr>
              <a:buSzPts val="2800"/>
              <a:buNone/>
            </a:pPr>
            <a:r>
              <a:t/>
            </a:r>
            <a:endParaRPr/>
          </a:p>
        </p:txBody>
      </p:sp>
      <p:pic>
        <p:nvPicPr>
          <p:cNvPr id="117" name="Google Shape;117;p4"/>
          <p:cNvPicPr preferRelativeResize="0"/>
          <p:nvPr/>
        </p:nvPicPr>
        <p:blipFill rotWithShape="1">
          <a:blip r:embed="rId3">
            <a:alphaModFix/>
          </a:blip>
          <a:srcRect b="8126" l="35238" r="40475" t="27947"/>
          <a:stretch/>
        </p:blipFill>
        <p:spPr>
          <a:xfrm>
            <a:off x="1132114" y="0"/>
            <a:ext cx="4688114" cy="6938018"/>
          </a:xfrm>
          <a:prstGeom prst="rect">
            <a:avLst/>
          </a:prstGeom>
          <a:noFill/>
          <a:ln>
            <a:noFill/>
          </a:ln>
        </p:spPr>
      </p:pic>
      <p:pic>
        <p:nvPicPr>
          <p:cNvPr id="118" name="Google Shape;118;p4"/>
          <p:cNvPicPr preferRelativeResize="0"/>
          <p:nvPr/>
        </p:nvPicPr>
        <p:blipFill rotWithShape="1">
          <a:blip r:embed="rId4">
            <a:alphaModFix/>
          </a:blip>
          <a:srcRect b="17555" l="35118" r="36667" t="28137"/>
          <a:stretch/>
        </p:blipFill>
        <p:spPr>
          <a:xfrm>
            <a:off x="5820228" y="1"/>
            <a:ext cx="6183085" cy="669108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sp>
        <p:nvSpPr>
          <p:cNvPr id="123" name="Google Shape;123;p5"/>
          <p:cNvSpPr txBox="1"/>
          <p:nvPr>
            <p:ph type="title"/>
          </p:nvPr>
        </p:nvSpPr>
        <p:spPr>
          <a:xfrm>
            <a:off x="235857" y="250031"/>
            <a:ext cx="3458029"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Consent Form</a:t>
            </a:r>
            <a:endParaRPr/>
          </a:p>
        </p:txBody>
      </p:sp>
      <p:pic>
        <p:nvPicPr>
          <p:cNvPr id="124" name="Google Shape;124;p5"/>
          <p:cNvPicPr preferRelativeResize="0"/>
          <p:nvPr/>
        </p:nvPicPr>
        <p:blipFill rotWithShape="1">
          <a:blip r:embed="rId3">
            <a:alphaModFix/>
          </a:blip>
          <a:srcRect b="8339" l="36191" r="36190" t="20939"/>
          <a:stretch/>
        </p:blipFill>
        <p:spPr>
          <a:xfrm>
            <a:off x="3693886" y="0"/>
            <a:ext cx="4804228" cy="6916433"/>
          </a:xfrm>
          <a:prstGeom prst="rect">
            <a:avLst/>
          </a:prstGeom>
          <a:noFill/>
          <a:ln>
            <a:noFill/>
          </a:ln>
        </p:spPr>
      </p:pic>
      <p:sp>
        <p:nvSpPr>
          <p:cNvPr id="125" name="Google Shape;125;p5"/>
          <p:cNvSpPr txBox="1"/>
          <p:nvPr/>
        </p:nvSpPr>
        <p:spPr>
          <a:xfrm>
            <a:off x="4776716" y="653632"/>
            <a:ext cx="3302759" cy="107722"/>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00">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sp>
        <p:nvSpPr>
          <p:cNvPr id="130" name="Google Shape;130;p6"/>
          <p:cNvSpPr/>
          <p:nvPr/>
        </p:nvSpPr>
        <p:spPr>
          <a:xfrm>
            <a:off x="1944925" y="170423"/>
            <a:ext cx="8562300" cy="930600"/>
          </a:xfrm>
          <a:prstGeom prst="rect">
            <a:avLst/>
          </a:prstGeom>
          <a:noFill/>
          <a:ln cap="flat" cmpd="sng" w="9525">
            <a:solidFill>
              <a:srgbClr val="00206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t/>
            </a:r>
            <a:endParaRPr sz="1600">
              <a:solidFill>
                <a:schemeClr val="dk1"/>
              </a:solidFill>
              <a:latin typeface="Calibri"/>
              <a:ea typeface="Calibri"/>
              <a:cs typeface="Calibri"/>
              <a:sym typeface="Calibri"/>
            </a:endParaRPr>
          </a:p>
          <a:p>
            <a:pPr indent="0" lvl="0" marL="0" marR="0" rtl="0" algn="ctr">
              <a:spcBef>
                <a:spcPts val="0"/>
              </a:spcBef>
              <a:spcAft>
                <a:spcPts val="0"/>
              </a:spcAft>
              <a:buNone/>
            </a:pPr>
            <a:r>
              <a:rPr lang="en-US" sz="2000">
                <a:solidFill>
                  <a:schemeClr val="dk1"/>
                </a:solidFill>
                <a:latin typeface="Calibri"/>
                <a:ea typeface="Calibri"/>
                <a:cs typeface="Calibri"/>
                <a:sym typeface="Calibri"/>
              </a:rPr>
              <a:t>We will leave school at 9:15 on </a:t>
            </a:r>
            <a:r>
              <a:rPr lang="en-US" sz="2000">
                <a:solidFill>
                  <a:schemeClr val="dk1"/>
                </a:solidFill>
                <a:highlight>
                  <a:srgbClr val="FFFF00"/>
                </a:highlight>
                <a:latin typeface="Calibri"/>
                <a:ea typeface="Calibri"/>
                <a:cs typeface="Calibri"/>
                <a:sym typeface="Calibri"/>
              </a:rPr>
              <a:t>Wednesday, 01 July 2026</a:t>
            </a:r>
            <a:endParaRPr/>
          </a:p>
          <a:p>
            <a:pPr indent="0" lvl="0" marL="0" marR="0" rtl="0" algn="ctr">
              <a:spcBef>
                <a:spcPts val="0"/>
              </a:spcBef>
              <a:spcAft>
                <a:spcPts val="0"/>
              </a:spcAft>
              <a:buNone/>
            </a:pPr>
            <a:r>
              <a:rPr lang="en-US" sz="2000">
                <a:solidFill>
                  <a:schemeClr val="dk1"/>
                </a:solidFill>
                <a:latin typeface="Calibri"/>
                <a:ea typeface="Calibri"/>
                <a:cs typeface="Calibri"/>
                <a:sym typeface="Calibri"/>
              </a:rPr>
              <a:t>We will arrive back at school at approximately 15:00 on </a:t>
            </a:r>
            <a:r>
              <a:rPr lang="en-US" sz="2000">
                <a:solidFill>
                  <a:schemeClr val="dk1"/>
                </a:solidFill>
                <a:highlight>
                  <a:srgbClr val="FFFF00"/>
                </a:highlight>
                <a:latin typeface="Calibri"/>
                <a:ea typeface="Calibri"/>
                <a:cs typeface="Calibri"/>
                <a:sym typeface="Calibri"/>
              </a:rPr>
              <a:t>Friday, 03 July 2026</a:t>
            </a:r>
            <a:endParaRPr/>
          </a:p>
          <a:p>
            <a:pPr indent="0" lvl="0" marL="0" marR="0" rtl="0" algn="ctr">
              <a:spcBef>
                <a:spcPts val="0"/>
              </a:spcBef>
              <a:spcAft>
                <a:spcPts val="0"/>
              </a:spcAft>
              <a:buNone/>
            </a:pPr>
            <a:r>
              <a:t/>
            </a:r>
            <a:endParaRPr sz="1600">
              <a:solidFill>
                <a:schemeClr val="dk1"/>
              </a:solidFill>
              <a:highlight>
                <a:srgbClr val="FFFF00"/>
              </a:highlight>
              <a:latin typeface="Calibri"/>
              <a:ea typeface="Calibri"/>
              <a:cs typeface="Calibri"/>
              <a:sym typeface="Calibri"/>
            </a:endParaRPr>
          </a:p>
        </p:txBody>
      </p:sp>
      <p:sp>
        <p:nvSpPr>
          <p:cNvPr id="131" name="Google Shape;131;p6"/>
          <p:cNvSpPr/>
          <p:nvPr/>
        </p:nvSpPr>
        <p:spPr>
          <a:xfrm>
            <a:off x="174175" y="1268825"/>
            <a:ext cx="6647400" cy="5066100"/>
          </a:xfrm>
          <a:prstGeom prst="rect">
            <a:avLst/>
          </a:prstGeom>
          <a:solidFill>
            <a:schemeClr val="lt1"/>
          </a:solidFill>
          <a:ln cap="flat" cmpd="sng" w="12700">
            <a:solidFill>
              <a:schemeClr val="dk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000000"/>
                </a:solidFill>
                <a:latin typeface="Arial"/>
                <a:ea typeface="Arial"/>
                <a:cs typeface="Arial"/>
                <a:sym typeface="Arial"/>
              </a:rPr>
              <a:t>This is a list of all the items required to wear/bring on a visit to the centre. </a:t>
            </a:r>
            <a:endParaRPr sz="1800">
              <a:solidFill>
                <a:schemeClr val="dk1"/>
              </a:solidFill>
              <a:latin typeface="Calibri"/>
              <a:ea typeface="Calibri"/>
              <a:cs typeface="Calibri"/>
              <a:sym typeface="Calibri"/>
            </a:endParaRPr>
          </a:p>
          <a:p>
            <a:pPr indent="-114300" lvl="0" marL="0" marR="0" rtl="0" algn="l">
              <a:spcBef>
                <a:spcPts val="495"/>
              </a:spcBef>
              <a:spcAft>
                <a:spcPts val="0"/>
              </a:spcAft>
              <a:buClr>
                <a:srgbClr val="000000"/>
              </a:buClr>
              <a:buSzPts val="1800"/>
              <a:buFont typeface="Arial"/>
              <a:buChar char="•"/>
            </a:pPr>
            <a:r>
              <a:rPr lang="en-US" sz="1800">
                <a:solidFill>
                  <a:srgbClr val="000000"/>
                </a:solidFill>
                <a:latin typeface="Arial"/>
                <a:ea typeface="Arial"/>
                <a:cs typeface="Arial"/>
                <a:sym typeface="Arial"/>
              </a:rPr>
              <a:t>On top: t-shirt &amp; jumper/fleece/hoody (must be long sleeved) </a:t>
            </a:r>
            <a:endParaRPr b="1" sz="1800">
              <a:solidFill>
                <a:srgbClr val="000000"/>
              </a:solidFill>
              <a:latin typeface="Arial"/>
              <a:ea typeface="Arial"/>
              <a:cs typeface="Arial"/>
              <a:sym typeface="Arial"/>
            </a:endParaRPr>
          </a:p>
          <a:p>
            <a:pPr indent="-114300" lvl="0" marL="0" marR="0" rtl="0" algn="l">
              <a:spcBef>
                <a:spcPts val="495"/>
              </a:spcBef>
              <a:spcAft>
                <a:spcPts val="0"/>
              </a:spcAft>
              <a:buClr>
                <a:srgbClr val="000000"/>
              </a:buClr>
              <a:buSzPts val="1800"/>
              <a:buFont typeface="Arial"/>
              <a:buChar char="•"/>
            </a:pPr>
            <a:r>
              <a:rPr lang="en-US" sz="1800">
                <a:solidFill>
                  <a:srgbClr val="000000"/>
                </a:solidFill>
                <a:latin typeface="Arial"/>
                <a:ea typeface="Arial"/>
                <a:cs typeface="Arial"/>
                <a:sym typeface="Arial"/>
              </a:rPr>
              <a:t>Trousers: joggers/tracksuit/leggings (</a:t>
            </a:r>
            <a:r>
              <a:rPr lang="en-US" sz="1800">
                <a:solidFill>
                  <a:srgbClr val="000000"/>
                </a:solidFill>
                <a:highlight>
                  <a:srgbClr val="FFFF00"/>
                </a:highlight>
                <a:latin typeface="Arial"/>
                <a:ea typeface="Arial"/>
                <a:cs typeface="Arial"/>
                <a:sym typeface="Arial"/>
              </a:rPr>
              <a:t>NO JEANS</a:t>
            </a:r>
            <a:r>
              <a:rPr lang="en-US" sz="1800">
                <a:solidFill>
                  <a:srgbClr val="000000"/>
                </a:solidFill>
                <a:latin typeface="Arial"/>
                <a:ea typeface="Arial"/>
                <a:cs typeface="Arial"/>
                <a:sym typeface="Arial"/>
              </a:rPr>
              <a:t>)</a:t>
            </a:r>
            <a:endParaRPr b="1" sz="1800">
              <a:solidFill>
                <a:srgbClr val="000000"/>
              </a:solidFill>
              <a:latin typeface="Arial"/>
              <a:ea typeface="Arial"/>
              <a:cs typeface="Arial"/>
              <a:sym typeface="Arial"/>
            </a:endParaRPr>
          </a:p>
          <a:p>
            <a:pPr indent="-114300" lvl="0" marL="0" marR="0" rtl="0" algn="l">
              <a:spcBef>
                <a:spcPts val="495"/>
              </a:spcBef>
              <a:spcAft>
                <a:spcPts val="0"/>
              </a:spcAft>
              <a:buClr>
                <a:srgbClr val="000000"/>
              </a:buClr>
              <a:buSzPts val="1800"/>
              <a:buFont typeface="Arial"/>
              <a:buChar char="•"/>
            </a:pPr>
            <a:r>
              <a:rPr lang="en-US" sz="1800">
                <a:solidFill>
                  <a:srgbClr val="000000"/>
                </a:solidFill>
                <a:latin typeface="Arial"/>
                <a:ea typeface="Arial"/>
                <a:cs typeface="Arial"/>
                <a:sym typeface="Arial"/>
              </a:rPr>
              <a:t>Shoes: </a:t>
            </a:r>
            <a:r>
              <a:rPr lang="en-US" sz="1800">
                <a:solidFill>
                  <a:srgbClr val="000000"/>
                </a:solidFill>
                <a:highlight>
                  <a:srgbClr val="FFFF00"/>
                </a:highlight>
                <a:latin typeface="Arial"/>
                <a:ea typeface="Arial"/>
                <a:cs typeface="Arial"/>
                <a:sym typeface="Arial"/>
              </a:rPr>
              <a:t>old </a:t>
            </a:r>
            <a:r>
              <a:rPr lang="en-US" sz="1800">
                <a:solidFill>
                  <a:srgbClr val="000000"/>
                </a:solidFill>
                <a:latin typeface="Arial"/>
                <a:ea typeface="Arial"/>
                <a:cs typeface="Arial"/>
                <a:sym typeface="Arial"/>
              </a:rPr>
              <a:t>trainers or wellies (could get wet/muddy)</a:t>
            </a:r>
            <a:endParaRPr b="1" sz="1800">
              <a:solidFill>
                <a:srgbClr val="000000"/>
              </a:solidFill>
              <a:latin typeface="Arial"/>
              <a:ea typeface="Arial"/>
              <a:cs typeface="Arial"/>
              <a:sym typeface="Arial"/>
            </a:endParaRPr>
          </a:p>
          <a:p>
            <a:pPr indent="-114300" lvl="0" marL="0" marR="0" rtl="0" algn="l">
              <a:spcBef>
                <a:spcPts val="495"/>
              </a:spcBef>
              <a:spcAft>
                <a:spcPts val="0"/>
              </a:spcAft>
              <a:buClr>
                <a:srgbClr val="000000"/>
              </a:buClr>
              <a:buSzPts val="1800"/>
              <a:buFont typeface="Arial"/>
              <a:buChar char="•"/>
            </a:pPr>
            <a:r>
              <a:rPr lang="en-US" sz="1800">
                <a:solidFill>
                  <a:srgbClr val="000000"/>
                </a:solidFill>
                <a:highlight>
                  <a:srgbClr val="FFFF00"/>
                </a:highlight>
                <a:latin typeface="Arial"/>
                <a:ea typeface="Arial"/>
                <a:cs typeface="Arial"/>
                <a:sym typeface="Arial"/>
              </a:rPr>
              <a:t>Coat</a:t>
            </a:r>
            <a:endParaRPr b="1" sz="1800">
              <a:solidFill>
                <a:srgbClr val="000000"/>
              </a:solidFill>
              <a:highlight>
                <a:srgbClr val="FFFF00"/>
              </a:highlight>
              <a:latin typeface="Arial"/>
              <a:ea typeface="Arial"/>
              <a:cs typeface="Arial"/>
              <a:sym typeface="Arial"/>
            </a:endParaRPr>
          </a:p>
          <a:p>
            <a:pPr indent="-114300" lvl="0" marL="0" marR="0" rtl="0" algn="l">
              <a:spcBef>
                <a:spcPts val="495"/>
              </a:spcBef>
              <a:spcAft>
                <a:spcPts val="0"/>
              </a:spcAft>
              <a:buClr>
                <a:srgbClr val="000000"/>
              </a:buClr>
              <a:buSzPts val="1800"/>
              <a:buFont typeface="Arial"/>
              <a:buChar char="•"/>
            </a:pPr>
            <a:r>
              <a:rPr lang="en-US" sz="1800">
                <a:solidFill>
                  <a:srgbClr val="000000"/>
                </a:solidFill>
                <a:latin typeface="Arial"/>
                <a:ea typeface="Arial"/>
                <a:cs typeface="Arial"/>
                <a:sym typeface="Arial"/>
              </a:rPr>
              <a:t>Hat &amp; Gloves (cold weather)</a:t>
            </a:r>
            <a:endParaRPr b="1" sz="1800">
              <a:solidFill>
                <a:srgbClr val="000000"/>
              </a:solidFill>
              <a:latin typeface="Arial"/>
              <a:ea typeface="Arial"/>
              <a:cs typeface="Arial"/>
              <a:sym typeface="Arial"/>
            </a:endParaRPr>
          </a:p>
          <a:p>
            <a:pPr indent="-114300" lvl="0" marL="0" marR="0" rtl="0" algn="l">
              <a:spcBef>
                <a:spcPts val="495"/>
              </a:spcBef>
              <a:spcAft>
                <a:spcPts val="0"/>
              </a:spcAft>
              <a:buClr>
                <a:srgbClr val="000000"/>
              </a:buClr>
              <a:buSzPts val="1800"/>
              <a:buFont typeface="Arial"/>
              <a:buChar char="•"/>
            </a:pPr>
            <a:r>
              <a:rPr lang="en-US" sz="1800">
                <a:solidFill>
                  <a:srgbClr val="000000"/>
                </a:solidFill>
                <a:latin typeface="Arial"/>
                <a:ea typeface="Arial"/>
                <a:cs typeface="Arial"/>
                <a:sym typeface="Arial"/>
              </a:rPr>
              <a:t>Sun cream (warm weather)</a:t>
            </a:r>
            <a:endParaRPr b="1" sz="1800">
              <a:solidFill>
                <a:srgbClr val="000000"/>
              </a:solidFill>
              <a:latin typeface="Arial"/>
              <a:ea typeface="Arial"/>
              <a:cs typeface="Arial"/>
              <a:sym typeface="Arial"/>
            </a:endParaRPr>
          </a:p>
          <a:p>
            <a:pPr indent="-114300" lvl="0" marL="0" marR="0" rtl="0" algn="l">
              <a:spcBef>
                <a:spcPts val="495"/>
              </a:spcBef>
              <a:spcAft>
                <a:spcPts val="0"/>
              </a:spcAft>
              <a:buClr>
                <a:srgbClr val="000000"/>
              </a:buClr>
              <a:buSzPts val="1800"/>
              <a:buFont typeface="Arial"/>
              <a:buChar char="•"/>
            </a:pPr>
            <a:r>
              <a:rPr lang="en-US" sz="1800">
                <a:solidFill>
                  <a:srgbClr val="000000"/>
                </a:solidFill>
                <a:latin typeface="Arial"/>
                <a:ea typeface="Arial"/>
                <a:cs typeface="Arial"/>
                <a:sym typeface="Arial"/>
              </a:rPr>
              <a:t>Hair Tie (if necessary)</a:t>
            </a:r>
            <a:endParaRPr b="1" sz="1800">
              <a:solidFill>
                <a:srgbClr val="000000"/>
              </a:solidFill>
              <a:latin typeface="Arial"/>
              <a:ea typeface="Arial"/>
              <a:cs typeface="Arial"/>
              <a:sym typeface="Arial"/>
            </a:endParaRPr>
          </a:p>
          <a:p>
            <a:pPr indent="0" lvl="0" marL="0" marR="0" rtl="0" algn="l">
              <a:spcBef>
                <a:spcPts val="495"/>
              </a:spcBef>
              <a:spcAft>
                <a:spcPts val="0"/>
              </a:spcAft>
              <a:buNone/>
            </a:pPr>
            <a:r>
              <a:rPr lang="en-US" sz="1800">
                <a:solidFill>
                  <a:srgbClr val="000000"/>
                </a:solidFill>
                <a:latin typeface="Arial"/>
                <a:ea typeface="Arial"/>
                <a:cs typeface="Arial"/>
                <a:sym typeface="Arial"/>
              </a:rPr>
              <a:t>All other necessary health and safety equipment will be provided.</a:t>
            </a:r>
            <a:endParaRPr sz="1800">
              <a:solidFill>
                <a:schemeClr val="dk1"/>
              </a:solidFill>
              <a:latin typeface="Calibri"/>
              <a:ea typeface="Calibri"/>
              <a:cs typeface="Calibri"/>
              <a:sym typeface="Calibri"/>
            </a:endParaRPr>
          </a:p>
          <a:p>
            <a:pPr indent="0" lvl="0" marL="0" marR="0" rtl="0" algn="l">
              <a:spcBef>
                <a:spcPts val="495"/>
              </a:spcBef>
              <a:spcAft>
                <a:spcPts val="0"/>
              </a:spcAft>
              <a:buNone/>
            </a:pPr>
            <a:r>
              <a:rPr lang="en-US" sz="2000">
                <a:solidFill>
                  <a:schemeClr val="lt1"/>
                </a:solidFill>
                <a:highlight>
                  <a:srgbClr val="FF0000"/>
                </a:highlight>
                <a:latin typeface="Arial"/>
                <a:ea typeface="Arial"/>
                <a:cs typeface="Arial"/>
                <a:sym typeface="Arial"/>
              </a:rPr>
              <a:t>Please DO NOT bring any valuable personal items, clothes/phones/tablets etc, We/The Centre will not take responsibly for lost/damaged property.</a:t>
            </a:r>
            <a:r>
              <a:rPr lang="en-US" sz="2400">
                <a:solidFill>
                  <a:schemeClr val="lt1"/>
                </a:solidFill>
                <a:highlight>
                  <a:srgbClr val="FF0000"/>
                </a:highlight>
                <a:latin typeface="Arial"/>
                <a:ea typeface="Arial"/>
                <a:cs typeface="Arial"/>
                <a:sym typeface="Arial"/>
              </a:rPr>
              <a:t> </a:t>
            </a:r>
            <a:endParaRPr sz="2000">
              <a:solidFill>
                <a:schemeClr val="lt1"/>
              </a:solidFill>
              <a:highlight>
                <a:srgbClr val="FF0000"/>
              </a:highlight>
              <a:latin typeface="Calibri"/>
              <a:ea typeface="Calibri"/>
              <a:cs typeface="Calibri"/>
              <a:sym typeface="Calibri"/>
            </a:endParaRPr>
          </a:p>
        </p:txBody>
      </p:sp>
      <p:sp>
        <p:nvSpPr>
          <p:cNvPr id="132" name="Google Shape;132;p6"/>
          <p:cNvSpPr/>
          <p:nvPr/>
        </p:nvSpPr>
        <p:spPr>
          <a:xfrm>
            <a:off x="7024914" y="3882328"/>
            <a:ext cx="4891314" cy="2436564"/>
          </a:xfrm>
          <a:prstGeom prst="rect">
            <a:avLst/>
          </a:prstGeom>
          <a:solidFill>
            <a:schemeClr val="lt1"/>
          </a:solidFill>
          <a:ln cap="flat" cmpd="sng" w="12700">
            <a:solidFill>
              <a:schemeClr val="dk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i="1" lang="en-US" sz="1800">
                <a:solidFill>
                  <a:srgbClr val="000000"/>
                </a:solidFill>
                <a:latin typeface="Arial"/>
                <a:ea typeface="Arial"/>
                <a:cs typeface="Arial"/>
                <a:sym typeface="Arial"/>
              </a:rPr>
              <a:t>You will need to provide a packed lunch for Wednesday lunch. </a:t>
            </a:r>
            <a:endParaRPr b="1" i="1" sz="1800">
              <a:solidFill>
                <a:srgbClr val="000000"/>
              </a:solidFill>
              <a:latin typeface="Arial"/>
              <a:ea typeface="Arial"/>
              <a:cs typeface="Arial"/>
              <a:sym typeface="Arial"/>
            </a:endParaRPr>
          </a:p>
          <a:p>
            <a:pPr indent="0" lvl="0" marL="0" marR="0" rtl="0" algn="ctr">
              <a:spcBef>
                <a:spcPts val="0"/>
              </a:spcBef>
              <a:spcAft>
                <a:spcPts val="0"/>
              </a:spcAft>
              <a:buNone/>
            </a:pPr>
            <a:r>
              <a:t/>
            </a:r>
            <a:endParaRPr b="1" i="1" sz="1000"/>
          </a:p>
          <a:p>
            <a:pPr indent="0" lvl="0" marL="0" marR="0" rtl="0" algn="ctr">
              <a:spcBef>
                <a:spcPts val="495"/>
              </a:spcBef>
              <a:spcAft>
                <a:spcPts val="0"/>
              </a:spcAft>
              <a:buNone/>
            </a:pPr>
            <a:r>
              <a:rPr lang="en-US" sz="1800">
                <a:solidFill>
                  <a:srgbClr val="000000"/>
                </a:solidFill>
                <a:latin typeface="Arial"/>
                <a:ea typeface="Arial"/>
                <a:cs typeface="Arial"/>
                <a:sym typeface="Arial"/>
              </a:rPr>
              <a:t>Please provide a refillable drinks bottle for your children for the visit.</a:t>
            </a:r>
            <a:endParaRPr/>
          </a:p>
          <a:p>
            <a:pPr indent="0" lvl="0" marL="0" marR="0" rtl="0" algn="ctr">
              <a:spcBef>
                <a:spcPts val="495"/>
              </a:spcBef>
              <a:spcAft>
                <a:spcPts val="0"/>
              </a:spcAft>
              <a:buNone/>
            </a:pPr>
            <a:r>
              <a:t/>
            </a:r>
            <a:endParaRPr sz="1000">
              <a:solidFill>
                <a:schemeClr val="dk1"/>
              </a:solidFill>
              <a:latin typeface="Calibri"/>
              <a:ea typeface="Calibri"/>
              <a:cs typeface="Calibri"/>
              <a:sym typeface="Calibri"/>
            </a:endParaRPr>
          </a:p>
          <a:p>
            <a:pPr indent="0" lvl="0" marL="0" marR="0" rtl="0" algn="ctr">
              <a:spcBef>
                <a:spcPts val="0"/>
              </a:spcBef>
              <a:spcAft>
                <a:spcPts val="0"/>
              </a:spcAft>
              <a:buNone/>
            </a:pPr>
            <a:r>
              <a:rPr lang="en-US" sz="1800">
                <a:solidFill>
                  <a:schemeClr val="dk1"/>
                </a:solidFill>
                <a:latin typeface="Calibri"/>
                <a:ea typeface="Calibri"/>
                <a:cs typeface="Calibri"/>
                <a:sym typeface="Calibri"/>
              </a:rPr>
              <a:t>*Children are allowed to bring a </a:t>
            </a:r>
            <a:r>
              <a:rPr b="1" i="1" lang="en-US" sz="1800">
                <a:solidFill>
                  <a:schemeClr val="dk1"/>
                </a:solidFill>
                <a:latin typeface="Calibri"/>
                <a:ea typeface="Calibri"/>
                <a:cs typeface="Calibri"/>
                <a:sym typeface="Calibri"/>
              </a:rPr>
              <a:t>small</a:t>
            </a:r>
            <a:r>
              <a:rPr lang="en-US" sz="1800">
                <a:solidFill>
                  <a:schemeClr val="dk1"/>
                </a:solidFill>
                <a:latin typeface="Calibri"/>
                <a:ea typeface="Calibri"/>
                <a:cs typeface="Calibri"/>
                <a:sym typeface="Calibri"/>
              </a:rPr>
              <a:t> amount of sweets/snacks for the journey/evening time*</a:t>
            </a:r>
            <a:endParaRPr/>
          </a:p>
          <a:p>
            <a:pPr indent="0" lvl="0" marL="0" marR="0" rtl="0" algn="ctr">
              <a:spcBef>
                <a:spcPts val="0"/>
              </a:spcBef>
              <a:spcAft>
                <a:spcPts val="0"/>
              </a:spcAft>
              <a:buNone/>
            </a:pPr>
            <a:r>
              <a:rPr lang="en-US" sz="1800">
                <a:solidFill>
                  <a:schemeClr val="dk1"/>
                </a:solidFill>
                <a:latin typeface="Calibri"/>
                <a:ea typeface="Calibri"/>
                <a:cs typeface="Calibri"/>
                <a:sym typeface="Calibri"/>
              </a:rPr>
              <a:t>**</a:t>
            </a:r>
            <a:r>
              <a:rPr b="1" lang="en-US" sz="1800">
                <a:solidFill>
                  <a:schemeClr val="dk1"/>
                </a:solidFill>
                <a:latin typeface="Calibri"/>
                <a:ea typeface="Calibri"/>
                <a:cs typeface="Calibri"/>
                <a:sym typeface="Calibri"/>
              </a:rPr>
              <a:t>No energy drinks</a:t>
            </a:r>
            <a:r>
              <a:rPr lang="en-US" sz="1800">
                <a:solidFill>
                  <a:schemeClr val="dk1"/>
                </a:solidFill>
                <a:latin typeface="Calibri"/>
                <a:ea typeface="Calibri"/>
                <a:cs typeface="Calibri"/>
                <a:sym typeface="Calibri"/>
              </a:rPr>
              <a:t>**</a:t>
            </a:r>
            <a:endParaRPr/>
          </a:p>
        </p:txBody>
      </p:sp>
      <p:sp>
        <p:nvSpPr>
          <p:cNvPr id="133" name="Google Shape;133;p6"/>
          <p:cNvSpPr/>
          <p:nvPr/>
        </p:nvSpPr>
        <p:spPr>
          <a:xfrm>
            <a:off x="7035400" y="2548148"/>
            <a:ext cx="4891200" cy="1121400"/>
          </a:xfrm>
          <a:prstGeom prst="rect">
            <a:avLst/>
          </a:prstGeom>
          <a:solidFill>
            <a:schemeClr val="lt1"/>
          </a:solidFill>
          <a:ln cap="flat" cmpd="sng" w="12700">
            <a:solidFill>
              <a:schemeClr val="dk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900">
                <a:solidFill>
                  <a:schemeClr val="dk1"/>
                </a:solidFill>
                <a:latin typeface="Calibri"/>
                <a:ea typeface="Calibri"/>
                <a:cs typeface="Calibri"/>
                <a:sym typeface="Calibri"/>
              </a:rPr>
              <a:t>Children will come to school wearing clothes appropriate for their first activity.</a:t>
            </a:r>
            <a:endParaRPr sz="1300"/>
          </a:p>
          <a:p>
            <a:pPr indent="0" lvl="0" marL="0" marR="0" rtl="0" algn="ctr">
              <a:spcBef>
                <a:spcPts val="495"/>
              </a:spcBef>
              <a:spcAft>
                <a:spcPts val="0"/>
              </a:spcAft>
              <a:buNone/>
            </a:pPr>
            <a:r>
              <a:rPr lang="en-US" sz="1900">
                <a:solidFill>
                  <a:schemeClr val="dk1"/>
                </a:solidFill>
                <a:latin typeface="Calibri"/>
                <a:ea typeface="Calibri"/>
                <a:cs typeface="Calibri"/>
                <a:sym typeface="Calibri"/>
              </a:rPr>
              <a:t>We recommend active wear and sensible shoes</a:t>
            </a:r>
            <a:r>
              <a:rPr lang="en-US" sz="2000">
                <a:solidFill>
                  <a:schemeClr val="dk1"/>
                </a:solidFill>
                <a:latin typeface="Calibri"/>
                <a:ea typeface="Calibri"/>
                <a:cs typeface="Calibri"/>
                <a:sym typeface="Calibri"/>
              </a:rPr>
              <a:t>.</a:t>
            </a:r>
            <a:endParaRPr/>
          </a:p>
        </p:txBody>
      </p:sp>
      <p:sp>
        <p:nvSpPr>
          <p:cNvPr id="134" name="Google Shape;134;p6"/>
          <p:cNvSpPr txBox="1"/>
          <p:nvPr/>
        </p:nvSpPr>
        <p:spPr>
          <a:xfrm>
            <a:off x="7024925" y="1268824"/>
            <a:ext cx="4891200" cy="1200600"/>
          </a:xfrm>
          <a:prstGeom prst="rect">
            <a:avLst/>
          </a:prstGeom>
          <a:solidFill>
            <a:schemeClr val="lt1"/>
          </a:solidFill>
          <a:ln cap="flat" cmpd="sng" w="12700">
            <a:solidFill>
              <a:schemeClr val="dk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chemeClr val="dk1"/>
                </a:solidFill>
                <a:latin typeface="Calibri"/>
                <a:ea typeface="Calibri"/>
                <a:cs typeface="Calibri"/>
                <a:sym typeface="Calibri"/>
              </a:rPr>
              <a:t>Please see the School Office about any medication your child may need. Forms will need to </a:t>
            </a:r>
            <a:r>
              <a:rPr lang="en-US" sz="1800">
                <a:solidFill>
                  <a:schemeClr val="dk1"/>
                </a:solidFill>
                <a:latin typeface="Calibri"/>
                <a:ea typeface="Calibri"/>
                <a:cs typeface="Calibri"/>
                <a:sym typeface="Calibri"/>
              </a:rPr>
              <a:t>completed</a:t>
            </a:r>
            <a:r>
              <a:rPr lang="en-US" sz="1800">
                <a:solidFill>
                  <a:schemeClr val="dk1"/>
                </a:solidFill>
                <a:latin typeface="Calibri"/>
                <a:ea typeface="Calibri"/>
                <a:cs typeface="Calibri"/>
                <a:sym typeface="Calibri"/>
              </a:rPr>
              <a:t> and medication must be handed to the office on Monday 29 June.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sp>
        <p:nvSpPr>
          <p:cNvPr id="139" name="Google Shape;139;p7"/>
          <p:cNvSpPr txBox="1"/>
          <p:nvPr/>
        </p:nvSpPr>
        <p:spPr>
          <a:xfrm>
            <a:off x="0" y="0"/>
            <a:ext cx="3759200" cy="138499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chemeClr val="dk1"/>
                </a:solidFill>
                <a:latin typeface="Calibri"/>
                <a:ea typeface="Calibri"/>
                <a:cs typeface="Calibri"/>
                <a:sym typeface="Calibri"/>
              </a:rPr>
              <a:t>Example </a:t>
            </a:r>
            <a:endParaRPr/>
          </a:p>
          <a:p>
            <a:pPr indent="0" lvl="0" marL="0" marR="0" rtl="0" algn="l">
              <a:spcBef>
                <a:spcPts val="0"/>
              </a:spcBef>
              <a:spcAft>
                <a:spcPts val="0"/>
              </a:spcAft>
              <a:buNone/>
            </a:pPr>
            <a:r>
              <a:rPr lang="en-US" sz="2800">
                <a:solidFill>
                  <a:schemeClr val="dk1"/>
                </a:solidFill>
                <a:latin typeface="Calibri"/>
                <a:ea typeface="Calibri"/>
                <a:cs typeface="Calibri"/>
                <a:sym typeface="Calibri"/>
              </a:rPr>
              <a:t>Food </a:t>
            </a:r>
            <a:endParaRPr/>
          </a:p>
          <a:p>
            <a:pPr indent="0" lvl="0" marL="0" marR="0" rtl="0" algn="l">
              <a:spcBef>
                <a:spcPts val="0"/>
              </a:spcBef>
              <a:spcAft>
                <a:spcPts val="0"/>
              </a:spcAft>
              <a:buNone/>
            </a:pPr>
            <a:r>
              <a:rPr lang="en-US" sz="2800">
                <a:solidFill>
                  <a:schemeClr val="dk1"/>
                </a:solidFill>
                <a:latin typeface="Calibri"/>
                <a:ea typeface="Calibri"/>
                <a:cs typeface="Calibri"/>
                <a:sym typeface="Calibri"/>
              </a:rPr>
              <a:t>Menu</a:t>
            </a:r>
            <a:endParaRPr/>
          </a:p>
        </p:txBody>
      </p:sp>
      <p:graphicFrame>
        <p:nvGraphicFramePr>
          <p:cNvPr id="140" name="Google Shape;140;p7"/>
          <p:cNvGraphicFramePr/>
          <p:nvPr/>
        </p:nvGraphicFramePr>
        <p:xfrm>
          <a:off x="1407886" y="140949"/>
          <a:ext cx="3000000" cy="3000000"/>
        </p:xfrm>
        <a:graphic>
          <a:graphicData uri="http://schemas.openxmlformats.org/drawingml/2006/table">
            <a:tbl>
              <a:tblPr>
                <a:noFill/>
                <a:tableStyleId>{2443D452-5578-4D9C-B985-59803B983AE8}</a:tableStyleId>
              </a:tblPr>
              <a:tblGrid>
                <a:gridCol w="3213725"/>
                <a:gridCol w="3734400"/>
                <a:gridCol w="3734400"/>
              </a:tblGrid>
              <a:tr h="535200">
                <a:tc>
                  <a:txBody>
                    <a:bodyPr/>
                    <a:lstStyle/>
                    <a:p>
                      <a:pPr indent="457200" lvl="0" marL="0" marR="0" rtl="0" algn="l">
                        <a:spcBef>
                          <a:spcPts val="0"/>
                        </a:spcBef>
                        <a:spcAft>
                          <a:spcPts val="0"/>
                        </a:spcAft>
                        <a:buNone/>
                      </a:pPr>
                      <a:r>
                        <a:rPr b="1" i="0" lang="en-US" sz="2000" u="none" cap="none" strike="noStrike">
                          <a:solidFill>
                            <a:srgbClr val="000000"/>
                          </a:solidFill>
                          <a:latin typeface="Calibri"/>
                          <a:ea typeface="Calibri"/>
                          <a:cs typeface="Calibri"/>
                          <a:sym typeface="Calibri"/>
                        </a:rPr>
                        <a:t>Wednesday</a:t>
                      </a:r>
                      <a:endParaRPr sz="2000" u="none" cap="none" strike="noStrike"/>
                    </a:p>
                  </a:txBody>
                  <a:tcPr marT="31325" marB="31325" marR="47000" marL="470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457200" lvl="0" marL="0" marR="0" rtl="0" algn="l">
                        <a:spcBef>
                          <a:spcPts val="0"/>
                        </a:spcBef>
                        <a:spcAft>
                          <a:spcPts val="0"/>
                        </a:spcAft>
                        <a:buNone/>
                      </a:pPr>
                      <a:r>
                        <a:rPr b="1" i="0" lang="en-US" sz="2000" u="none" cap="none" strike="noStrike">
                          <a:solidFill>
                            <a:srgbClr val="000000"/>
                          </a:solidFill>
                          <a:latin typeface="Calibri"/>
                          <a:ea typeface="Calibri"/>
                          <a:cs typeface="Calibri"/>
                          <a:sym typeface="Calibri"/>
                        </a:rPr>
                        <a:t>Thursday</a:t>
                      </a:r>
                      <a:endParaRPr sz="2000" u="none" cap="none" strike="noStrike"/>
                    </a:p>
                  </a:txBody>
                  <a:tcPr marT="31325" marB="31325" marR="47000" marL="470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b="1" i="0" lang="en-US" sz="2000" u="none" cap="none" strike="noStrike">
                          <a:solidFill>
                            <a:srgbClr val="000000"/>
                          </a:solidFill>
                          <a:latin typeface="Calibri"/>
                          <a:ea typeface="Calibri"/>
                          <a:cs typeface="Calibri"/>
                          <a:sym typeface="Calibri"/>
                        </a:rPr>
                        <a:t>Friday</a:t>
                      </a:r>
                      <a:endParaRPr sz="2000" u="none" cap="none" strike="noStrike"/>
                    </a:p>
                  </a:txBody>
                  <a:tcPr marT="31325" marB="31325" marR="47000" marL="470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1864125">
                <a:tc>
                  <a:txBody>
                    <a:bodyPr/>
                    <a:lstStyle/>
                    <a:p>
                      <a:pPr indent="0" lvl="0" marL="0" marR="0" rtl="0" algn="l">
                        <a:spcBef>
                          <a:spcPts val="0"/>
                        </a:spcBef>
                        <a:spcAft>
                          <a:spcPts val="0"/>
                        </a:spcAft>
                        <a:buNone/>
                      </a:pPr>
                      <a:br>
                        <a:rPr lang="en-US" sz="1800" u="none" cap="none" strike="noStrike"/>
                      </a:br>
                      <a:endParaRPr sz="1800" u="none" cap="none" strike="noStrike"/>
                    </a:p>
                  </a:txBody>
                  <a:tcPr marT="31325" marB="31325" marR="47000" marL="470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114300" lvl="0" marL="0" marR="0" rtl="0" algn="l">
                        <a:spcBef>
                          <a:spcPts val="0"/>
                        </a:spcBef>
                        <a:spcAft>
                          <a:spcPts val="0"/>
                        </a:spcAft>
                        <a:buClr>
                          <a:srgbClr val="000000"/>
                        </a:buClr>
                        <a:buSzPts val="1800"/>
                        <a:buFont typeface="Arial"/>
                        <a:buChar char="•"/>
                      </a:pPr>
                      <a:r>
                        <a:rPr b="0" i="0" lang="en-US" sz="1800" u="none" cap="none" strike="noStrike">
                          <a:solidFill>
                            <a:srgbClr val="000000"/>
                          </a:solidFill>
                          <a:latin typeface="Arial"/>
                          <a:ea typeface="Arial"/>
                          <a:cs typeface="Arial"/>
                          <a:sym typeface="Arial"/>
                        </a:rPr>
                        <a:t>Fruit Juice</a:t>
                      </a:r>
                      <a:endParaRPr/>
                    </a:p>
                    <a:p>
                      <a:pPr indent="-114300" lvl="0" marL="0" marR="0" rtl="0" algn="l">
                        <a:spcBef>
                          <a:spcPts val="0"/>
                        </a:spcBef>
                        <a:spcAft>
                          <a:spcPts val="0"/>
                        </a:spcAft>
                        <a:buClr>
                          <a:srgbClr val="000000"/>
                        </a:buClr>
                        <a:buSzPts val="1800"/>
                        <a:buFont typeface="Arial"/>
                        <a:buChar char="•"/>
                      </a:pPr>
                      <a:r>
                        <a:rPr b="0" i="0" lang="en-US" sz="1800" u="none" cap="none" strike="noStrike">
                          <a:solidFill>
                            <a:srgbClr val="000000"/>
                          </a:solidFill>
                          <a:latin typeface="Arial"/>
                          <a:ea typeface="Arial"/>
                          <a:cs typeface="Arial"/>
                          <a:sym typeface="Arial"/>
                        </a:rPr>
                        <a:t>Choice of Cereals (Weetabix, Cornflakes, Rice Krispies)</a:t>
                      </a:r>
                      <a:endParaRPr/>
                    </a:p>
                    <a:p>
                      <a:pPr indent="-114300" lvl="0" marL="0" marR="0" rtl="0" algn="l">
                        <a:spcBef>
                          <a:spcPts val="0"/>
                        </a:spcBef>
                        <a:spcAft>
                          <a:spcPts val="0"/>
                        </a:spcAft>
                        <a:buClr>
                          <a:srgbClr val="000000"/>
                        </a:buClr>
                        <a:buSzPts val="1800"/>
                        <a:buFont typeface="Arial"/>
                        <a:buChar char="•"/>
                      </a:pPr>
                      <a:r>
                        <a:rPr b="0" i="0" lang="en-US" sz="1800" u="none" cap="none" strike="noStrike">
                          <a:solidFill>
                            <a:srgbClr val="000000"/>
                          </a:solidFill>
                          <a:latin typeface="Arial"/>
                          <a:ea typeface="Arial"/>
                          <a:cs typeface="Arial"/>
                          <a:sym typeface="Arial"/>
                        </a:rPr>
                        <a:t>Bacon (2), Baked Beans, Hash Brown (1)</a:t>
                      </a:r>
                      <a:endParaRPr/>
                    </a:p>
                    <a:p>
                      <a:pPr indent="-114300" lvl="0" marL="0" marR="0" rtl="0" algn="l">
                        <a:spcBef>
                          <a:spcPts val="0"/>
                        </a:spcBef>
                        <a:spcAft>
                          <a:spcPts val="0"/>
                        </a:spcAft>
                        <a:buClr>
                          <a:srgbClr val="000000"/>
                        </a:buClr>
                        <a:buSzPts val="1800"/>
                        <a:buFont typeface="Arial"/>
                        <a:buChar char="•"/>
                      </a:pPr>
                      <a:r>
                        <a:rPr b="0" i="0" lang="en-US" sz="1800" u="none" cap="none" strike="noStrike">
                          <a:solidFill>
                            <a:srgbClr val="000000"/>
                          </a:solidFill>
                          <a:latin typeface="Arial"/>
                          <a:ea typeface="Arial"/>
                          <a:cs typeface="Arial"/>
                          <a:sym typeface="Arial"/>
                        </a:rPr>
                        <a:t>Fruit </a:t>
                      </a:r>
                      <a:endParaRPr/>
                    </a:p>
                    <a:p>
                      <a:pPr indent="-114300" lvl="0" marL="0" marR="0" rtl="0" algn="l">
                        <a:spcBef>
                          <a:spcPts val="0"/>
                        </a:spcBef>
                        <a:spcAft>
                          <a:spcPts val="0"/>
                        </a:spcAft>
                        <a:buClr>
                          <a:srgbClr val="000000"/>
                        </a:buClr>
                        <a:buSzPts val="1800"/>
                        <a:buFont typeface="Arial"/>
                        <a:buChar char="•"/>
                      </a:pPr>
                      <a:r>
                        <a:rPr b="0" i="0" lang="en-US" sz="1800" u="none" cap="none" strike="noStrike">
                          <a:solidFill>
                            <a:srgbClr val="000000"/>
                          </a:solidFill>
                          <a:latin typeface="Arial"/>
                          <a:ea typeface="Arial"/>
                          <a:cs typeface="Arial"/>
                          <a:sym typeface="Arial"/>
                        </a:rPr>
                        <a:t>Toast with a selection of Jams</a:t>
                      </a:r>
                      <a:endParaRPr/>
                    </a:p>
                  </a:txBody>
                  <a:tcPr marT="31325" marB="31325" marR="47000" marL="470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114300" lvl="0" marL="0" marR="0" rtl="0" algn="l">
                        <a:spcBef>
                          <a:spcPts val="0"/>
                        </a:spcBef>
                        <a:spcAft>
                          <a:spcPts val="0"/>
                        </a:spcAft>
                        <a:buClr>
                          <a:srgbClr val="000000"/>
                        </a:buClr>
                        <a:buSzPts val="1800"/>
                        <a:buFont typeface="Arial"/>
                        <a:buChar char="•"/>
                      </a:pPr>
                      <a:r>
                        <a:rPr b="0" i="0" lang="en-US" sz="1800" u="none" cap="none" strike="noStrike">
                          <a:solidFill>
                            <a:srgbClr val="000000"/>
                          </a:solidFill>
                          <a:latin typeface="Arial"/>
                          <a:ea typeface="Arial"/>
                          <a:cs typeface="Arial"/>
                          <a:sym typeface="Arial"/>
                        </a:rPr>
                        <a:t>Fruit Juice</a:t>
                      </a:r>
                      <a:endParaRPr/>
                    </a:p>
                    <a:p>
                      <a:pPr indent="-114300" lvl="0" marL="0" marR="0" rtl="0" algn="l">
                        <a:spcBef>
                          <a:spcPts val="0"/>
                        </a:spcBef>
                        <a:spcAft>
                          <a:spcPts val="0"/>
                        </a:spcAft>
                        <a:buClr>
                          <a:srgbClr val="000000"/>
                        </a:buClr>
                        <a:buSzPts val="1800"/>
                        <a:buFont typeface="Arial"/>
                        <a:buChar char="•"/>
                      </a:pPr>
                      <a:r>
                        <a:rPr b="0" i="0" lang="en-US" sz="1800" u="none" cap="none" strike="noStrike">
                          <a:solidFill>
                            <a:srgbClr val="000000"/>
                          </a:solidFill>
                          <a:latin typeface="Arial"/>
                          <a:ea typeface="Arial"/>
                          <a:cs typeface="Arial"/>
                          <a:sym typeface="Arial"/>
                        </a:rPr>
                        <a:t>Choice of Cereals (Weetabix, Cornflakes, Rice Krispies)</a:t>
                      </a:r>
                      <a:endParaRPr/>
                    </a:p>
                    <a:p>
                      <a:pPr indent="-114300" lvl="0" marL="0" marR="0" rtl="0" algn="l">
                        <a:spcBef>
                          <a:spcPts val="0"/>
                        </a:spcBef>
                        <a:spcAft>
                          <a:spcPts val="0"/>
                        </a:spcAft>
                        <a:buClr>
                          <a:srgbClr val="000000"/>
                        </a:buClr>
                        <a:buSzPts val="1800"/>
                        <a:buFont typeface="Arial"/>
                        <a:buChar char="•"/>
                      </a:pPr>
                      <a:r>
                        <a:rPr b="0" i="0" lang="en-US" sz="1800" u="none" cap="none" strike="noStrike">
                          <a:solidFill>
                            <a:srgbClr val="000000"/>
                          </a:solidFill>
                          <a:latin typeface="Arial"/>
                          <a:ea typeface="Arial"/>
                          <a:cs typeface="Arial"/>
                          <a:sym typeface="Arial"/>
                        </a:rPr>
                        <a:t>Bacon (2), Baked Beans, Hash Brown (1)</a:t>
                      </a:r>
                      <a:endParaRPr/>
                    </a:p>
                    <a:p>
                      <a:pPr indent="-114300" lvl="0" marL="0" marR="0" rtl="0" algn="l">
                        <a:spcBef>
                          <a:spcPts val="0"/>
                        </a:spcBef>
                        <a:spcAft>
                          <a:spcPts val="0"/>
                        </a:spcAft>
                        <a:buClr>
                          <a:srgbClr val="000000"/>
                        </a:buClr>
                        <a:buSzPts val="1800"/>
                        <a:buFont typeface="Arial"/>
                        <a:buChar char="•"/>
                      </a:pPr>
                      <a:r>
                        <a:rPr b="0" i="0" lang="en-US" sz="1800" u="none" cap="none" strike="noStrike">
                          <a:solidFill>
                            <a:srgbClr val="000000"/>
                          </a:solidFill>
                          <a:latin typeface="Arial"/>
                          <a:ea typeface="Arial"/>
                          <a:cs typeface="Arial"/>
                          <a:sym typeface="Arial"/>
                        </a:rPr>
                        <a:t>Fruit </a:t>
                      </a:r>
                      <a:endParaRPr/>
                    </a:p>
                    <a:p>
                      <a:pPr indent="-114300" lvl="0" marL="0" marR="0" rtl="0" algn="l">
                        <a:spcBef>
                          <a:spcPts val="0"/>
                        </a:spcBef>
                        <a:spcAft>
                          <a:spcPts val="0"/>
                        </a:spcAft>
                        <a:buClr>
                          <a:srgbClr val="000000"/>
                        </a:buClr>
                        <a:buSzPts val="1800"/>
                        <a:buFont typeface="Arial"/>
                        <a:buChar char="•"/>
                      </a:pPr>
                      <a:r>
                        <a:rPr b="0" i="0" lang="en-US" sz="1800" u="none" cap="none" strike="noStrike">
                          <a:solidFill>
                            <a:srgbClr val="000000"/>
                          </a:solidFill>
                          <a:latin typeface="Arial"/>
                          <a:ea typeface="Arial"/>
                          <a:cs typeface="Arial"/>
                          <a:sym typeface="Arial"/>
                        </a:rPr>
                        <a:t>Toast with a selection of Jams</a:t>
                      </a:r>
                      <a:endParaRPr/>
                    </a:p>
                  </a:txBody>
                  <a:tcPr marT="31325" marB="31325" marR="47000" marL="470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1348350">
                <a:tc>
                  <a:txBody>
                    <a:bodyPr/>
                    <a:lstStyle/>
                    <a:p>
                      <a:pPr indent="0" lvl="0" marL="0" marR="0" rtl="0" algn="ctr">
                        <a:spcBef>
                          <a:spcPts val="0"/>
                        </a:spcBef>
                        <a:spcAft>
                          <a:spcPts val="0"/>
                        </a:spcAft>
                        <a:buNone/>
                      </a:pPr>
                      <a:r>
                        <a:rPr b="0" i="0" lang="en-US" sz="1800" u="none" cap="none" strike="noStrike">
                          <a:solidFill>
                            <a:srgbClr val="000000"/>
                          </a:solidFill>
                          <a:latin typeface="Arial"/>
                          <a:ea typeface="Arial"/>
                          <a:cs typeface="Arial"/>
                          <a:sym typeface="Arial"/>
                        </a:rPr>
                        <a:t> Own Packed Lunch</a:t>
                      </a:r>
                      <a:endParaRPr b="0" sz="1800" u="none" cap="none" strike="noStrike"/>
                    </a:p>
                  </a:txBody>
                  <a:tcPr marT="31325" marB="31325" marR="47000" marL="4700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107950" lvl="0" marL="0" marR="0" rtl="0" algn="l">
                        <a:spcBef>
                          <a:spcPts val="0"/>
                        </a:spcBef>
                        <a:spcAft>
                          <a:spcPts val="0"/>
                        </a:spcAft>
                        <a:buClr>
                          <a:srgbClr val="000000"/>
                        </a:buClr>
                        <a:buSzPts val="1700"/>
                        <a:buFont typeface="Arial"/>
                        <a:buChar char="•"/>
                      </a:pPr>
                      <a:r>
                        <a:rPr b="0" i="0" lang="en-US" sz="1700" u="none" cap="none" strike="noStrike">
                          <a:solidFill>
                            <a:srgbClr val="000000"/>
                          </a:solidFill>
                          <a:latin typeface="Arial"/>
                          <a:ea typeface="Arial"/>
                          <a:cs typeface="Arial"/>
                          <a:sym typeface="Arial"/>
                        </a:rPr>
                        <a:t>Choice of Sandwich (ham or cheese)</a:t>
                      </a:r>
                      <a:endParaRPr sz="1700"/>
                    </a:p>
                    <a:p>
                      <a:pPr indent="-107950" lvl="0" marL="0" marR="0" rtl="0" algn="l">
                        <a:spcBef>
                          <a:spcPts val="0"/>
                        </a:spcBef>
                        <a:spcAft>
                          <a:spcPts val="0"/>
                        </a:spcAft>
                        <a:buClr>
                          <a:srgbClr val="000000"/>
                        </a:buClr>
                        <a:buSzPts val="1700"/>
                        <a:buFont typeface="Arial"/>
                        <a:buChar char="•"/>
                      </a:pPr>
                      <a:r>
                        <a:rPr b="0" i="0" lang="en-US" sz="1700" u="none" cap="none" strike="noStrike">
                          <a:solidFill>
                            <a:srgbClr val="000000"/>
                          </a:solidFill>
                          <a:latin typeface="Arial"/>
                          <a:ea typeface="Arial"/>
                          <a:cs typeface="Arial"/>
                          <a:sym typeface="Arial"/>
                        </a:rPr>
                        <a:t>Sausage or Cheese Roll</a:t>
                      </a:r>
                      <a:endParaRPr sz="1700"/>
                    </a:p>
                    <a:p>
                      <a:pPr indent="-107950" lvl="0" marL="0" marR="0" rtl="0" algn="l">
                        <a:spcBef>
                          <a:spcPts val="0"/>
                        </a:spcBef>
                        <a:spcAft>
                          <a:spcPts val="0"/>
                        </a:spcAft>
                        <a:buClr>
                          <a:srgbClr val="000000"/>
                        </a:buClr>
                        <a:buSzPts val="1700"/>
                        <a:buFont typeface="Arial"/>
                        <a:buChar char="•"/>
                      </a:pPr>
                      <a:r>
                        <a:rPr b="0" i="0" lang="en-US" sz="1700" u="none" cap="none" strike="noStrike">
                          <a:solidFill>
                            <a:srgbClr val="000000"/>
                          </a:solidFill>
                          <a:latin typeface="Arial"/>
                          <a:ea typeface="Arial"/>
                          <a:cs typeface="Arial"/>
                          <a:sym typeface="Arial"/>
                        </a:rPr>
                        <a:t>Crisps</a:t>
                      </a:r>
                      <a:endParaRPr sz="1700"/>
                    </a:p>
                    <a:p>
                      <a:pPr indent="-107950" lvl="0" marL="0" marR="0" rtl="0" algn="l">
                        <a:spcBef>
                          <a:spcPts val="0"/>
                        </a:spcBef>
                        <a:spcAft>
                          <a:spcPts val="0"/>
                        </a:spcAft>
                        <a:buClr>
                          <a:srgbClr val="000000"/>
                        </a:buClr>
                        <a:buSzPts val="1700"/>
                        <a:buFont typeface="Arial"/>
                        <a:buChar char="•"/>
                      </a:pPr>
                      <a:r>
                        <a:rPr b="0" i="0" lang="en-US" sz="1700" u="none" cap="none" strike="noStrike">
                          <a:solidFill>
                            <a:srgbClr val="000000"/>
                          </a:solidFill>
                          <a:latin typeface="Arial"/>
                          <a:ea typeface="Arial"/>
                          <a:cs typeface="Arial"/>
                          <a:sym typeface="Arial"/>
                        </a:rPr>
                        <a:t>Vegetable Batons</a:t>
                      </a:r>
                      <a:endParaRPr sz="1700"/>
                    </a:p>
                    <a:p>
                      <a:pPr indent="-107950" lvl="0" marL="0" marR="0" rtl="0" algn="l">
                        <a:spcBef>
                          <a:spcPts val="0"/>
                        </a:spcBef>
                        <a:spcAft>
                          <a:spcPts val="0"/>
                        </a:spcAft>
                        <a:buClr>
                          <a:srgbClr val="000000"/>
                        </a:buClr>
                        <a:buSzPts val="1700"/>
                        <a:buFont typeface="Arial"/>
                        <a:buChar char="•"/>
                      </a:pPr>
                      <a:r>
                        <a:rPr b="0" i="0" lang="en-US" sz="1700" u="none" cap="none" strike="noStrike">
                          <a:solidFill>
                            <a:srgbClr val="000000"/>
                          </a:solidFill>
                          <a:latin typeface="Arial"/>
                          <a:ea typeface="Arial"/>
                          <a:cs typeface="Arial"/>
                          <a:sym typeface="Arial"/>
                        </a:rPr>
                        <a:t>Homemade Biscuit</a:t>
                      </a:r>
                      <a:endParaRPr b="0" i="0" sz="1700" u="none" cap="none" strike="noStrike">
                        <a:solidFill>
                          <a:srgbClr val="000000"/>
                        </a:solidFill>
                        <a:latin typeface="Arial"/>
                        <a:ea typeface="Arial"/>
                        <a:cs typeface="Arial"/>
                        <a:sym typeface="Arial"/>
                      </a:endParaRPr>
                    </a:p>
                    <a:p>
                      <a:pPr indent="-107950" lvl="0" marL="0" marR="0" rtl="0" algn="l">
                        <a:spcBef>
                          <a:spcPts val="0"/>
                        </a:spcBef>
                        <a:spcAft>
                          <a:spcPts val="0"/>
                        </a:spcAft>
                        <a:buSzPts val="1700"/>
                        <a:buChar char="•"/>
                      </a:pPr>
                      <a:r>
                        <a:t/>
                      </a:r>
                      <a:endParaRPr sz="1700"/>
                    </a:p>
                  </a:txBody>
                  <a:tcPr marT="31325" marB="31325" marR="47000" marL="470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107950" lvl="0" marL="0" marR="0" rtl="0" algn="l">
                        <a:spcBef>
                          <a:spcPts val="0"/>
                        </a:spcBef>
                        <a:spcAft>
                          <a:spcPts val="0"/>
                        </a:spcAft>
                        <a:buClr>
                          <a:srgbClr val="000000"/>
                        </a:buClr>
                        <a:buSzPts val="1700"/>
                        <a:buFont typeface="Arial"/>
                        <a:buChar char="•"/>
                      </a:pPr>
                      <a:r>
                        <a:rPr b="0" i="0" lang="en-US" sz="1700" u="none" cap="none" strike="noStrike">
                          <a:solidFill>
                            <a:srgbClr val="000000"/>
                          </a:solidFill>
                          <a:latin typeface="Arial"/>
                          <a:ea typeface="Arial"/>
                          <a:cs typeface="Arial"/>
                          <a:sym typeface="Arial"/>
                        </a:rPr>
                        <a:t>Choice of Sandwich (ham or cheese)</a:t>
                      </a:r>
                      <a:endParaRPr sz="1700"/>
                    </a:p>
                    <a:p>
                      <a:pPr indent="-107950" lvl="0" marL="0" marR="0" rtl="0" algn="l">
                        <a:spcBef>
                          <a:spcPts val="0"/>
                        </a:spcBef>
                        <a:spcAft>
                          <a:spcPts val="0"/>
                        </a:spcAft>
                        <a:buClr>
                          <a:srgbClr val="000000"/>
                        </a:buClr>
                        <a:buSzPts val="1700"/>
                        <a:buFont typeface="Arial"/>
                        <a:buChar char="•"/>
                      </a:pPr>
                      <a:r>
                        <a:rPr b="0" i="0" lang="en-US" sz="1700" u="none" cap="none" strike="noStrike">
                          <a:solidFill>
                            <a:srgbClr val="000000"/>
                          </a:solidFill>
                          <a:latin typeface="Arial"/>
                          <a:ea typeface="Arial"/>
                          <a:cs typeface="Arial"/>
                          <a:sym typeface="Arial"/>
                        </a:rPr>
                        <a:t>Sausage or Cheese Roll</a:t>
                      </a:r>
                      <a:endParaRPr sz="1700"/>
                    </a:p>
                    <a:p>
                      <a:pPr indent="-107950" lvl="0" marL="0" marR="0" rtl="0" algn="l">
                        <a:spcBef>
                          <a:spcPts val="0"/>
                        </a:spcBef>
                        <a:spcAft>
                          <a:spcPts val="0"/>
                        </a:spcAft>
                        <a:buClr>
                          <a:srgbClr val="000000"/>
                        </a:buClr>
                        <a:buSzPts val="1700"/>
                        <a:buFont typeface="Arial"/>
                        <a:buChar char="•"/>
                      </a:pPr>
                      <a:r>
                        <a:rPr b="0" i="0" lang="en-US" sz="1700" u="none" cap="none" strike="noStrike">
                          <a:solidFill>
                            <a:srgbClr val="000000"/>
                          </a:solidFill>
                          <a:latin typeface="Arial"/>
                          <a:ea typeface="Arial"/>
                          <a:cs typeface="Arial"/>
                          <a:sym typeface="Arial"/>
                        </a:rPr>
                        <a:t>Crisps</a:t>
                      </a:r>
                      <a:endParaRPr sz="1700"/>
                    </a:p>
                    <a:p>
                      <a:pPr indent="-107950" lvl="0" marL="0" marR="0" rtl="0" algn="l">
                        <a:spcBef>
                          <a:spcPts val="0"/>
                        </a:spcBef>
                        <a:spcAft>
                          <a:spcPts val="0"/>
                        </a:spcAft>
                        <a:buClr>
                          <a:srgbClr val="000000"/>
                        </a:buClr>
                        <a:buSzPts val="1700"/>
                        <a:buFont typeface="Arial"/>
                        <a:buChar char="•"/>
                      </a:pPr>
                      <a:r>
                        <a:rPr b="0" i="0" lang="en-US" sz="1700" u="none" cap="none" strike="noStrike">
                          <a:solidFill>
                            <a:srgbClr val="000000"/>
                          </a:solidFill>
                          <a:latin typeface="Arial"/>
                          <a:ea typeface="Arial"/>
                          <a:cs typeface="Arial"/>
                          <a:sym typeface="Arial"/>
                        </a:rPr>
                        <a:t>Vegetable Batons</a:t>
                      </a:r>
                      <a:endParaRPr sz="1700"/>
                    </a:p>
                    <a:p>
                      <a:pPr indent="-107950" lvl="0" marL="0" marR="0" rtl="0" algn="l">
                        <a:spcBef>
                          <a:spcPts val="0"/>
                        </a:spcBef>
                        <a:spcAft>
                          <a:spcPts val="0"/>
                        </a:spcAft>
                        <a:buClr>
                          <a:srgbClr val="000000"/>
                        </a:buClr>
                        <a:buSzPts val="1700"/>
                        <a:buFont typeface="Arial"/>
                        <a:buChar char="•"/>
                      </a:pPr>
                      <a:r>
                        <a:rPr b="0" i="0" lang="en-US" sz="1700" u="none" cap="none" strike="noStrike">
                          <a:solidFill>
                            <a:srgbClr val="000000"/>
                          </a:solidFill>
                          <a:latin typeface="Arial"/>
                          <a:ea typeface="Arial"/>
                          <a:cs typeface="Arial"/>
                          <a:sym typeface="Arial"/>
                        </a:rPr>
                        <a:t>Homemade Biscuit</a:t>
                      </a:r>
                      <a:endParaRPr sz="1700"/>
                    </a:p>
                  </a:txBody>
                  <a:tcPr marT="31325" marB="31325" marR="47000" marL="470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631450">
                <a:tc>
                  <a:txBody>
                    <a:bodyPr/>
                    <a:lstStyle/>
                    <a:p>
                      <a:pPr indent="-114300" lvl="0" marL="0" marR="0" rtl="0" algn="ctr">
                        <a:spcBef>
                          <a:spcPts val="0"/>
                        </a:spcBef>
                        <a:spcAft>
                          <a:spcPts val="0"/>
                        </a:spcAft>
                        <a:buClr>
                          <a:srgbClr val="000000"/>
                        </a:buClr>
                        <a:buSzPts val="1800"/>
                        <a:buFont typeface="Arial"/>
                        <a:buChar char="•"/>
                      </a:pPr>
                      <a:r>
                        <a:rPr b="0" i="0" lang="en-US" sz="1800" u="none" cap="none" strike="noStrike">
                          <a:solidFill>
                            <a:srgbClr val="000000"/>
                          </a:solidFill>
                          <a:latin typeface="Arial"/>
                          <a:ea typeface="Arial"/>
                          <a:cs typeface="Arial"/>
                          <a:sym typeface="Arial"/>
                        </a:rPr>
                        <a:t>Fish (1), Chips and Peas</a:t>
                      </a:r>
                      <a:endParaRPr sz="1800"/>
                    </a:p>
                    <a:p>
                      <a:pPr indent="0" lvl="0" marL="0" marR="0" rtl="0" algn="ctr">
                        <a:spcBef>
                          <a:spcPts val="800"/>
                        </a:spcBef>
                        <a:spcAft>
                          <a:spcPts val="0"/>
                        </a:spcAft>
                        <a:buNone/>
                      </a:pPr>
                      <a:r>
                        <a:rPr b="0" i="0" lang="en-US" sz="1800" u="none" cap="none" strike="noStrike">
                          <a:solidFill>
                            <a:srgbClr val="000000"/>
                          </a:solidFill>
                          <a:latin typeface="Arial"/>
                          <a:ea typeface="Arial"/>
                          <a:cs typeface="Arial"/>
                          <a:sym typeface="Arial"/>
                        </a:rPr>
                        <a:t>OR</a:t>
                      </a:r>
                      <a:endParaRPr sz="1800" u="none" cap="none" strike="noStrike"/>
                    </a:p>
                    <a:p>
                      <a:pPr indent="-114300" lvl="0" marL="0" marR="0" rtl="0" algn="ctr">
                        <a:spcBef>
                          <a:spcPts val="0"/>
                        </a:spcBef>
                        <a:spcAft>
                          <a:spcPts val="0"/>
                        </a:spcAft>
                        <a:buClr>
                          <a:srgbClr val="000000"/>
                        </a:buClr>
                        <a:buSzPts val="1800"/>
                        <a:buFont typeface="Arial"/>
                        <a:buChar char="•"/>
                      </a:pPr>
                      <a:r>
                        <a:rPr b="0" i="0" lang="en-US" sz="1800" u="none" cap="none" strike="noStrike">
                          <a:solidFill>
                            <a:srgbClr val="000000"/>
                          </a:solidFill>
                          <a:latin typeface="Arial"/>
                          <a:ea typeface="Arial"/>
                          <a:cs typeface="Arial"/>
                          <a:sym typeface="Arial"/>
                        </a:rPr>
                        <a:t>Pasta Bolognaise with Garlic Bread &amp; salad</a:t>
                      </a:r>
                      <a:endParaRPr sz="1800"/>
                    </a:p>
                    <a:p>
                      <a:pPr indent="-114300" lvl="0" marL="0" marR="0" rtl="0" algn="ctr">
                        <a:spcBef>
                          <a:spcPts val="800"/>
                        </a:spcBef>
                        <a:spcAft>
                          <a:spcPts val="0"/>
                        </a:spcAft>
                        <a:buClr>
                          <a:schemeClr val="dk1"/>
                        </a:buClr>
                        <a:buSzPts val="1800"/>
                        <a:buFont typeface="Arial"/>
                        <a:buChar char="•"/>
                      </a:pPr>
                      <a:br>
                        <a:rPr lang="en-US" sz="1800" u="none" cap="none" strike="noStrike"/>
                      </a:br>
                      <a:r>
                        <a:rPr b="0" i="0" lang="en-US" sz="1800" u="none" cap="none" strike="noStrike">
                          <a:solidFill>
                            <a:srgbClr val="000000"/>
                          </a:solidFill>
                          <a:latin typeface="Arial"/>
                          <a:ea typeface="Arial"/>
                          <a:cs typeface="Arial"/>
                          <a:sym typeface="Arial"/>
                        </a:rPr>
                        <a:t>Chocolate Sponge and chocolate sauce or Jelly and ice-cream</a:t>
                      </a:r>
                      <a:endParaRPr sz="1800"/>
                    </a:p>
                  </a:txBody>
                  <a:tcPr marT="31325" marB="31325" marR="47000" marL="470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107950" lvl="0" marL="0" marR="0" rtl="0" algn="ctr">
                        <a:spcBef>
                          <a:spcPts val="0"/>
                        </a:spcBef>
                        <a:spcAft>
                          <a:spcPts val="0"/>
                        </a:spcAft>
                        <a:buClr>
                          <a:srgbClr val="000000"/>
                        </a:buClr>
                        <a:buSzPts val="1700"/>
                        <a:buFont typeface="Arial"/>
                        <a:buChar char="•"/>
                      </a:pPr>
                      <a:r>
                        <a:rPr b="0" i="0" lang="en-US" sz="1700" u="none" cap="none" strike="noStrike">
                          <a:solidFill>
                            <a:srgbClr val="000000"/>
                          </a:solidFill>
                          <a:latin typeface="Arial"/>
                          <a:ea typeface="Arial"/>
                          <a:cs typeface="Arial"/>
                          <a:sym typeface="Arial"/>
                        </a:rPr>
                        <a:t>Homemade Cheese and Tomato Pizza with Potato wedges and Salad</a:t>
                      </a:r>
                      <a:endParaRPr sz="1300"/>
                    </a:p>
                    <a:p>
                      <a:pPr indent="0" lvl="0" marL="0" marR="0" rtl="0" algn="ctr">
                        <a:spcBef>
                          <a:spcPts val="800"/>
                        </a:spcBef>
                        <a:spcAft>
                          <a:spcPts val="0"/>
                        </a:spcAft>
                        <a:buNone/>
                      </a:pPr>
                      <a:r>
                        <a:rPr b="0" i="0" lang="en-US" sz="1700" u="none" cap="none" strike="noStrike">
                          <a:solidFill>
                            <a:srgbClr val="000000"/>
                          </a:solidFill>
                          <a:latin typeface="Arial"/>
                          <a:ea typeface="Arial"/>
                          <a:cs typeface="Arial"/>
                          <a:sym typeface="Arial"/>
                        </a:rPr>
                        <a:t>OR</a:t>
                      </a:r>
                      <a:endParaRPr sz="1700" u="none" cap="none" strike="noStrike"/>
                    </a:p>
                    <a:p>
                      <a:pPr indent="-107950" lvl="0" marL="0" marR="0" rtl="0" algn="ctr">
                        <a:spcBef>
                          <a:spcPts val="0"/>
                        </a:spcBef>
                        <a:spcAft>
                          <a:spcPts val="0"/>
                        </a:spcAft>
                        <a:buClr>
                          <a:srgbClr val="000000"/>
                        </a:buClr>
                        <a:buSzPts val="1700"/>
                        <a:buFont typeface="Arial"/>
                        <a:buChar char="•"/>
                      </a:pPr>
                      <a:r>
                        <a:rPr b="0" i="0" lang="en-US" sz="1700" u="none" cap="none" strike="noStrike">
                          <a:solidFill>
                            <a:srgbClr val="000000"/>
                          </a:solidFill>
                          <a:latin typeface="Arial"/>
                          <a:ea typeface="Arial"/>
                          <a:cs typeface="Arial"/>
                          <a:sym typeface="Arial"/>
                        </a:rPr>
                        <a:t>Sausage (2) and Mash with Vegetables and Gravy</a:t>
                      </a:r>
                      <a:endParaRPr sz="1300"/>
                    </a:p>
                    <a:p>
                      <a:pPr indent="-107950" lvl="0" marL="0" marR="0" rtl="0" algn="ctr">
                        <a:spcBef>
                          <a:spcPts val="0"/>
                        </a:spcBef>
                        <a:spcAft>
                          <a:spcPts val="0"/>
                        </a:spcAft>
                        <a:buClr>
                          <a:schemeClr val="dk1"/>
                        </a:buClr>
                        <a:buSzPts val="1700"/>
                        <a:buFont typeface="Arial"/>
                        <a:buChar char="•"/>
                      </a:pPr>
                      <a:br>
                        <a:rPr lang="en-US" sz="1700" u="none" cap="none" strike="noStrike"/>
                      </a:br>
                      <a:r>
                        <a:rPr b="0" i="0" lang="en-US" sz="1700" u="none" cap="none" strike="noStrike">
                          <a:solidFill>
                            <a:srgbClr val="000000"/>
                          </a:solidFill>
                          <a:latin typeface="Arial"/>
                          <a:ea typeface="Arial"/>
                          <a:cs typeface="Arial"/>
                          <a:sym typeface="Arial"/>
                        </a:rPr>
                        <a:t>Ice Sponge Cake and Ice-Cream or Jelly and Ice-Cream </a:t>
                      </a:r>
                      <a:endParaRPr sz="1700" u="none" cap="none" strike="noStrike"/>
                    </a:p>
                  </a:txBody>
                  <a:tcPr marT="31325" marB="31325" marR="47000" marL="470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Clr>
                          <a:schemeClr val="dk1"/>
                        </a:buClr>
                        <a:buSzPts val="1800"/>
                        <a:buFont typeface="Arial"/>
                        <a:buNone/>
                      </a:pPr>
                      <a:r>
                        <a:t/>
                      </a:r>
                      <a:endParaRPr b="0" i="0" sz="1800" u="none" cap="none" strike="noStrike">
                        <a:solidFill>
                          <a:srgbClr val="000000"/>
                        </a:solidFill>
                        <a:latin typeface="Arial"/>
                        <a:ea typeface="Arial"/>
                        <a:cs typeface="Arial"/>
                        <a:sym typeface="Arial"/>
                      </a:endParaRPr>
                    </a:p>
                  </a:txBody>
                  <a:tcPr marT="31325" marB="31325" marR="47000" marL="470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sp>
        <p:nvSpPr>
          <p:cNvPr id="141" name="Google Shape;141;p7"/>
          <p:cNvSpPr/>
          <p:nvPr/>
        </p:nvSpPr>
        <p:spPr>
          <a:xfrm>
            <a:off x="2535917" y="337910"/>
            <a:ext cx="16903135" cy="644867"/>
          </a:xfrm>
          <a:prstGeom prst="rect">
            <a:avLst/>
          </a:prstGeom>
          <a:noFill/>
          <a:ln>
            <a:noFill/>
          </a:ln>
        </p:spPr>
        <p:txBody>
          <a:bodyPr anchorCtr="0" anchor="ctr" bIns="0" lIns="91425" spcFirstLastPara="1" rIns="91425" wrap="square" tIns="0">
            <a:sp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p:txBody>
      </p:sp>
      <p:sp>
        <p:nvSpPr>
          <p:cNvPr id="142" name="Google Shape;142;p7"/>
          <p:cNvSpPr txBox="1"/>
          <p:nvPr/>
        </p:nvSpPr>
        <p:spPr>
          <a:xfrm>
            <a:off x="1422400" y="785816"/>
            <a:ext cx="3149600" cy="1815882"/>
          </a:xfrm>
          <a:prstGeom prst="rect">
            <a:avLst/>
          </a:prstGeom>
          <a:noFill/>
          <a:ln cap="flat" cmpd="sng" w="9525">
            <a:solidFill>
              <a:schemeClr val="accent2"/>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b="1" i="1" lang="en-US" sz="1600">
                <a:solidFill>
                  <a:schemeClr val="dk1"/>
                </a:solidFill>
                <a:latin typeface="Calibri"/>
                <a:ea typeface="Calibri"/>
                <a:cs typeface="Calibri"/>
                <a:sym typeface="Calibri"/>
              </a:rPr>
              <a:t>Children will choose from the menu.</a:t>
            </a:r>
            <a:endParaRPr/>
          </a:p>
          <a:p>
            <a:pPr indent="0" lvl="0" marL="0" marR="0" rtl="0" algn="l">
              <a:spcBef>
                <a:spcPts val="0"/>
              </a:spcBef>
              <a:spcAft>
                <a:spcPts val="0"/>
              </a:spcAft>
              <a:buNone/>
            </a:pPr>
            <a:r>
              <a:rPr b="1" i="1" lang="en-US" sz="1600">
                <a:solidFill>
                  <a:schemeClr val="dk1"/>
                </a:solidFill>
                <a:latin typeface="Calibri"/>
                <a:ea typeface="Calibri"/>
                <a:cs typeface="Calibri"/>
                <a:sym typeface="Calibri"/>
              </a:rPr>
              <a:t>All dietary requirements will be catered for. </a:t>
            </a:r>
            <a:endParaRPr/>
          </a:p>
          <a:p>
            <a:pPr indent="0" lvl="0" marL="0" marR="0" rtl="0" algn="l">
              <a:spcBef>
                <a:spcPts val="0"/>
              </a:spcBef>
              <a:spcAft>
                <a:spcPts val="0"/>
              </a:spcAft>
              <a:buNone/>
            </a:pPr>
            <a:r>
              <a:rPr b="1" i="1" lang="en-US" sz="1600">
                <a:solidFill>
                  <a:schemeClr val="dk1"/>
                </a:solidFill>
                <a:latin typeface="Calibri"/>
                <a:ea typeface="Calibri"/>
                <a:cs typeface="Calibri"/>
                <a:sym typeface="Calibri"/>
              </a:rPr>
              <a:t>Please include any allergies/dietary requirements on your consent form.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sp>
        <p:nvSpPr>
          <p:cNvPr id="147" name="Google Shape;147;p8"/>
          <p:cNvSpPr txBox="1"/>
          <p:nvPr/>
        </p:nvSpPr>
        <p:spPr>
          <a:xfrm>
            <a:off x="0" y="0"/>
            <a:ext cx="3759200"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600">
                <a:solidFill>
                  <a:schemeClr val="dk1"/>
                </a:solidFill>
                <a:latin typeface="Calibri"/>
                <a:ea typeface="Calibri"/>
                <a:cs typeface="Calibri"/>
                <a:sym typeface="Calibri"/>
              </a:rPr>
              <a:t>Accommodation</a:t>
            </a:r>
            <a:endParaRPr/>
          </a:p>
        </p:txBody>
      </p:sp>
      <p:sp>
        <p:nvSpPr>
          <p:cNvPr id="148" name="Google Shape;148;p8"/>
          <p:cNvSpPr/>
          <p:nvPr/>
        </p:nvSpPr>
        <p:spPr>
          <a:xfrm>
            <a:off x="155275" y="878500"/>
            <a:ext cx="8312700" cy="3641100"/>
          </a:xfrm>
          <a:prstGeom prst="rect">
            <a:avLst/>
          </a:prstGeom>
          <a:solidFill>
            <a:schemeClr val="lt1"/>
          </a:solidFill>
          <a:ln cap="flat" cmpd="sng" w="12700">
            <a:solidFill>
              <a:schemeClr val="accent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rgbClr val="212529"/>
                </a:solidFill>
                <a:latin typeface="Comfortaa"/>
                <a:ea typeface="Comfortaa"/>
                <a:cs typeface="Comfortaa"/>
                <a:sym typeface="Comfortaa"/>
              </a:rPr>
              <a:t>Sheets, duvets and pillows are provided for all guests.</a:t>
            </a:r>
            <a:endParaRPr/>
          </a:p>
          <a:p>
            <a:pPr indent="0" lvl="0" marL="0" marR="0" rtl="0" algn="l">
              <a:spcBef>
                <a:spcPts val="0"/>
              </a:spcBef>
              <a:spcAft>
                <a:spcPts val="0"/>
              </a:spcAft>
              <a:buNone/>
            </a:pPr>
            <a:r>
              <a:t/>
            </a:r>
            <a:endParaRPr sz="2400">
              <a:solidFill>
                <a:srgbClr val="212529"/>
              </a:solidFill>
              <a:latin typeface="Comfortaa"/>
              <a:ea typeface="Comfortaa"/>
              <a:cs typeface="Comfortaa"/>
              <a:sym typeface="Comfortaa"/>
            </a:endParaRPr>
          </a:p>
          <a:p>
            <a:pPr indent="0" lvl="0" marL="0" marR="0" rtl="0" algn="l">
              <a:spcBef>
                <a:spcPts val="0"/>
              </a:spcBef>
              <a:spcAft>
                <a:spcPts val="0"/>
              </a:spcAft>
              <a:buNone/>
            </a:pPr>
            <a:r>
              <a:t/>
            </a:r>
            <a:endParaRPr sz="2400">
              <a:solidFill>
                <a:srgbClr val="212529"/>
              </a:solidFill>
              <a:latin typeface="Comfortaa"/>
              <a:ea typeface="Comfortaa"/>
              <a:cs typeface="Comfortaa"/>
              <a:sym typeface="Comfortaa"/>
            </a:endParaRPr>
          </a:p>
          <a:p>
            <a:pPr indent="0" lvl="0" marL="0" marR="0" rtl="0" algn="l">
              <a:spcBef>
                <a:spcPts val="0"/>
              </a:spcBef>
              <a:spcAft>
                <a:spcPts val="0"/>
              </a:spcAft>
              <a:buNone/>
            </a:pPr>
            <a:r>
              <a:rPr lang="en-US" sz="2400">
                <a:solidFill>
                  <a:srgbClr val="212529"/>
                </a:solidFill>
                <a:latin typeface="Comfortaa"/>
                <a:ea typeface="Comfortaa"/>
                <a:cs typeface="Comfortaa"/>
                <a:sym typeface="Comfortaa"/>
              </a:rPr>
              <a:t>Children will be in dormitory rooms of 8 children.</a:t>
            </a:r>
            <a:endParaRPr/>
          </a:p>
          <a:p>
            <a:pPr indent="0" lvl="0" marL="0" marR="0" rtl="0" algn="l">
              <a:spcBef>
                <a:spcPts val="0"/>
              </a:spcBef>
              <a:spcAft>
                <a:spcPts val="0"/>
              </a:spcAft>
              <a:buNone/>
            </a:pPr>
            <a:r>
              <a:t/>
            </a:r>
            <a:endParaRPr sz="2400">
              <a:solidFill>
                <a:srgbClr val="212529"/>
              </a:solidFill>
              <a:latin typeface="Comfortaa"/>
              <a:ea typeface="Comfortaa"/>
              <a:cs typeface="Comfortaa"/>
              <a:sym typeface="Comfortaa"/>
            </a:endParaRPr>
          </a:p>
          <a:p>
            <a:pPr indent="0" lvl="0" marL="0" marR="0" rtl="0" algn="l">
              <a:spcBef>
                <a:spcPts val="0"/>
              </a:spcBef>
              <a:spcAft>
                <a:spcPts val="0"/>
              </a:spcAft>
              <a:buNone/>
            </a:pPr>
            <a:r>
              <a:t/>
            </a:r>
            <a:endParaRPr sz="2400">
              <a:solidFill>
                <a:srgbClr val="212529"/>
              </a:solidFill>
              <a:latin typeface="Comfortaa"/>
              <a:ea typeface="Comfortaa"/>
              <a:cs typeface="Comfortaa"/>
              <a:sym typeface="Comfortaa"/>
            </a:endParaRPr>
          </a:p>
          <a:p>
            <a:pPr indent="0" lvl="0" marL="0" marR="0" rtl="0" algn="l">
              <a:spcBef>
                <a:spcPts val="0"/>
              </a:spcBef>
              <a:spcAft>
                <a:spcPts val="0"/>
              </a:spcAft>
              <a:buNone/>
            </a:pPr>
            <a:r>
              <a:rPr lang="en-US" sz="2400">
                <a:solidFill>
                  <a:srgbClr val="212529"/>
                </a:solidFill>
                <a:latin typeface="Comfortaa"/>
                <a:ea typeface="Comfortaa"/>
                <a:cs typeface="Comfortaa"/>
                <a:sym typeface="Comfortaa"/>
              </a:rPr>
              <a:t>We will try to cater for friendship groups to the best of our ability</a:t>
            </a:r>
            <a:endParaRPr sz="2400">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52" name="Shape 152"/>
        <p:cNvGrpSpPr/>
        <p:nvPr/>
      </p:nvGrpSpPr>
      <p:grpSpPr>
        <a:xfrm>
          <a:off x="0" y="0"/>
          <a:ext cx="0" cy="0"/>
          <a:chOff x="0" y="0"/>
          <a:chExt cx="0" cy="0"/>
        </a:xfrm>
      </p:grpSpPr>
      <p:sp>
        <p:nvSpPr>
          <p:cNvPr id="153" name="Google Shape;153;p9"/>
          <p:cNvSpPr/>
          <p:nvPr/>
        </p:nvSpPr>
        <p:spPr>
          <a:xfrm>
            <a:off x="-1"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54" name="Google Shape;154;p9"/>
          <p:cNvSpPr txBox="1"/>
          <p:nvPr/>
        </p:nvSpPr>
        <p:spPr>
          <a:xfrm>
            <a:off x="6600264" y="556994"/>
            <a:ext cx="4753535" cy="1672499"/>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None/>
            </a:pPr>
            <a:r>
              <a:rPr b="1" lang="en-US" sz="4000">
                <a:solidFill>
                  <a:schemeClr val="accent2"/>
                </a:solidFill>
                <a:latin typeface="Calibri"/>
                <a:ea typeface="Calibri"/>
                <a:cs typeface="Calibri"/>
                <a:sym typeface="Calibri"/>
              </a:rPr>
              <a:t>Art</a:t>
            </a:r>
            <a:endParaRPr b="1" sz="4000">
              <a:solidFill>
                <a:schemeClr val="accent2"/>
              </a:solidFill>
              <a:latin typeface="Calibri"/>
              <a:ea typeface="Calibri"/>
              <a:cs typeface="Calibri"/>
              <a:sym typeface="Calibri"/>
            </a:endParaRPr>
          </a:p>
        </p:txBody>
      </p:sp>
      <p:pic>
        <p:nvPicPr>
          <p:cNvPr descr="No photo description available." id="155" name="Google Shape;155;p9"/>
          <p:cNvPicPr preferRelativeResize="0"/>
          <p:nvPr/>
        </p:nvPicPr>
        <p:blipFill rotWithShape="1">
          <a:blip r:embed="rId3">
            <a:alphaModFix/>
          </a:blip>
          <a:srcRect b="-1" l="21527" r="10963" t="0"/>
          <a:stretch/>
        </p:blipFill>
        <p:spPr>
          <a:xfrm>
            <a:off x="-4642" y="10"/>
            <a:ext cx="3006061" cy="3339639"/>
          </a:xfrm>
          <a:prstGeom prst="rect">
            <a:avLst/>
          </a:prstGeom>
          <a:noFill/>
          <a:ln>
            <a:noFill/>
          </a:ln>
        </p:spPr>
      </p:pic>
      <p:pic>
        <p:nvPicPr>
          <p:cNvPr descr="No photo description available." id="156" name="Google Shape;156;p9"/>
          <p:cNvPicPr preferRelativeResize="0"/>
          <p:nvPr/>
        </p:nvPicPr>
        <p:blipFill rotWithShape="1">
          <a:blip r:embed="rId4">
            <a:alphaModFix/>
          </a:blip>
          <a:srcRect b="-2" l="0" r="-3" t="16261"/>
          <a:stretch/>
        </p:blipFill>
        <p:spPr>
          <a:xfrm>
            <a:off x="3198068" y="10"/>
            <a:ext cx="2991088" cy="3339639"/>
          </a:xfrm>
          <a:prstGeom prst="rect">
            <a:avLst/>
          </a:prstGeom>
          <a:noFill/>
          <a:ln>
            <a:noFill/>
          </a:ln>
        </p:spPr>
      </p:pic>
      <p:pic>
        <p:nvPicPr>
          <p:cNvPr descr="No photo description available." id="157" name="Google Shape;157;p9"/>
          <p:cNvPicPr preferRelativeResize="0"/>
          <p:nvPr/>
        </p:nvPicPr>
        <p:blipFill rotWithShape="1">
          <a:blip r:embed="rId5">
            <a:alphaModFix/>
          </a:blip>
          <a:srcRect b="13153" l="0" r="1" t="14901"/>
          <a:stretch/>
        </p:blipFill>
        <p:spPr>
          <a:xfrm>
            <a:off x="-2" y="3518351"/>
            <a:ext cx="6189158" cy="3339649"/>
          </a:xfrm>
          <a:prstGeom prst="rect">
            <a:avLst/>
          </a:prstGeom>
          <a:noFill/>
          <a:ln>
            <a:noFill/>
          </a:ln>
        </p:spPr>
      </p:pic>
      <p:sp>
        <p:nvSpPr>
          <p:cNvPr id="158" name="Google Shape;158;p9"/>
          <p:cNvSpPr/>
          <p:nvPr/>
        </p:nvSpPr>
        <p:spPr>
          <a:xfrm>
            <a:off x="6600265" y="2413645"/>
            <a:ext cx="4753534" cy="3694734"/>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None/>
            </a:pPr>
            <a:r>
              <a:rPr b="0" i="0" lang="en-US" sz="2800">
                <a:solidFill>
                  <a:schemeClr val="dk1"/>
                </a:solidFill>
                <a:latin typeface="Calibri"/>
                <a:ea typeface="Calibri"/>
                <a:cs typeface="Calibri"/>
                <a:sym typeface="Calibri"/>
              </a:rPr>
              <a:t>Children will have a range of art activities to choose from:</a:t>
            </a:r>
            <a:br>
              <a:rPr b="0" i="0" lang="en-US" sz="2800">
                <a:solidFill>
                  <a:schemeClr val="dk1"/>
                </a:solidFill>
                <a:latin typeface="Calibri"/>
                <a:ea typeface="Calibri"/>
                <a:cs typeface="Calibri"/>
                <a:sym typeface="Calibri"/>
              </a:rPr>
            </a:br>
            <a:br>
              <a:rPr b="0" i="0" lang="en-US" sz="2800">
                <a:solidFill>
                  <a:schemeClr val="dk1"/>
                </a:solidFill>
                <a:latin typeface="Calibri"/>
                <a:ea typeface="Calibri"/>
                <a:cs typeface="Calibri"/>
                <a:sym typeface="Calibri"/>
              </a:rPr>
            </a:br>
            <a:r>
              <a:rPr b="0" i="0" lang="en-US" sz="2800">
                <a:solidFill>
                  <a:schemeClr val="dk1"/>
                </a:solidFill>
                <a:latin typeface="Calibri"/>
                <a:ea typeface="Calibri"/>
                <a:cs typeface="Calibri"/>
                <a:sym typeface="Calibri"/>
              </a:rPr>
              <a:t>Batik(</a:t>
            </a:r>
            <a:r>
              <a:rPr lang="en-US" sz="2800">
                <a:solidFill>
                  <a:schemeClr val="dk1"/>
                </a:solidFill>
                <a:latin typeface="Calibri"/>
                <a:ea typeface="Calibri"/>
                <a:cs typeface="Calibri"/>
                <a:sym typeface="Calibri"/>
              </a:rPr>
              <a:t>a technique of wax-resist dyeing applied to the whole cloth) </a:t>
            </a:r>
            <a:r>
              <a:rPr b="0" i="0" lang="en-US" sz="2800">
                <a:solidFill>
                  <a:schemeClr val="dk1"/>
                </a:solidFill>
                <a:latin typeface="Calibri"/>
                <a:ea typeface="Calibri"/>
                <a:cs typeface="Calibri"/>
                <a:sym typeface="Calibri"/>
              </a:rPr>
              <a:t>, Mosaics, Oils, Watercolours, Pencil / Pastel, Recycled Materials</a:t>
            </a:r>
            <a:br>
              <a:rPr b="0" i="0" lang="en-US" sz="2800">
                <a:solidFill>
                  <a:schemeClr val="dk1"/>
                </a:solidFill>
                <a:latin typeface="Calibri"/>
                <a:ea typeface="Calibri"/>
                <a:cs typeface="Calibri"/>
                <a:sym typeface="Calibri"/>
              </a:rPr>
            </a:br>
            <a:r>
              <a:rPr b="0" i="0" lang="en-US" sz="2800">
                <a:solidFill>
                  <a:schemeClr val="dk1"/>
                </a:solidFill>
                <a:latin typeface="Calibri"/>
                <a:ea typeface="Calibri"/>
                <a:cs typeface="Calibri"/>
                <a:sym typeface="Calibri"/>
              </a:rPr>
              <a:t>3D &amp; Sculpture</a:t>
            </a: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2022-09-07T15:55:30Z</dcterms:created>
  <dc:creator>T Houlihan</dc:creator>
</cp:coreProperties>
</file>