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E20E-6B5E-4F0E-97AC-819F50D3D90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3603-868E-43E7-BEDF-443041E39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8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E20E-6B5E-4F0E-97AC-819F50D3D90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3603-868E-43E7-BEDF-443041E39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26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E20E-6B5E-4F0E-97AC-819F50D3D90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3603-868E-43E7-BEDF-443041E39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2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E20E-6B5E-4F0E-97AC-819F50D3D90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3603-868E-43E7-BEDF-443041E39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6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E20E-6B5E-4F0E-97AC-819F50D3D90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3603-868E-43E7-BEDF-443041E39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4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E20E-6B5E-4F0E-97AC-819F50D3D90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3603-868E-43E7-BEDF-443041E39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16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E20E-6B5E-4F0E-97AC-819F50D3D90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3603-868E-43E7-BEDF-443041E39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1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E20E-6B5E-4F0E-97AC-819F50D3D90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3603-868E-43E7-BEDF-443041E39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5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E20E-6B5E-4F0E-97AC-819F50D3D90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3603-868E-43E7-BEDF-443041E39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E20E-6B5E-4F0E-97AC-819F50D3D90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3603-868E-43E7-BEDF-443041E39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40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E20E-6B5E-4F0E-97AC-819F50D3D90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3603-868E-43E7-BEDF-443041E39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2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2E20E-6B5E-4F0E-97AC-819F50D3D90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13603-868E-43E7-BEDF-443041E39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7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" y="0"/>
            <a:ext cx="12170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3" y="-11266"/>
            <a:ext cx="11618209" cy="68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-24465"/>
            <a:ext cx="11656788" cy="68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GDOM OF THE SUN - SATURN original painting (Hi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5" y="0"/>
            <a:ext cx="119193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NGDOM OF THE SUN - Calender image (Hi-re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48" y="-15303"/>
            <a:ext cx="9202366" cy="68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INGDOM OF THE SUN - Uranus original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INGDOM OF THE SUN - Mercury (Hi-resoluti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Simeon Gabriel</dc:creator>
  <cp:lastModifiedBy>Simeon Gabriel</cp:lastModifiedBy>
  <cp:revision>9</cp:revision>
  <cp:lastPrinted>2020-07-13T10:54:17Z</cp:lastPrinted>
  <dcterms:created xsi:type="dcterms:W3CDTF">2020-07-12T20:46:51Z</dcterms:created>
  <dcterms:modified xsi:type="dcterms:W3CDTF">2020-07-13T14:23:43Z</dcterms:modified>
</cp:coreProperties>
</file>