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1" r:id="rId5"/>
    <p:sldId id="262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4DFC-27C4-4376-90CF-1C08236B93C7}" type="datetimeFigureOut">
              <a:rPr lang="en-GB" smtClean="0"/>
              <a:pPr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FAA0-ED12-4458-BC25-D923C031883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techweekeurope.co.uk/wp-content/uploads/2013/04/ESA-satellite-2.jpg" TargetMode="External"/><Relationship Id="rId7" Type="http://schemas.openxmlformats.org/officeDocument/2006/relationships/hyperlink" Target="https://en.wikipedia.org/wiki/File:NASA_Mars_Rover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en.wikipedia.org/wiki/File:Apollo15LunarRover.jpg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42088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002060"/>
                </a:solidFill>
                <a:latin typeface="Comic Sans MS" pitchFamily="66" charset="0"/>
              </a:rPr>
              <a:t>Space</a:t>
            </a:r>
            <a:endParaRPr lang="en-GB" sz="9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://www.opensecrets.org/news/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564284" cy="2564284"/>
          </a:xfrm>
          <a:prstGeom prst="rect">
            <a:avLst/>
          </a:prstGeom>
          <a:noFill/>
        </p:spPr>
      </p:pic>
      <p:pic>
        <p:nvPicPr>
          <p:cNvPr id="14340" name="Picture 4" descr="http://www.cartoonclipartworld.com/crescentmoonclipart/images/83008_6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2913359" cy="2913359"/>
          </a:xfrm>
          <a:prstGeom prst="rect">
            <a:avLst/>
          </a:prstGeom>
          <a:noFill/>
        </p:spPr>
      </p:pic>
      <p:pic>
        <p:nvPicPr>
          <p:cNvPr id="14342" name="Picture 6" descr="http://www.clearword.co.uk/userfiles/gold-yellow-shooting-star-thumb2776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0"/>
            <a:ext cx="2736304" cy="2736304"/>
          </a:xfrm>
          <a:prstGeom prst="rect">
            <a:avLst/>
          </a:prstGeom>
          <a:noFill/>
        </p:spPr>
      </p:pic>
      <p:pic>
        <p:nvPicPr>
          <p:cNvPr id="14344" name="Picture 8" descr="http://www.inkity.com/catalog/img/2/5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2733675" cy="2009775"/>
          </a:xfrm>
          <a:prstGeom prst="rect">
            <a:avLst/>
          </a:prstGeom>
          <a:noFill/>
        </p:spPr>
      </p:pic>
      <p:pic>
        <p:nvPicPr>
          <p:cNvPr id="14346" name="Picture 10" descr="Astronaut In Space | An astronaut floats in space with a starfield and planet in the background | Appears in the following categories: People / Drawings of People Clip Art -- Jobs -- Sky And Stars -- Space Clip Art">
            <a:hlinkClick r:id="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049688"/>
            <a:ext cx="2808312" cy="2808312"/>
          </a:xfrm>
          <a:prstGeom prst="rect">
            <a:avLst/>
          </a:prstGeom>
          <a:noFill/>
        </p:spPr>
      </p:pic>
      <p:pic>
        <p:nvPicPr>
          <p:cNvPr id="14348" name="Picture 12" descr="Saturn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7483647" y="-865188"/>
            <a:ext cx="2857500" cy="1724026"/>
          </a:xfrm>
          <a:prstGeom prst="rect">
            <a:avLst/>
          </a:prstGeom>
          <a:noFill/>
        </p:spPr>
      </p:pic>
      <p:pic>
        <p:nvPicPr>
          <p:cNvPr id="14350" name="Picture 14" descr="Saturn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7483647" y="-865188"/>
            <a:ext cx="2857500" cy="1724026"/>
          </a:xfrm>
          <a:prstGeom prst="rect">
            <a:avLst/>
          </a:prstGeom>
          <a:noFill/>
        </p:spPr>
      </p:pic>
      <p:pic>
        <p:nvPicPr>
          <p:cNvPr id="14352" name="Picture 16" descr="Saturn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7483647" y="-865188"/>
            <a:ext cx="2857500" cy="1724026"/>
          </a:xfrm>
          <a:prstGeom prst="rect">
            <a:avLst/>
          </a:prstGeom>
          <a:noFill/>
        </p:spPr>
      </p:pic>
      <p:pic>
        <p:nvPicPr>
          <p:cNvPr id="14354" name="Picture 18" descr="http://nssdc.gsfc.nasa.gov/image/planetary/saturn/saturn_fal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4664"/>
            <a:ext cx="2627784" cy="2081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64704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b="1" u="sng" dirty="0" smtClean="0">
                <a:latin typeface="Comic Sans MS" pitchFamily="66" charset="0"/>
              </a:rPr>
              <a:t>LG: To be able to design a space model.</a:t>
            </a:r>
          </a:p>
          <a:p>
            <a:pPr algn="just"/>
            <a:endParaRPr lang="en-GB" sz="3600" dirty="0" smtClean="0">
              <a:latin typeface="Comic Sans MS" pitchFamily="66" charset="0"/>
            </a:endParaRPr>
          </a:p>
          <a:p>
            <a:pPr algn="just"/>
            <a:r>
              <a:rPr lang="en-GB" sz="3600" b="1" dirty="0" smtClean="0">
                <a:latin typeface="Comic Sans MS" pitchFamily="66" charset="0"/>
              </a:rPr>
              <a:t>Success Criteria</a:t>
            </a:r>
          </a:p>
          <a:p>
            <a:pPr algn="just"/>
            <a:endParaRPr lang="en-GB" sz="3600" b="1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</a:t>
            </a:r>
            <a:r>
              <a:rPr lang="en-GB" sz="3600" dirty="0" smtClean="0">
                <a:latin typeface="Comic Sans MS" pitchFamily="66" charset="0"/>
              </a:rPr>
              <a:t>I can annotate my sketch</a:t>
            </a:r>
          </a:p>
          <a:p>
            <a:pPr algn="just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 I can select appropriate recycled materials</a:t>
            </a:r>
          </a:p>
          <a:p>
            <a:pPr algn="just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 I can adjust and improve my design</a:t>
            </a:r>
            <a:endParaRPr lang="en-GB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038475" cy="3333751"/>
          </a:xfrm>
          <a:prstGeom prst="rect">
            <a:avLst/>
          </a:prstGeom>
          <a:noFill/>
        </p:spPr>
      </p:pic>
      <p:pic>
        <p:nvPicPr>
          <p:cNvPr id="20484" name="Picture 4" descr="ESA satellit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2656"/>
            <a:ext cx="4344481" cy="3258362"/>
          </a:xfrm>
          <a:prstGeom prst="rect">
            <a:avLst/>
          </a:prstGeom>
          <a:noFill/>
        </p:spPr>
      </p:pic>
      <p:pic>
        <p:nvPicPr>
          <p:cNvPr id="20486" name="Picture 6" descr="Apollo15LunarRov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5"/>
            <a:ext cx="3816424" cy="2521567"/>
          </a:xfrm>
          <a:prstGeom prst="rect">
            <a:avLst/>
          </a:prstGeom>
          <a:noFill/>
        </p:spPr>
      </p:pic>
      <p:pic>
        <p:nvPicPr>
          <p:cNvPr id="20488" name="Picture 8" descr="https://upload.wikimedia.org/wikipedia/commons/thumb/d/d8/NASA_Mars_Rover.jpg/300px-NASA_Mars_Rove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861048"/>
            <a:ext cx="3384376" cy="2707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2us.denofgeek.com/sites/denofgeekus/files/styles/main_wide/public/2016/01/star-destroyer_0.jpg?itok=JBlJesk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53070" cy="2448272"/>
          </a:xfrm>
          <a:prstGeom prst="rect">
            <a:avLst/>
          </a:prstGeom>
          <a:noFill/>
        </p:spPr>
      </p:pic>
      <p:pic>
        <p:nvPicPr>
          <p:cNvPr id="4100" name="Picture 4" descr="http://cdn2us.denofgeek.com/sites/denofgeekus/files/styles/article_width/public/7/44/x-wing.jpg?itok=I2PURR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7"/>
            <a:ext cx="3384376" cy="2538283"/>
          </a:xfrm>
          <a:prstGeom prst="rect">
            <a:avLst/>
          </a:prstGeom>
          <a:noFill/>
        </p:spPr>
      </p:pic>
      <p:pic>
        <p:nvPicPr>
          <p:cNvPr id="4102" name="Picture 6" descr="http://cdn2us.denofgeek.com/sites/denofgeekus/files/styles/article_width/public/2016/01/jedi-starfighter.jpg?itok=Q5M-qP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4477287" cy="2520280"/>
          </a:xfrm>
          <a:prstGeom prst="rect">
            <a:avLst/>
          </a:prstGeom>
          <a:noFill/>
        </p:spPr>
      </p:pic>
      <p:pic>
        <p:nvPicPr>
          <p:cNvPr id="4104" name="Picture 8" descr="http://cdn2us.denofgeek.com/sites/denofgeekus/files/styles/article_width/public/2016/01/interdictor-star-destroyer.jpg?itok=kwu0pIc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985662" cy="2105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b/bc/Soyuz_TMA-7_spacecraft2edit1.jpg/1280px-Soyuz_TMA-7_spacecraft2ed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612" y="332656"/>
            <a:ext cx="3907436" cy="2592288"/>
          </a:xfrm>
          <a:prstGeom prst="rect">
            <a:avLst/>
          </a:prstGeom>
          <a:noFill/>
        </p:spPr>
      </p:pic>
      <p:pic>
        <p:nvPicPr>
          <p:cNvPr id="19460" name="Picture 4" descr="https://upload.wikimedia.org/wikipedia/commons/thumb/1/17/Iss016e034191.jpg/800px-Iss016e034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3006597" cy="3024336"/>
          </a:xfrm>
          <a:prstGeom prst="rect">
            <a:avLst/>
          </a:prstGeom>
          <a:noFill/>
        </p:spPr>
      </p:pic>
      <p:pic>
        <p:nvPicPr>
          <p:cNvPr id="19462" name="Picture 6" descr="HOPE-X spacecra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286250" cy="3124201"/>
          </a:xfrm>
          <a:prstGeom prst="rect">
            <a:avLst/>
          </a:prstGeom>
          <a:noFill/>
        </p:spPr>
      </p:pic>
      <p:pic>
        <p:nvPicPr>
          <p:cNvPr id="19464" name="Picture 8" descr="articl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409645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\Desktop\Year 4 and 5 Merritts Brook\Year 5 2011-2012\Class Management Year 5 2011-12\School and Home Photos\Class Photos 2011-2012\Trescott Photos and  Displays 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briel\Desktop\Year 4 and 5 Merritts Brook\Year 5 2011-2012\Class Management Year 5 2011-12\School and Home Photos\Class Photos 2011-2012\Trescott Photos and  Displays 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40002" cy="6453336"/>
          </a:xfrm>
          <a:prstGeom prst="rect">
            <a:avLst/>
          </a:prstGeom>
          <a:noFill/>
        </p:spPr>
      </p:pic>
      <p:pic>
        <p:nvPicPr>
          <p:cNvPr id="2051" name="Picture 3" descr="c:\Users\Gabriel\Desktop\Year 4 and 5 Merritts Brook\Year 5 2011-2012\Class Management Year 5 2011-12\School and Home Photos\Class Photos 2011-2012\Trescott Photos and  Displays 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260648"/>
            <a:ext cx="3264363" cy="2448272"/>
          </a:xfrm>
          <a:prstGeom prst="rect">
            <a:avLst/>
          </a:prstGeom>
          <a:noFill/>
        </p:spPr>
      </p:pic>
      <p:pic>
        <p:nvPicPr>
          <p:cNvPr id="2053" name="Picture 5" descr="c:\Users\Gabriel\Desktop\Year 4 and 5 Merritts Brook\Year 5 2011-2012\Class Management Year 5 2011-12\School and Home Photos\Class Photos 2011-2012\Trescott Photos and  Displays 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24944"/>
            <a:ext cx="273376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briel\Desktop\Year 4 and 5 Merritts Brook\Year 5 2011-2012\Class Management Year 5 2011-12\School and Home Photos\Class Photos 2011-2012\Trescott Photos and  Displays 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60440" cy="2970330"/>
          </a:xfrm>
          <a:prstGeom prst="rect">
            <a:avLst/>
          </a:prstGeom>
          <a:noFill/>
        </p:spPr>
      </p:pic>
      <p:pic>
        <p:nvPicPr>
          <p:cNvPr id="3075" name="Picture 3" descr="c:\Users\Gabriel\Desktop\Year 4 and 5 Merritts Brook\Year 5 2011-2012\Class Management Year 5 2011-12\School and Home Photos\Class Photos 2011-2012\Trescott Photos and  Displays 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032448" cy="3024336"/>
          </a:xfrm>
          <a:prstGeom prst="rect">
            <a:avLst/>
          </a:prstGeom>
          <a:noFill/>
        </p:spPr>
      </p:pic>
      <p:pic>
        <p:nvPicPr>
          <p:cNvPr id="3076" name="Picture 4" descr="c:\Users\Gabriel\Desktop\Year 4 and 5 Merritts Brook\Year 5 2011-2012\Class Management Year 5 2011-12\School and Home Photos\Class Photos 2011-2012\Trescott Photos and  Displays 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899926" cy="2924944"/>
          </a:xfrm>
          <a:prstGeom prst="rect">
            <a:avLst/>
          </a:prstGeom>
          <a:noFill/>
        </p:spPr>
      </p:pic>
      <p:pic>
        <p:nvPicPr>
          <p:cNvPr id="3077" name="Picture 5" descr="c:\Users\Gabriel\Desktop\Year 4 and 5 Merritts Brook\Year 5 2011-2012\Class Management Year 5 2011-12\School and Home Photos\Class Photos 2011-2012\Trescott Photos and  Displays 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Simeon Gabriel</cp:lastModifiedBy>
  <cp:revision>17</cp:revision>
  <dcterms:created xsi:type="dcterms:W3CDTF">2017-01-04T22:24:32Z</dcterms:created>
  <dcterms:modified xsi:type="dcterms:W3CDTF">2020-07-12T20:49:46Z</dcterms:modified>
</cp:coreProperties>
</file>