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660" r:id="rId2"/>
  </p:sldMasterIdLst>
  <p:notesMasterIdLst>
    <p:notesMasterId r:id="rId13"/>
  </p:notes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71" r:id="rId12"/>
  </p:sldIdLst>
  <p:sldSz cx="9144000" cy="5143500" type="screen16x9"/>
  <p:notesSz cx="6858000" cy="9144000"/>
  <p:embeddedFontLst>
    <p:embeddedFont>
      <p:font typeface="Maven Pro" panose="020B0604020202020204" charset="0"/>
      <p:regular r:id="rId14"/>
      <p:bold r:id="rId15"/>
    </p:embeddedFont>
    <p:embeddedFont>
      <p:font typeface="Nunito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92EE"/>
    <a:srgbClr val="398C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63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37043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045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5466a47a33_0_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5466a47a33_0_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3908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5466a47a33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5466a47a33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2892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5466a47a33_0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5466a47a33_0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Write on to to-do list sheet.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22546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5466a47a33_0_2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5466a47a33_0_2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0446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5466a47a33_0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5466a47a33_0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5351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5516fea1f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5516fea1f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4083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5516fea1f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5516fea1f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3334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50c33cb65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50c33cb65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315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name="adj1" fmla="val 8244818"/>
                  <a:gd name="adj2" fmla="val 16246175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name="adj1" fmla="val 8801158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name="adj1" fmla="val 1255410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name="adj1" fmla="val 19376841"/>
                <a:gd name="adj2" fmla="val 16200000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 txBox="1">
            <a:spLocks noGrp="1"/>
          </p:cNvSpPr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2"/>
          <p:cNvSpPr txBox="1">
            <a:spLocks noGrp="1"/>
          </p:cNvSpPr>
          <p:nvPr>
            <p:ph type="subTitle" idx="1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381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 preserve="1">
  <p:cSld name="Section head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4229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itle and 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0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671C1239-09B4-4804-A5CE-52B8818B4D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52805" y="4822644"/>
            <a:ext cx="2646941" cy="22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580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 preserve="1">
  <p:cSld name="Title and two 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34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880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>
  <p:cSld name="One column 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5464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>
  <p:cSld name="Main poin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956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>
  <p:cSld name="Section title and 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0040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>
  <p:cSld name="Ca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0174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>
  <p:cSld name="Big number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487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0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671C1239-09B4-4804-A5CE-52B8818B4D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52805" y="4822644"/>
            <a:ext cx="2646941" cy="2222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642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5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9" name="Google Shape;109;p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7"/>
          <p:cNvSpPr txBox="1">
            <a:spLocks noGrp="1"/>
          </p:cNvSpPr>
          <p:nvPr>
            <p:ph type="body" idx="1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1" name="Google Shape;111;p7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name="adj1" fmla="val 19376841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name="adj1" fmla="val 5699893"/>
                  <a:gd name="adj2" fmla="val 12313574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25" name="Google Shape;125;p8"/>
          <p:cNvSpPr txBox="1">
            <a:spLocks noGrp="1"/>
          </p:cNvSpPr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8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1" name="Google Shape;131;p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9"/>
          <p:cNvSpPr txBox="1">
            <a:spLocks noGrp="1"/>
          </p:cNvSpPr>
          <p:nvPr>
            <p:ph type="subTitle" idx="1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2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" name="Google Shape;139;p10"/>
          <p:cNvSpPr txBox="1">
            <a:spLocks noGrp="1"/>
          </p:cNvSpPr>
          <p:nvPr>
            <p:ph type="body" idx="1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40" name="Google Shape;140;p10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8" name="Google Shape;268;p11"/>
          <p:cNvSpPr txBox="1">
            <a:spLocks noGrp="1"/>
          </p:cNvSpPr>
          <p:nvPr>
            <p:ph type="title" hasCustomPrompt="1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>
            <a:spLocks noGrp="1"/>
          </p:cNvSpPr>
          <p:nvPr>
            <p:ph type="body" idx="1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0" name="Google Shape;270;p1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omentum"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0" name="Picture 8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696679EE-B4A9-4F6F-972A-9D8C5F0411C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352805" y="4822644"/>
            <a:ext cx="2646941" cy="222263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sz="2800" b="1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>
            <a:r>
              <a:rPr lang="en-GB" dirty="0"/>
              <a:t>No logo</a:t>
            </a:r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53579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54" descr="corner.png">
            <a:extLst>
              <a:ext uri="{FF2B5EF4-FFF2-40B4-BE49-F238E27FC236}">
                <a16:creationId xmlns:a16="http://schemas.microsoft.com/office/drawing/2014/main" xmlns="" id="{E6B5C9B7-E465-4A01-ABB6-9BB4BBD0C2D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7188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77;p13">
            <a:extLst>
              <a:ext uri="{FF2B5EF4-FFF2-40B4-BE49-F238E27FC236}">
                <a16:creationId xmlns:a16="http://schemas.microsoft.com/office/drawing/2014/main" xmlns="" id="{D703274E-29FA-40DE-86DC-4767B0E3C4B4}"/>
              </a:ext>
            </a:extLst>
          </p:cNvPr>
          <p:cNvSpPr txBox="1">
            <a:spLocks/>
          </p:cNvSpPr>
          <p:nvPr/>
        </p:nvSpPr>
        <p:spPr>
          <a:xfrm>
            <a:off x="3054347" y="2081098"/>
            <a:ext cx="3035306" cy="4906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3600" b="1" dirty="0" smtClean="0">
                <a:solidFill>
                  <a:schemeClr val="bg1"/>
                </a:solidFill>
                <a:latin typeface="+mj-lt"/>
              </a:rPr>
              <a:t>Transition Lesson 2</a:t>
            </a:r>
          </a:p>
          <a:p>
            <a:r>
              <a:rPr lang="en-GB" sz="3600" b="1" dirty="0" smtClean="0">
                <a:solidFill>
                  <a:schemeClr val="bg1"/>
                </a:solidFill>
                <a:latin typeface="+mj-lt"/>
              </a:rPr>
              <a:t>Organisation</a:t>
            </a:r>
            <a:endParaRPr lang="en-GB" sz="3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Google Shape;278;p13">
            <a:extLst>
              <a:ext uri="{FF2B5EF4-FFF2-40B4-BE49-F238E27FC236}">
                <a16:creationId xmlns:a16="http://schemas.microsoft.com/office/drawing/2014/main" xmlns="" id="{BA9A436B-8746-49AB-92D9-043BBF2B17C1}"/>
              </a:ext>
            </a:extLst>
          </p:cNvPr>
          <p:cNvSpPr txBox="1">
            <a:spLocks/>
          </p:cNvSpPr>
          <p:nvPr/>
        </p:nvSpPr>
        <p:spPr>
          <a:xfrm>
            <a:off x="2289729" y="2688624"/>
            <a:ext cx="5635500" cy="9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GB" sz="2400" dirty="0">
              <a:solidFill>
                <a:schemeClr val="bg1"/>
              </a:solidFill>
              <a:latin typeface="Maven Pr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852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674" y="571074"/>
            <a:ext cx="7030500" cy="999300"/>
          </a:xfrm>
        </p:spPr>
        <p:txBody>
          <a:bodyPr/>
          <a:lstStyle/>
          <a:p>
            <a:r>
              <a:rPr lang="es-ES" dirty="0" err="1" smtClean="0"/>
              <a:t>Task</a:t>
            </a:r>
            <a:r>
              <a:rPr lang="es-ES" dirty="0" smtClean="0"/>
              <a:t> </a:t>
            </a:r>
            <a:r>
              <a:rPr lang="es-ES" dirty="0" err="1" smtClean="0"/>
              <a:t>Four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273" y="1831198"/>
            <a:ext cx="7030500" cy="2541600"/>
          </a:xfrm>
        </p:spPr>
        <p:txBody>
          <a:bodyPr/>
          <a:lstStyle/>
          <a:p>
            <a:pPr marL="14605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t="11547"/>
          <a:stretch/>
        </p:blipFill>
        <p:spPr>
          <a:xfrm>
            <a:off x="4207615" y="350635"/>
            <a:ext cx="4799418" cy="470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63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5702118" cy="6183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Why is organisation important? </a:t>
            </a:r>
            <a:endParaRPr dirty="0">
              <a:latin typeface="+mj-lt"/>
            </a:endParaRPr>
          </a:p>
        </p:txBody>
      </p:sp>
      <p:pic>
        <p:nvPicPr>
          <p:cNvPr id="284" name="Google Shape;28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33500" y="1216959"/>
            <a:ext cx="3249500" cy="345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>
            <a:spLocks noGrp="1"/>
          </p:cNvSpPr>
          <p:nvPr>
            <p:ph type="title"/>
          </p:nvPr>
        </p:nvSpPr>
        <p:spPr>
          <a:xfrm>
            <a:off x="1156075" y="57172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Lottie’s Story - Part One </a:t>
            </a:r>
            <a:endParaRPr dirty="0">
              <a:latin typeface="+mj-lt"/>
            </a:endParaRPr>
          </a:p>
        </p:txBody>
      </p:sp>
      <p:sp>
        <p:nvSpPr>
          <p:cNvPr id="290" name="Google Shape;290;p15"/>
          <p:cNvSpPr txBox="1">
            <a:spLocks noGrp="1"/>
          </p:cNvSpPr>
          <p:nvPr>
            <p:ph type="body" idx="1"/>
          </p:nvPr>
        </p:nvSpPr>
        <p:spPr>
          <a:xfrm>
            <a:off x="1303800" y="1396675"/>
            <a:ext cx="7438800" cy="33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Lottie has woken up on a Thursday morning; she has started getting ready for school.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2400" dirty="0">
              <a:latin typeface="+mn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During the day she needs to post her grandma’s birthday card, empty the dishwasher, buy some milk and walk the dog. </a:t>
            </a: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These all need to be finished by the end of the day!</a:t>
            </a: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400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Task One: To-do Lists</a:t>
            </a:r>
            <a:endParaRPr dirty="0">
              <a:latin typeface="+mj-lt"/>
            </a:endParaRPr>
          </a:p>
        </p:txBody>
      </p:sp>
      <p:sp>
        <p:nvSpPr>
          <p:cNvPr id="296" name="Google Shape;296;p16"/>
          <p:cNvSpPr txBox="1">
            <a:spLocks noGrp="1"/>
          </p:cNvSpPr>
          <p:nvPr>
            <p:ph type="body" idx="1"/>
          </p:nvPr>
        </p:nvSpPr>
        <p:spPr>
          <a:xfrm>
            <a:off x="1056750" y="1417875"/>
            <a:ext cx="7030500" cy="144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Lottie has lots of things to do! One thing we can do to help us remember is make ourselves a to-do list. </a:t>
            </a: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What does Lottie need to put on her to-do list? </a:t>
            </a: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Lottie’s Story - Part Two </a:t>
            </a:r>
            <a:endParaRPr dirty="0">
              <a:latin typeface="+mj-lt"/>
            </a:endParaRPr>
          </a:p>
        </p:txBody>
      </p:sp>
      <p:sp>
        <p:nvSpPr>
          <p:cNvPr id="302" name="Google Shape;302;p17"/>
          <p:cNvSpPr txBox="1">
            <a:spLocks noGrp="1"/>
          </p:cNvSpPr>
          <p:nvPr>
            <p:ph type="body" idx="1"/>
          </p:nvPr>
        </p:nvSpPr>
        <p:spPr>
          <a:xfrm>
            <a:off x="862375" y="1370575"/>
            <a:ext cx="7471800" cy="31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On her way to school, Lottie starts thinking about the day ahead of her. She has lots of different lessons: Double Science, English and  History. Probably not in that order though. </a:t>
            </a: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400" dirty="0">
                <a:latin typeface="+mn-lt"/>
              </a:rPr>
              <a:t>She felt quite happy, because History &amp; English were her favourite subjects. </a:t>
            </a:r>
            <a:endParaRPr sz="2400" dirty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Task Two: The Timetable. </a:t>
            </a:r>
            <a:endParaRPr dirty="0">
              <a:latin typeface="+mj-lt"/>
            </a:endParaRPr>
          </a:p>
        </p:txBody>
      </p:sp>
      <p:sp>
        <p:nvSpPr>
          <p:cNvPr id="308" name="Google Shape;308;p18"/>
          <p:cNvSpPr txBox="1">
            <a:spLocks noGrp="1"/>
          </p:cNvSpPr>
          <p:nvPr>
            <p:ph type="body" idx="1"/>
          </p:nvPr>
        </p:nvSpPr>
        <p:spPr>
          <a:xfrm>
            <a:off x="1185775" y="1478375"/>
            <a:ext cx="7148400" cy="305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3000" dirty="0">
                <a:latin typeface="+mn-lt"/>
              </a:rPr>
              <a:t>So she can remember the order of her lessons, Lottie has a timetable. </a:t>
            </a:r>
            <a:r>
              <a:rPr lang="en-GB" sz="3000" dirty="0" smtClean="0">
                <a:latin typeface="+mn-lt"/>
              </a:rPr>
              <a:t>You will have a similar timetable. Have a look at the timetable and discuss it. Can </a:t>
            </a:r>
            <a:r>
              <a:rPr lang="en-GB" sz="3000" dirty="0">
                <a:latin typeface="+mn-lt"/>
              </a:rPr>
              <a:t>you complete the rest of it for her, so she knows what she is doing today?</a:t>
            </a:r>
            <a:endParaRPr sz="3000" dirty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9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Lottie’s Story - Part Three</a:t>
            </a:r>
            <a:endParaRPr dirty="0">
              <a:latin typeface="+mj-lt"/>
            </a:endParaRPr>
          </a:p>
        </p:txBody>
      </p:sp>
      <p:sp>
        <p:nvSpPr>
          <p:cNvPr id="314" name="Google Shape;314;p19"/>
          <p:cNvSpPr txBox="1">
            <a:spLocks noGrp="1"/>
          </p:cNvSpPr>
          <p:nvPr>
            <p:ph type="body" idx="1"/>
          </p:nvPr>
        </p:nvSpPr>
        <p:spPr>
          <a:xfrm>
            <a:off x="968625" y="1525975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 dirty="0">
                <a:latin typeface="+mn-lt"/>
              </a:rPr>
              <a:t>At school, Lottie is given 3 more pieces of homework. She already has some she hasn’t started at home! She lists them in her planner to look at when she gets home.</a:t>
            </a:r>
            <a:endParaRPr sz="2400" dirty="0"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0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Task Three </a:t>
            </a:r>
            <a:endParaRPr dirty="0">
              <a:latin typeface="+mj-lt"/>
            </a:endParaRPr>
          </a:p>
        </p:txBody>
      </p:sp>
      <p:sp>
        <p:nvSpPr>
          <p:cNvPr id="320" name="Google Shape;320;p20"/>
          <p:cNvSpPr txBox="1">
            <a:spLocks noGrp="1"/>
          </p:cNvSpPr>
          <p:nvPr>
            <p:ph type="body" idx="1"/>
          </p:nvPr>
        </p:nvSpPr>
        <p:spPr>
          <a:xfrm>
            <a:off x="1303800" y="1697475"/>
            <a:ext cx="7030500" cy="25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Lottie’s homework needs to be prioritised so that it is all done in time.</a:t>
            </a:r>
            <a:br>
              <a:rPr lang="en-GB" sz="2400" dirty="0">
                <a:latin typeface="+mn-lt"/>
              </a:rPr>
            </a:br>
            <a:r>
              <a:rPr lang="en-GB" sz="2400" dirty="0">
                <a:latin typeface="+mn-lt"/>
              </a:rPr>
              <a:t>Look at the deadlines and prioritise when she needs to get it completed by. </a:t>
            </a: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400" dirty="0">
                <a:latin typeface="+mn-lt"/>
              </a:rPr>
              <a:t>Which should she do first? </a:t>
            </a:r>
            <a:endParaRPr sz="2400" dirty="0"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3"/>
          <p:cNvSpPr txBox="1">
            <a:spLocks noGrp="1"/>
          </p:cNvSpPr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+mj-lt"/>
              </a:rPr>
              <a:t>Lottie’s Story - Part </a:t>
            </a:r>
            <a:r>
              <a:rPr lang="en-GB" dirty="0" smtClean="0">
                <a:latin typeface="+mj-lt"/>
              </a:rPr>
              <a:t>Four</a:t>
            </a:r>
            <a:endParaRPr dirty="0">
              <a:latin typeface="+mj-lt"/>
            </a:endParaRPr>
          </a:p>
        </p:txBody>
      </p:sp>
      <p:sp>
        <p:nvSpPr>
          <p:cNvPr id="338" name="Google Shape;338;p23"/>
          <p:cNvSpPr txBox="1">
            <a:spLocks noGrp="1"/>
          </p:cNvSpPr>
          <p:nvPr>
            <p:ph type="body" idx="1"/>
          </p:nvPr>
        </p:nvSpPr>
        <p:spPr>
          <a:xfrm>
            <a:off x="1303800" y="1355175"/>
            <a:ext cx="7030500" cy="31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latin typeface="+mn-lt"/>
              </a:rPr>
              <a:t>Now she’s home, Lottie needs to pack her bag for the next day. </a:t>
            </a:r>
            <a:endParaRPr sz="2400" dirty="0"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400" dirty="0">
                <a:latin typeface="+mn-lt"/>
              </a:rPr>
              <a:t>In DT, she is making pizza. And she needs lots of other things too. It looks like quite a lot to sort out and she’s feeling really tired! But she knows she needs to do it now rather than in the morning. </a:t>
            </a:r>
            <a:endParaRPr sz="2400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356</Words>
  <Application>Microsoft Office PowerPoint</Application>
  <PresentationFormat>On-screen Show (16:9)</PresentationFormat>
  <Paragraphs>27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Maven Pro</vt:lpstr>
      <vt:lpstr>Nunito</vt:lpstr>
      <vt:lpstr>Momentum</vt:lpstr>
      <vt:lpstr>1_Momentum</vt:lpstr>
      <vt:lpstr>PowerPoint Presentation</vt:lpstr>
      <vt:lpstr>Why is organisation important? </vt:lpstr>
      <vt:lpstr>Lottie’s Story - Part One </vt:lpstr>
      <vt:lpstr>Task One: To-do Lists</vt:lpstr>
      <vt:lpstr>Lottie’s Story - Part Two </vt:lpstr>
      <vt:lpstr>Task Two: The Timetable. </vt:lpstr>
      <vt:lpstr>Lottie’s Story - Part Three</vt:lpstr>
      <vt:lpstr>Task Three </vt:lpstr>
      <vt:lpstr>Lottie’s Story - Part Four</vt:lpstr>
      <vt:lpstr>Task Four: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</dc:title>
  <dc:creator>Connor</dc:creator>
  <cp:lastModifiedBy>Charlotte Hickson</cp:lastModifiedBy>
  <cp:revision>12</cp:revision>
  <dcterms:modified xsi:type="dcterms:W3CDTF">2020-06-05T16:50:31Z</dcterms:modified>
</cp:coreProperties>
</file>