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2" r:id="rId5"/>
    <p:sldId id="258" r:id="rId6"/>
    <p:sldId id="260" r:id="rId7"/>
    <p:sldId id="261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22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35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31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20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359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445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48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7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42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1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93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17BD6-3472-4B80-B67A-0C8535171994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3D1DD-CB03-4944-B473-5203F55B065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093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teach/teacher-resources-for-students-transitioning-to-secondary-school/zb68y9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>
                <a:latin typeface="Comic Sans MS" panose="030F0702030302020204" pitchFamily="66" charset="0"/>
              </a:rPr>
              <a:t>Transition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>
                <a:latin typeface="Comic Sans MS" panose="030F0702030302020204" pitchFamily="66" charset="0"/>
              </a:rPr>
              <a:t>Lesson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smtClean="0">
                <a:latin typeface="Comic Sans MS" panose="030F0702030302020204" pitchFamily="66" charset="0"/>
              </a:rPr>
              <a:t>1</a:t>
            </a:r>
          </a:p>
          <a:p>
            <a:r>
              <a:rPr lang="es-ES" dirty="0" err="1" smtClean="0">
                <a:latin typeface="Comic Sans MS" panose="030F0702030302020204" pitchFamily="66" charset="0"/>
              </a:rPr>
              <a:t>Feelings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about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high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smtClean="0">
                <a:latin typeface="Comic Sans MS" panose="030F0702030302020204" pitchFamily="66" charset="0"/>
              </a:rPr>
              <a:t>school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Comic Sans MS" panose="030F0702030302020204" pitchFamily="66" charset="0"/>
              </a:rPr>
              <a:t>Feelings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about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going</a:t>
            </a:r>
            <a:r>
              <a:rPr lang="es-ES" dirty="0" smtClean="0">
                <a:latin typeface="Comic Sans MS" panose="030F0702030302020204" pitchFamily="66" charset="0"/>
              </a:rPr>
              <a:t> to </a:t>
            </a:r>
            <a:r>
              <a:rPr lang="es-ES" dirty="0" err="1" smtClean="0">
                <a:latin typeface="Comic Sans MS" panose="030F0702030302020204" pitchFamily="66" charset="0"/>
              </a:rPr>
              <a:t>high</a:t>
            </a:r>
            <a:r>
              <a:rPr lang="es-ES" dirty="0" smtClean="0">
                <a:latin typeface="Comic Sans MS" panose="030F0702030302020204" pitchFamily="66" charset="0"/>
              </a:rPr>
              <a:t> </a:t>
            </a:r>
            <a:r>
              <a:rPr lang="es-ES" dirty="0" err="1" smtClean="0">
                <a:latin typeface="Comic Sans MS" panose="030F0702030302020204" pitchFamily="66" charset="0"/>
              </a:rPr>
              <a:t>school</a:t>
            </a:r>
            <a:r>
              <a:rPr lang="es-ES" dirty="0" smtClean="0">
                <a:latin typeface="Comic Sans MS" panose="030F0702030302020204" pitchFamily="66" charset="0"/>
              </a:rPr>
              <a:t>…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 descr="A Better Way to Teach Kids About Emotions | GoZen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625" y="1595887"/>
            <a:ext cx="6661942" cy="511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2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>
                <a:latin typeface="Comic Sans MS" panose="030F0702030302020204" pitchFamily="66" charset="0"/>
              </a:rPr>
              <a:t>What qualities do you need for Year 7?</a:t>
            </a:r>
            <a:r>
              <a:rPr lang="en-GB" dirty="0" smtClean="0">
                <a:latin typeface="Comic Sans MS" panose="030F0702030302020204" pitchFamily="66" charset="0"/>
              </a:rPr>
              <a:t/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      </a:t>
            </a:r>
            <a:r>
              <a:rPr lang="en-GB" dirty="0">
                <a:latin typeface="Comic Sans MS" panose="030F0702030302020204" pitchFamily="66" charset="0"/>
              </a:rPr>
              <a:t> </a:t>
            </a:r>
            <a:r>
              <a:rPr lang="en-GB" dirty="0" smtClean="0">
                <a:latin typeface="Comic Sans MS" panose="030F0702030302020204" pitchFamily="66" charset="0"/>
              </a:rPr>
              <a:t>  Independent</a:t>
            </a:r>
          </a:p>
          <a:p>
            <a:pPr lvl="0"/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     </a:t>
            </a:r>
            <a:r>
              <a:rPr lang="en-GB" dirty="0">
                <a:latin typeface="Comic Sans MS" panose="030F0702030302020204" pitchFamily="66" charset="0"/>
              </a:rPr>
              <a:t> Organised</a:t>
            </a:r>
          </a:p>
          <a:p>
            <a:pPr lvl="0"/>
            <a:r>
              <a:rPr lang="en-GB" dirty="0">
                <a:latin typeface="Comic Sans MS" panose="030F0702030302020204" pitchFamily="66" charset="0"/>
              </a:rPr>
              <a:t>        A Responsible Citizen</a:t>
            </a:r>
          </a:p>
          <a:p>
            <a:pPr lvl="0"/>
            <a:r>
              <a:rPr lang="en-GB" dirty="0">
                <a:latin typeface="Comic Sans MS" panose="030F0702030302020204" pitchFamily="66" charset="0"/>
              </a:rPr>
              <a:t>        Resilient</a:t>
            </a:r>
          </a:p>
          <a:p>
            <a:pPr lvl="0"/>
            <a:r>
              <a:rPr lang="en-GB" dirty="0">
                <a:latin typeface="Comic Sans MS" panose="030F0702030302020204" pitchFamily="66" charset="0"/>
              </a:rPr>
              <a:t>        Self-Sufficient</a:t>
            </a:r>
          </a:p>
          <a:p>
            <a:pPr lvl="0"/>
            <a:r>
              <a:rPr lang="en-GB" dirty="0">
                <a:latin typeface="Comic Sans MS" panose="030F0702030302020204" pitchFamily="66" charset="0"/>
              </a:rPr>
              <a:t>        Being a ‘Ready’ </a:t>
            </a:r>
            <a:r>
              <a:rPr lang="en-GB" dirty="0" smtClean="0">
                <a:latin typeface="Comic Sans MS" panose="030F0702030302020204" pitchFamily="66" charset="0"/>
              </a:rPr>
              <a:t>Learner</a:t>
            </a:r>
            <a:endParaRPr lang="en-GB" dirty="0">
              <a:latin typeface="Comic Sans MS" panose="030F0702030302020204" pitchFamily="66" charset="0"/>
            </a:endParaRPr>
          </a:p>
          <a:p>
            <a:pPr marL="0" lv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      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243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What are your aims for Year 7 and beyond?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How to Set Smart Business Goals for Your Small Busin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285" y="2846717"/>
            <a:ext cx="8572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33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66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Write down 3 interesting facts/qualities about yourself…</a:t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</p:txBody>
      </p:sp>
      <p:pic>
        <p:nvPicPr>
          <p:cNvPr id="3074" name="Picture 2" descr="You're Brilliant | Congratulations quotes, Happy words, Word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606" y="1181730"/>
            <a:ext cx="4073339" cy="520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18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What new subject are you excited about learning?</a:t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098" name="Picture 2" descr="School Subjects: Vocabulary Lesson | Sprout Engl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618" y="976654"/>
            <a:ext cx="5567034" cy="187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llustration Seamless Pattern with Icons of Education Subjects ...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3"/>
          <a:stretch/>
        </p:blipFill>
        <p:spPr bwMode="auto">
          <a:xfrm>
            <a:off x="248535" y="1380226"/>
            <a:ext cx="4691644" cy="489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7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Name 3 people you could talk to if you had a problem</a:t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 descr="Google Talk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267" y="1477041"/>
            <a:ext cx="9808533" cy="469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6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5 questions or worries you have?</a:t>
            </a:r>
            <a:br>
              <a:rPr lang="en-GB" dirty="0" smtClean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6146" name="Picture 2" descr="Stop worrying #Quote #Mantra | Words | Quotes, Inspirational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027906"/>
            <a:ext cx="6076950" cy="558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he importance of women in academe asking bold quest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2" y="2820838"/>
            <a:ext cx="4753936" cy="27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3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Comic Sans MS" panose="030F0702030302020204" pitchFamily="66" charset="0"/>
              </a:rPr>
              <a:t>Useful</a:t>
            </a:r>
            <a:r>
              <a:rPr lang="es-ES" dirty="0" smtClean="0">
                <a:latin typeface="Comic Sans MS" panose="030F0702030302020204" pitchFamily="66" charset="0"/>
              </a:rPr>
              <a:t> videos…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https://www.bbc.co.uk/teach/teacher-resources-for-students-transitioning-to-secondary-school/zb68y9q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461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75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Transition</vt:lpstr>
      <vt:lpstr>Feelings about going to high school…</vt:lpstr>
      <vt:lpstr>What qualities do you need for Year 7? </vt:lpstr>
      <vt:lpstr>What are your aims for Year 7 and beyond?</vt:lpstr>
      <vt:lpstr>Write down 3 interesting facts/qualities about yourself… </vt:lpstr>
      <vt:lpstr>What new subject are you excited about learning? </vt:lpstr>
      <vt:lpstr>Name 3 people you could talk to if you had a problem </vt:lpstr>
      <vt:lpstr>5 questions or worries you have? </vt:lpstr>
      <vt:lpstr>Useful videos…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</dc:title>
  <dc:creator>Charlotte Hickson</dc:creator>
  <cp:lastModifiedBy>Charlotte Hickson</cp:lastModifiedBy>
  <cp:revision>14</cp:revision>
  <dcterms:created xsi:type="dcterms:W3CDTF">2020-06-05T10:59:09Z</dcterms:created>
  <dcterms:modified xsi:type="dcterms:W3CDTF">2020-06-05T16:41:00Z</dcterms:modified>
</cp:coreProperties>
</file>