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60" r:id="rId5"/>
    <p:sldId id="261" r:id="rId6"/>
    <p:sldId id="262" r:id="rId7"/>
    <p:sldId id="264" r:id="rId8"/>
    <p:sldId id="266" r:id="rId9"/>
    <p:sldId id="265" r:id="rId10"/>
    <p:sldId id="257" r:id="rId11"/>
    <p:sldId id="256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41C1B-5433-474E-B365-CABBFFC6C74D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7A7D-E543-4D5F-9EE6-7FCDF9E83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7A7D-E543-4D5F-9EE6-7FCDF9E83AE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7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7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4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7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6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3307-C53F-49D4-BDF1-F8B29164E009}" type="datetimeFigureOut">
              <a:rPr lang="en-GB" smtClean="0"/>
              <a:pPr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0D8A-2027-48B8-B7FB-26F28FDE8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u="sng" dirty="0" smtClean="0">
                <a:solidFill>
                  <a:srgbClr val="0070C0"/>
                </a:solidFill>
                <a:latin typeface="Comic Sans MS" pitchFamily="66" charset="0"/>
              </a:rPr>
              <a:t>LG: To identify and create a diagram of</a:t>
            </a:r>
            <a:r>
              <a:rPr lang="en-GB" sz="3600" b="1" u="sng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3600" b="1" u="sng" dirty="0" smtClean="0">
                <a:solidFill>
                  <a:srgbClr val="0070C0"/>
                </a:solidFill>
                <a:latin typeface="Comic Sans MS" pitchFamily="66" charset="0"/>
              </a:rPr>
              <a:t>a star constellation.</a:t>
            </a:r>
          </a:p>
          <a:p>
            <a:pPr algn="just"/>
            <a:endParaRPr lang="en-GB" sz="3200" dirty="0" smtClean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.ltkcdn.net/horoscopes/images/slide/55033-705x800-SS-symbol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048672" cy="68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0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28/d4/48/28d448522512ccb7edd3f57d083dbf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34273" cy="63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4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n.es-static.us/upl/2015/04/500px-Astro_signs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71400"/>
            <a:ext cx="7488832" cy="748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What is a constellation?</a:t>
            </a: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A </a:t>
            </a:r>
            <a:r>
              <a:rPr lang="en-GB" sz="2400" b="1" dirty="0" smtClean="0">
                <a:latin typeface="Comic Sans MS" pitchFamily="66" charset="0"/>
              </a:rPr>
              <a:t>constellation</a:t>
            </a:r>
            <a:r>
              <a:rPr lang="en-GB" sz="2400" dirty="0" smtClean="0">
                <a:latin typeface="Comic Sans MS" pitchFamily="66" charset="0"/>
              </a:rPr>
              <a:t> is a group of stars that make an imaginary shape in the night sky. </a:t>
            </a: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They are usually named after </a:t>
            </a:r>
            <a:r>
              <a:rPr lang="en-GB" sz="2400" b="1" dirty="0" smtClean="0">
                <a:latin typeface="Comic Sans MS" pitchFamily="66" charset="0"/>
              </a:rPr>
              <a:t>mythological</a:t>
            </a:r>
            <a:r>
              <a:rPr lang="en-GB" sz="2400" dirty="0" smtClean="0">
                <a:latin typeface="Comic Sans MS" pitchFamily="66" charset="0"/>
              </a:rPr>
              <a:t> characters, people, animals and objects. </a:t>
            </a: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In different parts of the world, people have made up different shapes out of the same groups of bright stars. </a:t>
            </a: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It is like a giant game of </a:t>
            </a:r>
            <a:r>
              <a:rPr lang="en-GB" sz="2400" b="1" dirty="0" smtClean="0">
                <a:latin typeface="Comic Sans MS" pitchFamily="66" charset="0"/>
              </a:rPr>
              <a:t>connecting the dots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r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ion constel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365766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7647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Orion Constellation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orion myth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328370" cy="2880320"/>
          </a:xfrm>
          <a:prstGeom prst="rect">
            <a:avLst/>
          </a:prstGeom>
          <a:noFill/>
        </p:spPr>
      </p:pic>
      <p:pic>
        <p:nvPicPr>
          <p:cNvPr id="1030" name="Picture 6" descr="orion constel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581128"/>
            <a:ext cx="2476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gasus constellation: The constellation Pegasus star in the night sky. Vector illustration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414042" cy="24140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Pegasus Constellation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4" name="Picture 4" descr="http://fc03.deviantart.net/fs71/i/2014/105/c/0/pegasus_constellation_by_huramechi-d7egl7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480498" cy="2520280"/>
          </a:xfrm>
          <a:prstGeom prst="rect">
            <a:avLst/>
          </a:prstGeom>
          <a:noFill/>
        </p:spPr>
      </p:pic>
      <p:pic>
        <p:nvPicPr>
          <p:cNvPr id="20486" name="Picture 6" descr="pegasus constel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74972">
            <a:off x="2236235" y="4316211"/>
            <a:ext cx="2689235" cy="2238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Big  Bear and Little Bear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0f107360a00e92476faa6c2c12088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675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The Plough or Big Dipper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The Big and Little Dippers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7717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www.indiaparenting.com/zodiac/zodiaccir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7"/>
            <a:ext cx="9211372" cy="53733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419872" y="2708920"/>
            <a:ext cx="23042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1880" y="290548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What is your star sign?</a:t>
            </a:r>
            <a:endParaRPr lang="en-GB" sz="2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Star Signs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en.es-static.us/upl/2015/04/500px-Astro_signs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76250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109</Words>
  <Application>Microsoft Office PowerPoint</Application>
  <PresentationFormat>On-screen Show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Haltwhistle Community Campus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Gabriel</dc:creator>
  <cp:lastModifiedBy>Simeon Gabriel</cp:lastModifiedBy>
  <cp:revision>31</cp:revision>
  <cp:lastPrinted>2019-01-22T12:23:27Z</cp:lastPrinted>
  <dcterms:created xsi:type="dcterms:W3CDTF">2017-02-15T16:58:37Z</dcterms:created>
  <dcterms:modified xsi:type="dcterms:W3CDTF">2020-06-27T08:51:24Z</dcterms:modified>
</cp:coreProperties>
</file>