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5"/>
  </p:notesMasterIdLst>
  <p:handoutMasterIdLst>
    <p:handoutMasterId r:id="rId16"/>
  </p:handoutMasterIdLst>
  <p:sldIdLst>
    <p:sldId id="259" r:id="rId3"/>
    <p:sldId id="272" r:id="rId4"/>
    <p:sldId id="256" r:id="rId5"/>
    <p:sldId id="286" r:id="rId6"/>
    <p:sldId id="287" r:id="rId7"/>
    <p:sldId id="257" r:id="rId8"/>
    <p:sldId id="285" r:id="rId9"/>
    <p:sldId id="269" r:id="rId10"/>
    <p:sldId id="281" r:id="rId11"/>
    <p:sldId id="282" r:id="rId12"/>
    <p:sldId id="284"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4" d="100"/>
          <a:sy n="164" d="100"/>
        </p:scale>
        <p:origin x="-104" y="-7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AC3B8B-B96E-1147-A1AA-8160E624BFAD}" type="datetimeFigureOut">
              <a:rPr lang="en-US" smtClean="0"/>
              <a:t>26/06/20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6295CF-BF61-5748-8E79-2646EEB39A57}" type="slidenum">
              <a:rPr lang="en-US" smtClean="0"/>
              <a:t>‹#›</a:t>
            </a:fld>
            <a:endParaRPr lang="en-US"/>
          </a:p>
        </p:txBody>
      </p:sp>
    </p:spTree>
    <p:extLst>
      <p:ext uri="{BB962C8B-B14F-4D97-AF65-F5344CB8AC3E}">
        <p14:creationId xmlns:p14="http://schemas.microsoft.com/office/powerpoint/2010/main" val="1679526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620AA-C0A5-D04F-B4C5-65CF4A02A4E4}" type="datetimeFigureOut">
              <a:rPr lang="en-US" smtClean="0"/>
              <a:t>26/06/20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BE17C-ABDA-4C4E-BCBC-DBFBB710F871}" type="slidenum">
              <a:rPr lang="en-US" smtClean="0"/>
              <a:t>‹#›</a:t>
            </a:fld>
            <a:endParaRPr lang="en-US"/>
          </a:p>
        </p:txBody>
      </p:sp>
    </p:spTree>
    <p:extLst>
      <p:ext uri="{BB962C8B-B14F-4D97-AF65-F5344CB8AC3E}">
        <p14:creationId xmlns:p14="http://schemas.microsoft.com/office/powerpoint/2010/main" val="25486157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8BE17C-ABDA-4C4E-BCBC-DBFBB710F871}" type="slidenum">
              <a:rPr lang="en-US" smtClean="0"/>
              <a:t>12</a:t>
            </a:fld>
            <a:endParaRPr lang="en-US"/>
          </a:p>
        </p:txBody>
      </p:sp>
    </p:spTree>
    <p:extLst>
      <p:ext uri="{BB962C8B-B14F-4D97-AF65-F5344CB8AC3E}">
        <p14:creationId xmlns:p14="http://schemas.microsoft.com/office/powerpoint/2010/main" val="205788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811CF03-0C48-8145-9139-34BA2C70AA77}" type="datetime1">
              <a:rPr lang="en-GB"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81363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2283455-B922-C640-BD55-24A8713FA7D9}" type="datetime1">
              <a:rPr lang="en-GB"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401604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682D8F1-500E-E44A-8EE4-F722C517A371}" type="datetime1">
              <a:rPr lang="en-GB"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743770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811CF03-0C48-8145-9139-34BA2C70AA77}"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638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6A76120-4C07-3B47-8983-58C0D80115DA}"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3192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CEC9AFB-F964-4541-A610-C37628161FFD}"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8367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D5BE851-E781-2847-9A50-7F683C5ECB4F}"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4316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7494743-6F23-D847-9EAE-7A04B05B65BA}"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805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982CC0B-4267-C84E-A4B6-09D3801B7144}"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38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7BEB1-01F0-CD4A-9E91-74AEE39FA30D}"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4369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3C16BDC-F357-C840-9818-3BD903E03E0A}"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187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6A76120-4C07-3B47-8983-58C0D80115DA}" type="datetime1">
              <a:rPr lang="en-GB"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2223192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674EC4A-61D5-534C-801C-D87C8193DBE3}"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166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2283455-B922-C640-BD55-24A8713FA7D9}"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041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682D8F1-500E-E44A-8EE4-F722C517A371}"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377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CEC9AFB-F964-4541-A610-C37628161FFD}" type="datetime1">
              <a:rPr lang="en-GB"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48836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D5BE851-E781-2847-9A50-7F683C5ECB4F}" type="datetime1">
              <a:rPr lang="en-GB"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163431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7494743-6F23-D847-9EAE-7A04B05B65BA}" type="datetime1">
              <a:rPr lang="en-GB" smtClean="0"/>
              <a:t>26/06/20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86805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982CC0B-4267-C84E-A4B6-09D3801B7144}" type="datetime1">
              <a:rPr lang="en-GB" smtClean="0"/>
              <a:t>26/06/20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310638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7BEB1-01F0-CD4A-9E91-74AEE39FA30D}" type="datetime1">
              <a:rPr lang="en-GB" smtClean="0"/>
              <a:t>26/06/20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127436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3C16BDC-F357-C840-9818-3BD903E03E0A}" type="datetime1">
              <a:rPr lang="en-GB"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175187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674EC4A-61D5-534C-801C-D87C8193DBE3}" type="datetime1">
              <a:rPr lang="en-GB"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BD59C-C5C3-4849-9106-B7921EDA3769}" type="slidenum">
              <a:rPr lang="en-US" smtClean="0"/>
              <a:t>‹#›</a:t>
            </a:fld>
            <a:endParaRPr lang="en-US"/>
          </a:p>
        </p:txBody>
      </p:sp>
    </p:spTree>
    <p:extLst>
      <p:ext uri="{BB962C8B-B14F-4D97-AF65-F5344CB8AC3E}">
        <p14:creationId xmlns:p14="http://schemas.microsoft.com/office/powerpoint/2010/main" val="31716681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B62B6-B27E-A74F-82A6-BF8BE1F93306}" type="datetime1">
              <a:rPr lang="en-GB" smtClean="0"/>
              <a:t>26/06/20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BD59C-C5C3-4849-9106-B7921EDA3769}" type="slidenum">
              <a:rPr lang="en-US" smtClean="0"/>
              <a:t>‹#›</a:t>
            </a:fld>
            <a:endParaRPr lang="en-US"/>
          </a:p>
        </p:txBody>
      </p:sp>
    </p:spTree>
    <p:extLst>
      <p:ext uri="{BB962C8B-B14F-4D97-AF65-F5344CB8AC3E}">
        <p14:creationId xmlns:p14="http://schemas.microsoft.com/office/powerpoint/2010/main" val="915942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B62B6-B27E-A74F-82A6-BF8BE1F93306}" type="datetime1">
              <a:rPr lang="en-GB" smtClean="0">
                <a:solidFill>
                  <a:prstClr val="black">
                    <a:tint val="75000"/>
                  </a:prstClr>
                </a:solidFill>
                <a:latin typeface="Calibri"/>
              </a:rPr>
              <a:pPr/>
              <a:t>26/06/20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BD59C-C5C3-4849-9106-B7921EDA376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9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descr="WaWfront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434" y="260865"/>
            <a:ext cx="4675567" cy="6111240"/>
          </a:xfrm>
          <a:prstGeom prst="rect">
            <a:avLst/>
          </a:prstGeom>
        </p:spPr>
      </p:pic>
      <p:sp>
        <p:nvSpPr>
          <p:cNvPr id="4" name="Slide Number Placeholder 3"/>
          <p:cNvSpPr>
            <a:spLocks noGrp="1"/>
          </p:cNvSpPr>
          <p:nvPr>
            <p:ph type="sldNum" sz="quarter" idx="12"/>
          </p:nvPr>
        </p:nvSpPr>
        <p:spPr/>
        <p:txBody>
          <a:bodyPr/>
          <a:lstStyle/>
          <a:p>
            <a:fld id="{2D1BD59C-C5C3-4849-9106-B7921EDA3769}" type="slidenum">
              <a:rPr lang="en-US" smtClean="0"/>
              <a:t>1</a:t>
            </a:fld>
            <a:endParaRPr lang="en-US"/>
          </a:p>
        </p:txBody>
      </p:sp>
    </p:spTree>
    <p:extLst>
      <p:ext uri="{BB962C8B-B14F-4D97-AF65-F5344CB8AC3E}">
        <p14:creationId xmlns:p14="http://schemas.microsoft.com/office/powerpoint/2010/main" val="1184406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242537" y="5068121"/>
            <a:ext cx="2133600" cy="365125"/>
          </a:xfrm>
        </p:spPr>
        <p:txBody>
          <a:bodyPr/>
          <a:lstStyle/>
          <a:p>
            <a:fld id="{2D1BD59C-C5C3-4849-9106-B7921EDA3769}" type="slidenum">
              <a:rPr lang="en-US" smtClean="0"/>
              <a:t>10</a:t>
            </a:fld>
            <a:endParaRPr lang="en-US"/>
          </a:p>
        </p:txBody>
      </p:sp>
      <p:sp>
        <p:nvSpPr>
          <p:cNvPr id="7" name="TextBox 6"/>
          <p:cNvSpPr txBox="1"/>
          <p:nvPr/>
        </p:nvSpPr>
        <p:spPr>
          <a:xfrm>
            <a:off x="437691" y="279845"/>
            <a:ext cx="4592181" cy="369332"/>
          </a:xfrm>
          <a:prstGeom prst="rect">
            <a:avLst/>
          </a:prstGeom>
          <a:noFill/>
        </p:spPr>
        <p:txBody>
          <a:bodyPr wrap="square" rtlCol="0">
            <a:spAutoFit/>
          </a:bodyPr>
          <a:lstStyle/>
          <a:p>
            <a:r>
              <a:rPr lang="en-US" dirty="0" smtClean="0">
                <a:latin typeface="Comic Sans MS"/>
                <a:cs typeface="Comic Sans MS"/>
              </a:rPr>
              <a:t>Wednesday Writing Activity</a:t>
            </a:r>
            <a:endParaRPr lang="en-US" dirty="0">
              <a:latin typeface="Comic Sans MS"/>
              <a:cs typeface="Comic Sans MS"/>
            </a:endParaRPr>
          </a:p>
        </p:txBody>
      </p:sp>
      <p:grpSp>
        <p:nvGrpSpPr>
          <p:cNvPr id="6" name="Group 5"/>
          <p:cNvGrpSpPr/>
          <p:nvPr/>
        </p:nvGrpSpPr>
        <p:grpSpPr>
          <a:xfrm>
            <a:off x="307979" y="649176"/>
            <a:ext cx="8323259" cy="5790207"/>
            <a:chOff x="154224" y="1031268"/>
            <a:chExt cx="8015246" cy="5344780"/>
          </a:xfrm>
        </p:grpSpPr>
        <p:pic>
          <p:nvPicPr>
            <p:cNvPr id="3" name="Picture 2" descr="Screenshot 2020-06-25 15.58.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24" y="1031268"/>
              <a:ext cx="4033623" cy="5306973"/>
            </a:xfrm>
            <a:prstGeom prst="rect">
              <a:avLst/>
            </a:prstGeom>
          </p:spPr>
        </p:pic>
        <p:pic>
          <p:nvPicPr>
            <p:cNvPr id="4" name="Picture 3" descr="Screenshot 2020-06-25 15.5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603" y="1031268"/>
              <a:ext cx="3853867" cy="5344780"/>
            </a:xfrm>
            <a:prstGeom prst="rect">
              <a:avLst/>
            </a:prstGeom>
          </p:spPr>
        </p:pic>
      </p:grpSp>
    </p:spTree>
    <p:extLst>
      <p:ext uri="{BB962C8B-B14F-4D97-AF65-F5344CB8AC3E}">
        <p14:creationId xmlns:p14="http://schemas.microsoft.com/office/powerpoint/2010/main" val="12953645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242537" y="5068121"/>
            <a:ext cx="2133600" cy="365125"/>
          </a:xfrm>
        </p:spPr>
        <p:txBody>
          <a:bodyPr/>
          <a:lstStyle/>
          <a:p>
            <a:fld id="{2D1BD59C-C5C3-4849-9106-B7921EDA3769}" type="slidenum">
              <a:rPr lang="en-US" smtClean="0"/>
              <a:t>11</a:t>
            </a:fld>
            <a:endParaRPr lang="en-US"/>
          </a:p>
        </p:txBody>
      </p:sp>
      <p:sp>
        <p:nvSpPr>
          <p:cNvPr id="7" name="TextBox 6"/>
          <p:cNvSpPr txBox="1"/>
          <p:nvPr/>
        </p:nvSpPr>
        <p:spPr>
          <a:xfrm>
            <a:off x="437691" y="279845"/>
            <a:ext cx="4592181" cy="369332"/>
          </a:xfrm>
          <a:prstGeom prst="rect">
            <a:avLst/>
          </a:prstGeom>
          <a:noFill/>
        </p:spPr>
        <p:txBody>
          <a:bodyPr wrap="square" rtlCol="0">
            <a:spAutoFit/>
          </a:bodyPr>
          <a:lstStyle/>
          <a:p>
            <a:r>
              <a:rPr lang="en-US" dirty="0" smtClean="0">
                <a:latin typeface="Comic Sans MS"/>
                <a:cs typeface="Comic Sans MS"/>
              </a:rPr>
              <a:t>Thursday Writing Activity</a:t>
            </a:r>
            <a:endParaRPr lang="en-US" dirty="0">
              <a:latin typeface="Comic Sans MS"/>
              <a:cs typeface="Comic Sans MS"/>
            </a:endParaRPr>
          </a:p>
        </p:txBody>
      </p:sp>
      <p:grpSp>
        <p:nvGrpSpPr>
          <p:cNvPr id="4" name="Group 3"/>
          <p:cNvGrpSpPr/>
          <p:nvPr/>
        </p:nvGrpSpPr>
        <p:grpSpPr>
          <a:xfrm>
            <a:off x="437691" y="828986"/>
            <a:ext cx="8136984" cy="5787297"/>
            <a:chOff x="217070" y="649177"/>
            <a:chExt cx="8136984" cy="5787297"/>
          </a:xfrm>
        </p:grpSpPr>
        <p:pic>
          <p:nvPicPr>
            <p:cNvPr id="2" name="Picture 1" descr="Screenshot 2020-06-25 16.0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70" y="649177"/>
              <a:ext cx="4031118" cy="5787296"/>
            </a:xfrm>
            <a:prstGeom prst="rect">
              <a:avLst/>
            </a:prstGeom>
          </p:spPr>
        </p:pic>
        <p:pic>
          <p:nvPicPr>
            <p:cNvPr id="3" name="Picture 2" descr="Screenshot 2020-06-25 16.02.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019" y="649178"/>
              <a:ext cx="4223035" cy="5787296"/>
            </a:xfrm>
            <a:prstGeom prst="rect">
              <a:avLst/>
            </a:prstGeom>
          </p:spPr>
        </p:pic>
      </p:grpSp>
    </p:spTree>
    <p:extLst>
      <p:ext uri="{BB962C8B-B14F-4D97-AF65-F5344CB8AC3E}">
        <p14:creationId xmlns:p14="http://schemas.microsoft.com/office/powerpoint/2010/main" val="12261731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D1BD59C-C5C3-4849-9106-B7921EDA3769}" type="slidenum">
              <a:rPr lang="en-US" smtClean="0"/>
              <a:t>12</a:t>
            </a:fld>
            <a:endParaRPr lang="en-US"/>
          </a:p>
        </p:txBody>
      </p:sp>
      <p:sp>
        <p:nvSpPr>
          <p:cNvPr id="6" name="TextBox 5"/>
          <p:cNvSpPr txBox="1"/>
          <p:nvPr/>
        </p:nvSpPr>
        <p:spPr>
          <a:xfrm>
            <a:off x="205947" y="198931"/>
            <a:ext cx="5148648" cy="369332"/>
          </a:xfrm>
          <a:prstGeom prst="rect">
            <a:avLst/>
          </a:prstGeom>
          <a:noFill/>
        </p:spPr>
        <p:txBody>
          <a:bodyPr wrap="square" rtlCol="0">
            <a:spAutoFit/>
          </a:bodyPr>
          <a:lstStyle/>
          <a:p>
            <a:r>
              <a:rPr lang="en-US" b="1" dirty="0" smtClean="0">
                <a:latin typeface="Comic Sans MS"/>
                <a:cs typeface="Comic Sans MS"/>
              </a:rPr>
              <a:t>Friday Afternoon Activity</a:t>
            </a:r>
            <a:endParaRPr lang="en-US" b="1" dirty="0">
              <a:latin typeface="Comic Sans MS"/>
              <a:cs typeface="Comic Sans MS"/>
            </a:endParaRPr>
          </a:p>
        </p:txBody>
      </p:sp>
      <p:sp>
        <p:nvSpPr>
          <p:cNvPr id="2" name="Rectangle 1"/>
          <p:cNvSpPr/>
          <p:nvPr/>
        </p:nvSpPr>
        <p:spPr>
          <a:xfrm>
            <a:off x="205947" y="1298054"/>
            <a:ext cx="5256009" cy="4287241"/>
          </a:xfrm>
          <a:prstGeom prst="rect">
            <a:avLst/>
          </a:prstGeom>
        </p:spPr>
        <p:txBody>
          <a:bodyPr wrap="square">
            <a:spAutoFit/>
          </a:bodyPr>
          <a:lstStyle/>
          <a:p>
            <a:pPr marL="285750" lvl="0" indent="-285750">
              <a:buFont typeface="Arial"/>
              <a:buChar char="•"/>
            </a:pPr>
            <a:r>
              <a:rPr lang="en-GB" sz="1600" dirty="0">
                <a:latin typeface="Comic Sans MS"/>
                <a:cs typeface="Comic Sans MS"/>
              </a:rPr>
              <a:t>Take two paper plates and cut out a small triangle towards the middle of one plate. </a:t>
            </a:r>
          </a:p>
          <a:p>
            <a:pPr marL="285750" lvl="0" indent="-285750">
              <a:buFont typeface="Arial"/>
              <a:buChar char="•"/>
            </a:pPr>
            <a:r>
              <a:rPr lang="en-GB" sz="1600" dirty="0">
                <a:latin typeface="Comic Sans MS"/>
                <a:cs typeface="Comic Sans MS"/>
              </a:rPr>
              <a:t>Spin the plate and write the skills in each section of the second plate that is exposed in the section that was cut out. </a:t>
            </a:r>
          </a:p>
          <a:p>
            <a:pPr marL="285750" lvl="0" indent="-285750">
              <a:buFont typeface="Arial"/>
              <a:buChar char="•"/>
            </a:pPr>
            <a:r>
              <a:rPr lang="en-GB" sz="1600" dirty="0">
                <a:latin typeface="Comic Sans MS"/>
                <a:cs typeface="Comic Sans MS"/>
              </a:rPr>
              <a:t>Insert a paper fastener so the plate can spin and reveal the skills. </a:t>
            </a:r>
          </a:p>
          <a:p>
            <a:pPr marL="285750" lvl="0" indent="-285750">
              <a:buFont typeface="Arial"/>
              <a:buChar char="•"/>
            </a:pPr>
            <a:r>
              <a:rPr lang="en-GB" sz="1600" dirty="0">
                <a:latin typeface="Comic Sans MS"/>
                <a:cs typeface="Comic Sans MS"/>
              </a:rPr>
              <a:t>Decorate any way you like! </a:t>
            </a:r>
          </a:p>
          <a:p>
            <a:pPr marL="285750" lvl="0" indent="-285750">
              <a:buFont typeface="Arial"/>
              <a:buChar char="•"/>
            </a:pPr>
            <a:r>
              <a:rPr lang="en-GB" sz="1600" dirty="0">
                <a:latin typeface="Comic Sans MS"/>
                <a:cs typeface="Comic Sans MS"/>
              </a:rPr>
              <a:t>These work great to have available in a calm down area or in a coping skill box at home or in the classroom. </a:t>
            </a:r>
          </a:p>
          <a:p>
            <a:pPr marL="285750" lvl="0" indent="-285750">
              <a:buFont typeface="Arial"/>
              <a:buChar char="•"/>
            </a:pPr>
            <a:r>
              <a:rPr lang="en-GB" sz="1600" dirty="0">
                <a:latin typeface="Comic Sans MS"/>
                <a:cs typeface="Comic Sans MS"/>
              </a:rPr>
              <a:t>Another way to use the wheel is to act out situations with puppets or role-play and use the wheel to choose which skill to use given the situation. This helps children learn to choose skills that best suit the setting and get more practice using them! </a:t>
            </a:r>
            <a:r>
              <a:rPr lang="en-GB" dirty="0"/>
              <a:t> </a:t>
            </a:r>
          </a:p>
        </p:txBody>
      </p:sp>
      <p:sp>
        <p:nvSpPr>
          <p:cNvPr id="8" name="Rectangle 7"/>
          <p:cNvSpPr/>
          <p:nvPr/>
        </p:nvSpPr>
        <p:spPr>
          <a:xfrm>
            <a:off x="550026" y="928722"/>
            <a:ext cx="4184221" cy="369332"/>
          </a:xfrm>
          <a:prstGeom prst="rect">
            <a:avLst/>
          </a:prstGeom>
        </p:spPr>
        <p:txBody>
          <a:bodyPr wrap="none">
            <a:spAutoFit/>
          </a:bodyPr>
          <a:lstStyle/>
          <a:p>
            <a:r>
              <a:rPr lang="en-US" b="1" dirty="0" smtClean="0">
                <a:latin typeface="Comic Sans MS"/>
                <a:cs typeface="Comic Sans MS"/>
              </a:rPr>
              <a:t>Well Being -Wheel </a:t>
            </a:r>
            <a:r>
              <a:rPr lang="en-US" b="1" dirty="0">
                <a:latin typeface="Comic Sans MS"/>
                <a:cs typeface="Comic Sans MS"/>
              </a:rPr>
              <a:t>Of Coping Skills</a:t>
            </a:r>
            <a:endParaRPr lang="en-GB" dirty="0">
              <a:latin typeface="Comic Sans MS"/>
              <a:cs typeface="Comic Sans MS"/>
            </a:endParaRPr>
          </a:p>
        </p:txBody>
      </p:sp>
      <p:pic>
        <p:nvPicPr>
          <p:cNvPr id="1025" name="Picture 1" descr="Screenshot 2020-06-26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874" y="1695411"/>
            <a:ext cx="2977926" cy="364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710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D1BD59C-C5C3-4849-9106-B7921EDA3769}"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grpSp>
        <p:nvGrpSpPr>
          <p:cNvPr id="4" name="Group 3"/>
          <p:cNvGrpSpPr/>
          <p:nvPr/>
        </p:nvGrpSpPr>
        <p:grpSpPr>
          <a:xfrm>
            <a:off x="321762" y="396619"/>
            <a:ext cx="8587172" cy="5583215"/>
            <a:chOff x="128156" y="280463"/>
            <a:chExt cx="8587172" cy="5583215"/>
          </a:xfrm>
        </p:grpSpPr>
        <p:pic>
          <p:nvPicPr>
            <p:cNvPr id="2" name="Picture 1" descr="WhatWasteW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56" y="280463"/>
              <a:ext cx="4231846" cy="5583215"/>
            </a:xfrm>
            <a:prstGeom prst="rect">
              <a:avLst/>
            </a:prstGeom>
          </p:spPr>
        </p:pic>
        <p:pic>
          <p:nvPicPr>
            <p:cNvPr id="3" name="Picture 2" descr="WhatWasteWate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913" y="280463"/>
              <a:ext cx="4347415" cy="5583215"/>
            </a:xfrm>
            <a:prstGeom prst="rect">
              <a:avLst/>
            </a:prstGeom>
          </p:spPr>
        </p:pic>
      </p:grpSp>
    </p:spTree>
    <p:extLst>
      <p:ext uri="{BB962C8B-B14F-4D97-AF65-F5344CB8AC3E}">
        <p14:creationId xmlns:p14="http://schemas.microsoft.com/office/powerpoint/2010/main" val="24408156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D1BD59C-C5C3-4849-9106-B7921EDA3769}" type="slidenum">
              <a:rPr lang="en-US" smtClean="0"/>
              <a:t>3</a:t>
            </a:fld>
            <a:endParaRPr lang="en-US"/>
          </a:p>
        </p:txBody>
      </p:sp>
      <p:grpSp>
        <p:nvGrpSpPr>
          <p:cNvPr id="4" name="Group 3"/>
          <p:cNvGrpSpPr/>
          <p:nvPr/>
        </p:nvGrpSpPr>
        <p:grpSpPr>
          <a:xfrm>
            <a:off x="235003" y="449134"/>
            <a:ext cx="8669795" cy="5669358"/>
            <a:chOff x="87863" y="263286"/>
            <a:chExt cx="8669795" cy="5669358"/>
          </a:xfrm>
        </p:grpSpPr>
        <p:pic>
          <p:nvPicPr>
            <p:cNvPr id="2" name="Picture 1" descr="WhatWasteWater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3" y="263286"/>
              <a:ext cx="4300509" cy="5668376"/>
            </a:xfrm>
            <a:prstGeom prst="rect">
              <a:avLst/>
            </a:prstGeom>
          </p:spPr>
        </p:pic>
        <p:pic>
          <p:nvPicPr>
            <p:cNvPr id="3" name="Picture 2" descr="WhatWasteWater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41" y="263286"/>
              <a:ext cx="4408917" cy="5669358"/>
            </a:xfrm>
            <a:prstGeom prst="rect">
              <a:avLst/>
            </a:prstGeom>
          </p:spPr>
        </p:pic>
      </p:grpSp>
    </p:spTree>
    <p:extLst>
      <p:ext uri="{BB962C8B-B14F-4D97-AF65-F5344CB8AC3E}">
        <p14:creationId xmlns:p14="http://schemas.microsoft.com/office/powerpoint/2010/main" val="24408156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483502" y="6356351"/>
            <a:ext cx="2133600" cy="365125"/>
          </a:xfrm>
        </p:spPr>
        <p:txBody>
          <a:bodyPr/>
          <a:lstStyle/>
          <a:p>
            <a:fld id="{2D1BD59C-C5C3-4849-9106-B7921EDA3769}" type="slidenum">
              <a:rPr lang="en-US" smtClean="0"/>
              <a:t>4</a:t>
            </a:fld>
            <a:endParaRPr lang="en-US"/>
          </a:p>
        </p:txBody>
      </p:sp>
      <p:grpSp>
        <p:nvGrpSpPr>
          <p:cNvPr id="4" name="Group 3"/>
          <p:cNvGrpSpPr/>
          <p:nvPr/>
        </p:nvGrpSpPr>
        <p:grpSpPr>
          <a:xfrm>
            <a:off x="139209" y="348465"/>
            <a:ext cx="8854316" cy="5758396"/>
            <a:chOff x="208907" y="348465"/>
            <a:chExt cx="8854316" cy="5758396"/>
          </a:xfrm>
        </p:grpSpPr>
        <p:pic>
          <p:nvPicPr>
            <p:cNvPr id="2" name="Picture 1" descr="WhatWasteWater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07" y="348466"/>
              <a:ext cx="4427684" cy="5758395"/>
            </a:xfrm>
            <a:prstGeom prst="rect">
              <a:avLst/>
            </a:prstGeom>
          </p:spPr>
        </p:pic>
        <p:pic>
          <p:nvPicPr>
            <p:cNvPr id="3" name="Picture 2" descr="WhatWasteWater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591" y="348465"/>
              <a:ext cx="4426632" cy="5758395"/>
            </a:xfrm>
            <a:prstGeom prst="rect">
              <a:avLst/>
            </a:prstGeom>
          </p:spPr>
        </p:pic>
      </p:grpSp>
    </p:spTree>
    <p:extLst>
      <p:ext uri="{BB962C8B-B14F-4D97-AF65-F5344CB8AC3E}">
        <p14:creationId xmlns:p14="http://schemas.microsoft.com/office/powerpoint/2010/main" val="30615511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D1BD59C-C5C3-4849-9106-B7921EDA3769}" type="slidenum">
              <a:rPr lang="en-US" smtClean="0"/>
              <a:t>5</a:t>
            </a:fld>
            <a:endParaRPr lang="en-US"/>
          </a:p>
        </p:txBody>
      </p:sp>
      <p:grpSp>
        <p:nvGrpSpPr>
          <p:cNvPr id="4" name="Group 3"/>
          <p:cNvGrpSpPr/>
          <p:nvPr/>
        </p:nvGrpSpPr>
        <p:grpSpPr>
          <a:xfrm>
            <a:off x="282084" y="317489"/>
            <a:ext cx="8623781" cy="5807765"/>
            <a:chOff x="0" y="410414"/>
            <a:chExt cx="8925099" cy="5851321"/>
          </a:xfrm>
        </p:grpSpPr>
        <p:pic>
          <p:nvPicPr>
            <p:cNvPr id="2" name="Picture 1" descr="WhatWasteWater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0414"/>
              <a:ext cx="4549517" cy="5851321"/>
            </a:xfrm>
            <a:prstGeom prst="rect">
              <a:avLst/>
            </a:prstGeom>
          </p:spPr>
        </p:pic>
        <p:pic>
          <p:nvPicPr>
            <p:cNvPr id="3" name="Picture 2" descr="WhatWasteWater 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517" y="410414"/>
              <a:ext cx="4375582" cy="5851321"/>
            </a:xfrm>
            <a:prstGeom prst="rect">
              <a:avLst/>
            </a:prstGeom>
          </p:spPr>
        </p:pic>
      </p:grpSp>
    </p:spTree>
    <p:extLst>
      <p:ext uri="{BB962C8B-B14F-4D97-AF65-F5344CB8AC3E}">
        <p14:creationId xmlns:p14="http://schemas.microsoft.com/office/powerpoint/2010/main" val="39302306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44343" y="6356351"/>
            <a:ext cx="2133600" cy="365125"/>
          </a:xfrm>
        </p:spPr>
        <p:txBody>
          <a:bodyPr/>
          <a:lstStyle/>
          <a:p>
            <a:fld id="{2D1BD59C-C5C3-4849-9106-B7921EDA3769}" type="slidenum">
              <a:rPr lang="en-US" smtClean="0"/>
              <a:t>6</a:t>
            </a:fld>
            <a:endParaRPr lang="en-US"/>
          </a:p>
        </p:txBody>
      </p:sp>
      <p:grpSp>
        <p:nvGrpSpPr>
          <p:cNvPr id="9" name="Group 8"/>
          <p:cNvGrpSpPr/>
          <p:nvPr/>
        </p:nvGrpSpPr>
        <p:grpSpPr>
          <a:xfrm>
            <a:off x="204875" y="414479"/>
            <a:ext cx="8692135" cy="5941872"/>
            <a:chOff x="144939" y="630902"/>
            <a:chExt cx="8106635" cy="5541629"/>
          </a:xfrm>
        </p:grpSpPr>
        <p:pic>
          <p:nvPicPr>
            <p:cNvPr id="7" name="Picture 6" descr="Screenshot 2020-06-25 15.51.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9" y="649177"/>
              <a:ext cx="3955301" cy="5523354"/>
            </a:xfrm>
            <a:prstGeom prst="rect">
              <a:avLst/>
            </a:prstGeom>
          </p:spPr>
        </p:pic>
        <p:pic>
          <p:nvPicPr>
            <p:cNvPr id="8" name="Picture 7" descr="Screenshot 2020-06-25 15.51.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096" y="630902"/>
              <a:ext cx="3993478" cy="5541629"/>
            </a:xfrm>
            <a:prstGeom prst="rect">
              <a:avLst/>
            </a:prstGeom>
          </p:spPr>
        </p:pic>
      </p:grpSp>
    </p:spTree>
    <p:extLst>
      <p:ext uri="{BB962C8B-B14F-4D97-AF65-F5344CB8AC3E}">
        <p14:creationId xmlns:p14="http://schemas.microsoft.com/office/powerpoint/2010/main" val="21722251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44343" y="6356351"/>
            <a:ext cx="2133600" cy="365125"/>
          </a:xfrm>
        </p:spPr>
        <p:txBody>
          <a:bodyPr/>
          <a:lstStyle/>
          <a:p>
            <a:fld id="{2D1BD59C-C5C3-4849-9106-B7921EDA3769}" type="slidenum">
              <a:rPr lang="en-US" smtClean="0"/>
              <a:t>7</a:t>
            </a:fld>
            <a:endParaRPr lang="en-US"/>
          </a:p>
        </p:txBody>
      </p:sp>
      <p:pic>
        <p:nvPicPr>
          <p:cNvPr id="2" name="Picture 1" descr="PoetryGloss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50" y="408994"/>
            <a:ext cx="8315493" cy="5583761"/>
          </a:xfrm>
          <a:prstGeom prst="rect">
            <a:avLst/>
          </a:prstGeom>
        </p:spPr>
      </p:pic>
    </p:spTree>
    <p:extLst>
      <p:ext uri="{BB962C8B-B14F-4D97-AF65-F5344CB8AC3E}">
        <p14:creationId xmlns:p14="http://schemas.microsoft.com/office/powerpoint/2010/main" val="22658534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242537" y="5068121"/>
            <a:ext cx="2133600" cy="365125"/>
          </a:xfrm>
        </p:spPr>
        <p:txBody>
          <a:bodyPr/>
          <a:lstStyle/>
          <a:p>
            <a:fld id="{2D1BD59C-C5C3-4849-9106-B7921EDA3769}" type="slidenum">
              <a:rPr lang="en-US" smtClean="0"/>
              <a:t>8</a:t>
            </a:fld>
            <a:endParaRPr lang="en-US"/>
          </a:p>
        </p:txBody>
      </p:sp>
      <p:sp>
        <p:nvSpPr>
          <p:cNvPr id="7" name="TextBox 6"/>
          <p:cNvSpPr txBox="1"/>
          <p:nvPr/>
        </p:nvSpPr>
        <p:spPr>
          <a:xfrm>
            <a:off x="437691" y="279845"/>
            <a:ext cx="4592181" cy="369332"/>
          </a:xfrm>
          <a:prstGeom prst="rect">
            <a:avLst/>
          </a:prstGeom>
          <a:noFill/>
        </p:spPr>
        <p:txBody>
          <a:bodyPr wrap="square" rtlCol="0">
            <a:spAutoFit/>
          </a:bodyPr>
          <a:lstStyle/>
          <a:p>
            <a:r>
              <a:rPr lang="en-US" dirty="0" smtClean="0">
                <a:latin typeface="Comic Sans MS"/>
                <a:cs typeface="Comic Sans MS"/>
              </a:rPr>
              <a:t>Monday Writing Activity</a:t>
            </a:r>
            <a:endParaRPr lang="en-US" dirty="0">
              <a:latin typeface="Comic Sans MS"/>
              <a:cs typeface="Comic Sans MS"/>
            </a:endParaRPr>
          </a:p>
        </p:txBody>
      </p:sp>
      <p:grpSp>
        <p:nvGrpSpPr>
          <p:cNvPr id="10" name="Group 9"/>
          <p:cNvGrpSpPr/>
          <p:nvPr/>
        </p:nvGrpSpPr>
        <p:grpSpPr>
          <a:xfrm>
            <a:off x="173283" y="878794"/>
            <a:ext cx="8465756" cy="5596904"/>
            <a:chOff x="115880" y="717551"/>
            <a:chExt cx="8169206" cy="5352936"/>
          </a:xfrm>
        </p:grpSpPr>
        <p:pic>
          <p:nvPicPr>
            <p:cNvPr id="8" name="Picture 7" descr="Screenshot 2020-06-25 15.53.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023" y="717551"/>
              <a:ext cx="4031063" cy="5352936"/>
            </a:xfrm>
            <a:prstGeom prst="rect">
              <a:avLst/>
            </a:prstGeom>
          </p:spPr>
        </p:pic>
        <p:pic>
          <p:nvPicPr>
            <p:cNvPr id="9" name="Picture 8" descr="Screenshot 2020-06-25 15.54.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80" y="717551"/>
              <a:ext cx="3989452" cy="5352936"/>
            </a:xfrm>
            <a:prstGeom prst="rect">
              <a:avLst/>
            </a:prstGeom>
          </p:spPr>
        </p:pic>
      </p:grpSp>
    </p:spTree>
    <p:extLst>
      <p:ext uri="{BB962C8B-B14F-4D97-AF65-F5344CB8AC3E}">
        <p14:creationId xmlns:p14="http://schemas.microsoft.com/office/powerpoint/2010/main" val="27993487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242537" y="5068121"/>
            <a:ext cx="2133600" cy="365125"/>
          </a:xfrm>
        </p:spPr>
        <p:txBody>
          <a:bodyPr/>
          <a:lstStyle/>
          <a:p>
            <a:fld id="{2D1BD59C-C5C3-4849-9106-B7921EDA3769}" type="slidenum">
              <a:rPr lang="en-US" smtClean="0"/>
              <a:t>9</a:t>
            </a:fld>
            <a:endParaRPr lang="en-US"/>
          </a:p>
        </p:txBody>
      </p:sp>
      <p:sp>
        <p:nvSpPr>
          <p:cNvPr id="7" name="TextBox 6"/>
          <p:cNvSpPr txBox="1"/>
          <p:nvPr/>
        </p:nvSpPr>
        <p:spPr>
          <a:xfrm>
            <a:off x="437691" y="279845"/>
            <a:ext cx="4592181" cy="369332"/>
          </a:xfrm>
          <a:prstGeom prst="rect">
            <a:avLst/>
          </a:prstGeom>
          <a:noFill/>
        </p:spPr>
        <p:txBody>
          <a:bodyPr wrap="square" rtlCol="0">
            <a:spAutoFit/>
          </a:bodyPr>
          <a:lstStyle/>
          <a:p>
            <a:r>
              <a:rPr lang="en-US" dirty="0" smtClean="0">
                <a:latin typeface="Comic Sans MS"/>
                <a:cs typeface="Comic Sans MS"/>
              </a:rPr>
              <a:t>Tuesday Writing Activity</a:t>
            </a:r>
            <a:endParaRPr lang="en-US" dirty="0">
              <a:latin typeface="Comic Sans MS"/>
              <a:cs typeface="Comic Sans MS"/>
            </a:endParaRPr>
          </a:p>
        </p:txBody>
      </p:sp>
      <p:grpSp>
        <p:nvGrpSpPr>
          <p:cNvPr id="4" name="Group 3"/>
          <p:cNvGrpSpPr/>
          <p:nvPr/>
        </p:nvGrpSpPr>
        <p:grpSpPr>
          <a:xfrm>
            <a:off x="169695" y="750318"/>
            <a:ext cx="8756201" cy="5576686"/>
            <a:chOff x="169695" y="896412"/>
            <a:chExt cx="8756201" cy="5576686"/>
          </a:xfrm>
        </p:grpSpPr>
        <p:pic>
          <p:nvPicPr>
            <p:cNvPr id="2" name="Picture 1" descr="Screen Shot 2020-06-25 at 15.56.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5" y="896413"/>
              <a:ext cx="4246588" cy="5576685"/>
            </a:xfrm>
            <a:prstGeom prst="rect">
              <a:avLst/>
            </a:prstGeom>
          </p:spPr>
        </p:pic>
        <p:pic>
          <p:nvPicPr>
            <p:cNvPr id="3" name="Picture 2" descr="Screenshot 2020-06-25 15.55.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15" y="896412"/>
              <a:ext cx="4296081" cy="5576685"/>
            </a:xfrm>
            <a:prstGeom prst="rect">
              <a:avLst/>
            </a:prstGeom>
          </p:spPr>
        </p:pic>
      </p:grpSp>
    </p:spTree>
    <p:extLst>
      <p:ext uri="{BB962C8B-B14F-4D97-AF65-F5344CB8AC3E}">
        <p14:creationId xmlns:p14="http://schemas.microsoft.com/office/powerpoint/2010/main" val="13340662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438</TotalTime>
  <Words>52</Words>
  <Application>Microsoft Macintosh PowerPoint</Application>
  <PresentationFormat>On-screen Show (4:3)</PresentationFormat>
  <Paragraphs>25</Paragraphs>
  <Slides>12</Slides>
  <Notes>1</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Lander</dc:creator>
  <cp:lastModifiedBy>Katherine Lander</cp:lastModifiedBy>
  <cp:revision>37</cp:revision>
  <dcterms:created xsi:type="dcterms:W3CDTF">2020-06-04T10:06:47Z</dcterms:created>
  <dcterms:modified xsi:type="dcterms:W3CDTF">2020-06-26T14:37:15Z</dcterms:modified>
</cp:coreProperties>
</file>