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39D01-49FE-4F11-98CF-79EA77CD5C50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10919-DB19-459E-BC44-21D75134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833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39D01-49FE-4F11-98CF-79EA77CD5C50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10919-DB19-459E-BC44-21D75134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585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39D01-49FE-4F11-98CF-79EA77CD5C50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10919-DB19-459E-BC44-21D75134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591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39D01-49FE-4F11-98CF-79EA77CD5C50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10919-DB19-459E-BC44-21D75134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002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39D01-49FE-4F11-98CF-79EA77CD5C50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10919-DB19-459E-BC44-21D75134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990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39D01-49FE-4F11-98CF-79EA77CD5C50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10919-DB19-459E-BC44-21D75134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09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39D01-49FE-4F11-98CF-79EA77CD5C50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10919-DB19-459E-BC44-21D75134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698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39D01-49FE-4F11-98CF-79EA77CD5C50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10919-DB19-459E-BC44-21D75134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122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39D01-49FE-4F11-98CF-79EA77CD5C50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10919-DB19-459E-BC44-21D75134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607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39D01-49FE-4F11-98CF-79EA77CD5C50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10919-DB19-459E-BC44-21D75134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878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39D01-49FE-4F11-98CF-79EA77CD5C50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10919-DB19-459E-BC44-21D75134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377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39D01-49FE-4F11-98CF-79EA77CD5C50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10919-DB19-459E-BC44-21D75134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826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9150"/>
            <a:ext cx="9144000" cy="4951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992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Stuart</dc:creator>
  <cp:lastModifiedBy>Nicola Stuart</cp:lastModifiedBy>
  <cp:revision>2</cp:revision>
  <dcterms:created xsi:type="dcterms:W3CDTF">2017-09-13T09:26:10Z</dcterms:created>
  <dcterms:modified xsi:type="dcterms:W3CDTF">2017-09-13T09:48:19Z</dcterms:modified>
</cp:coreProperties>
</file>