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2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2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95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83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4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69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402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49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54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F05A-98C0-4C5F-8FB5-2F3CCB020386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8CF8E-FD66-42D0-9B14-05E4106A80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7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lien-world-in-winter-spinning-angel.jpg (900×675) (With imag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616" y="0"/>
            <a:ext cx="9171432" cy="6878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700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lien-world-in-winter-spinning-angel.jpg (900×675) (With imag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895" y="2095119"/>
            <a:ext cx="3756660" cy="281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650992" y="0"/>
            <a:ext cx="9144" cy="2103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026" idx="2"/>
          </p:cNvCxnSpPr>
          <p:nvPr/>
        </p:nvCxnSpPr>
        <p:spPr>
          <a:xfrm>
            <a:off x="5737225" y="4912614"/>
            <a:ext cx="23495" cy="1945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026" idx="1"/>
          </p:cNvCxnSpPr>
          <p:nvPr/>
        </p:nvCxnSpPr>
        <p:spPr>
          <a:xfrm flipH="1" flipV="1">
            <a:off x="0" y="3503866"/>
            <a:ext cx="385889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026" idx="3"/>
          </p:cNvCxnSpPr>
          <p:nvPr/>
        </p:nvCxnSpPr>
        <p:spPr>
          <a:xfrm flipV="1">
            <a:off x="7615555" y="3503866"/>
            <a:ext cx="457644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42415" y="64008"/>
            <a:ext cx="2653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 smtClean="0"/>
              <a:t>Nouns (naming words)</a:t>
            </a:r>
            <a:endParaRPr lang="en-GB" sz="1600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7141464" y="64008"/>
            <a:ext cx="3300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 smtClean="0"/>
              <a:t>Adjectives (words to describe nouns)</a:t>
            </a:r>
            <a:endParaRPr lang="en-GB" sz="1600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758952" y="3575304"/>
            <a:ext cx="25877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 smtClean="0"/>
              <a:t>Verbs (action words)</a:t>
            </a:r>
            <a:endParaRPr lang="en-GB" sz="1600" b="1" u="sng" dirty="0"/>
          </a:p>
        </p:txBody>
      </p:sp>
      <p:sp>
        <p:nvSpPr>
          <p:cNvPr id="15" name="TextBox 14"/>
          <p:cNvSpPr txBox="1"/>
          <p:nvPr/>
        </p:nvSpPr>
        <p:spPr>
          <a:xfrm>
            <a:off x="8211312" y="3503866"/>
            <a:ext cx="2980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u="sng" dirty="0" smtClean="0"/>
              <a:t>Adverbs (words that describe how actions are being done)</a:t>
            </a:r>
            <a:endParaRPr lang="en-GB" sz="1600" b="1" u="sng" dirty="0"/>
          </a:p>
        </p:txBody>
      </p:sp>
    </p:spTree>
    <p:extLst>
      <p:ext uri="{BB962C8B-B14F-4D97-AF65-F5344CB8AC3E}">
        <p14:creationId xmlns:p14="http://schemas.microsoft.com/office/powerpoint/2010/main" val="3579344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Simeon Gabriel</dc:creator>
  <cp:lastModifiedBy>Simeon Gabriel</cp:lastModifiedBy>
  <cp:revision>6</cp:revision>
  <dcterms:created xsi:type="dcterms:W3CDTF">2020-06-22T20:43:46Z</dcterms:created>
  <dcterms:modified xsi:type="dcterms:W3CDTF">2020-06-22T20:53:24Z</dcterms:modified>
</cp:coreProperties>
</file>