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46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13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9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76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23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55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0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0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637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55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156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3DE5A-4E5F-4C65-962C-13535C461F59}" type="datetimeFigureOut">
              <a:rPr lang="en-GB" smtClean="0"/>
              <a:t>14/06/2020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A773-3D6E-46F1-A131-B3C97C7F3D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21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69882" y="-1705420"/>
            <a:ext cx="6870065" cy="10280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08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073813" y="-1420537"/>
            <a:ext cx="7620702" cy="973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2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bestcoloringpagesforkids.com/wp-content/uploads/2013/07/Solar-System-Planets-in-Orb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34718" y="-1440564"/>
            <a:ext cx="6887205" cy="9768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42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18380" y="-1855084"/>
            <a:ext cx="8005512" cy="1034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97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Simeon Gabriel</dc:creator>
  <cp:lastModifiedBy>Simeon Gabriel</cp:lastModifiedBy>
  <cp:revision>3</cp:revision>
  <dcterms:created xsi:type="dcterms:W3CDTF">2020-06-12T16:33:08Z</dcterms:created>
  <dcterms:modified xsi:type="dcterms:W3CDTF">2020-06-14T14:06:47Z</dcterms:modified>
</cp:coreProperties>
</file>