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C565C-BA68-47C5-8562-160BA994EB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A7B24-B35B-4E04-B57B-F9F79C87B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4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47A4-C7B7-4B88-BFA0-18C9C43D09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0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47A4-C7B7-4B88-BFA0-18C9C43D09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7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47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8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8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4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2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5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BD82B-597B-4AD1-BD20-92B7A2E84709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5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noodl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733246"/>
            <a:ext cx="10515600" cy="1325563"/>
          </a:xfrm>
        </p:spPr>
        <p:txBody>
          <a:bodyPr/>
          <a:lstStyle/>
          <a:p>
            <a:r>
              <a:rPr lang="en-GB" b="1" dirty="0" smtClean="0"/>
              <a:t>Home workouts – warm up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63352" y="1988840"/>
            <a:ext cx="9793088" cy="4147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Task: Complete this 5 minute warm up: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marching on the spot.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high knees.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heel flicks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star jumps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1 minute up and down the stairs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squats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lunges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arm swings forwards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arm swings backwards</a:t>
            </a:r>
          </a:p>
          <a:p>
            <a:pPr algn="ctr"/>
            <a:endParaRPr lang="en-GB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2605454"/>
            <a:ext cx="943546" cy="1417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34" y="2605454"/>
            <a:ext cx="1417897" cy="1417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988" y="2550406"/>
            <a:ext cx="1670132" cy="1472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664" y="2564904"/>
            <a:ext cx="1397226" cy="1397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23509" b="11063"/>
          <a:stretch/>
        </p:blipFill>
        <p:spPr>
          <a:xfrm>
            <a:off x="5179880" y="4466530"/>
            <a:ext cx="988128" cy="1122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8009" y="4466529"/>
            <a:ext cx="1152128" cy="1122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137" y="4466529"/>
            <a:ext cx="1135013" cy="1122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0356" y="4466529"/>
            <a:ext cx="1059502" cy="11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625209"/>
            <a:ext cx="3096343" cy="1508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AEROBIC ENDURANCE</a:t>
            </a:r>
          </a:p>
          <a:p>
            <a:r>
              <a:rPr lang="en-GB" dirty="0"/>
              <a:t>O</a:t>
            </a:r>
            <a:r>
              <a:rPr lang="en-GB" dirty="0" smtClean="0"/>
              <a:t>r </a:t>
            </a:r>
            <a:r>
              <a:rPr lang="en-GB" dirty="0"/>
              <a:t>stamina, is the ability to exercise continuously for extended periods without tiring</a:t>
            </a:r>
            <a:r>
              <a:rPr lang="en-GB" dirty="0" smtClean="0"/>
              <a:t>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Do </a:t>
            </a:r>
            <a:r>
              <a:rPr lang="en-GB" b="1" dirty="0" smtClean="0"/>
              <a:t>Now: </a:t>
            </a:r>
            <a:r>
              <a:rPr lang="en-GB" dirty="0" smtClean="0"/>
              <a:t>Warm up routine</a:t>
            </a:r>
            <a:endParaRPr lang="en-GB" dirty="0"/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Rocket jumps (2 sets of 20 repetitions) – </a:t>
            </a:r>
            <a:r>
              <a:rPr lang="en-GB" i="1" dirty="0" smtClean="0"/>
              <a:t>feet hip-width apart, jump up and drive hands above head, land softly.</a:t>
            </a:r>
          </a:p>
          <a:p>
            <a:pPr marL="342900" indent="-342900">
              <a:buFont typeface="+mj-lt"/>
              <a:buAutoNum type="arabicPeriod"/>
            </a:pPr>
            <a:r>
              <a:rPr lang="en-GB" i="1" dirty="0" smtClean="0"/>
              <a:t>Recovery – jog on the spot for 45 seconds.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Squat jumps (2 sets of 20 repetitions) – </a:t>
            </a:r>
            <a:r>
              <a:rPr lang="en-GB" i="1" dirty="0" smtClean="0"/>
              <a:t>feet hip-width apart, squat down with head up and heels on the floor, jump up and drive hands above head, land softly.</a:t>
            </a:r>
          </a:p>
          <a:p>
            <a:pPr marL="342900" indent="-342900">
              <a:buFont typeface="+mj-lt"/>
              <a:buAutoNum type="arabicPeriod"/>
            </a:pPr>
            <a:r>
              <a:rPr lang="en-GB" i="1" dirty="0"/>
              <a:t>Recovery – jog on the spot for 45 seconds</a:t>
            </a:r>
            <a:r>
              <a:rPr lang="en-GB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Tap backs (2 sets of 20 repetitions) – </a:t>
            </a:r>
            <a:r>
              <a:rPr lang="en-GB" i="1" dirty="0" smtClean="0"/>
              <a:t>step back with right leg and swing both arms forward then repeat in a continuous rhythmic movement. </a:t>
            </a:r>
          </a:p>
          <a:p>
            <a:pPr marL="342900" indent="-342900">
              <a:buFont typeface="+mj-lt"/>
              <a:buAutoNum type="arabicPeriod"/>
            </a:pPr>
            <a:r>
              <a:rPr lang="en-GB" i="1" dirty="0"/>
              <a:t>Recovery – jog on the spot for 45 seconds</a:t>
            </a:r>
            <a:r>
              <a:rPr lang="en-GB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Burpees (2 sets of 20 repetitions) – </a:t>
            </a:r>
            <a:r>
              <a:rPr lang="en-GB" i="1" dirty="0" smtClean="0"/>
              <a:t>start in a standing position, drop into a squat with hands on the ground, kick feet back into push up position, jump back into squat and jump up.</a:t>
            </a:r>
          </a:p>
          <a:p>
            <a:endParaRPr lang="en-GB" i="1" dirty="0" smtClean="0"/>
          </a:p>
          <a:p>
            <a:r>
              <a:rPr lang="en-GB" b="1" i="1" dirty="0" smtClean="0"/>
              <a:t>Cool down with the stretch routine.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986" y="3429000"/>
            <a:ext cx="603262" cy="159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744"/>
          <a:stretch/>
        </p:blipFill>
        <p:spPr>
          <a:xfrm>
            <a:off x="8762779" y="3491422"/>
            <a:ext cx="1650212" cy="1599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991" y="3549245"/>
            <a:ext cx="1282959" cy="1359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928" y="5259496"/>
            <a:ext cx="2365000" cy="13077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22506" y="3347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74634" y="3419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28448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2506" y="53018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328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133104"/>
            <a:ext cx="3096343" cy="1785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MUSCULAR ENDURANCE</a:t>
            </a:r>
          </a:p>
          <a:p>
            <a:r>
              <a:rPr lang="en-GB" dirty="0"/>
              <a:t>A</a:t>
            </a:r>
            <a:r>
              <a:rPr lang="en-GB" dirty="0" smtClean="0"/>
              <a:t>bility </a:t>
            </a:r>
            <a:r>
              <a:rPr lang="en-GB" dirty="0"/>
              <a:t>of a </a:t>
            </a:r>
            <a:r>
              <a:rPr lang="en-GB" b="1" dirty="0"/>
              <a:t>muscle</a:t>
            </a:r>
            <a:r>
              <a:rPr lang="en-GB" dirty="0"/>
              <a:t> or group of </a:t>
            </a:r>
            <a:r>
              <a:rPr lang="en-GB" b="1" dirty="0"/>
              <a:t>muscles</a:t>
            </a:r>
            <a:r>
              <a:rPr lang="en-GB" dirty="0"/>
              <a:t> to sustain repeated contractions against a resistance for an extended period of </a:t>
            </a:r>
            <a:r>
              <a:rPr lang="en-GB" dirty="0" smtClean="0"/>
              <a:t>time.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Squats (2 x 20 repetitions) – </a:t>
            </a:r>
            <a:r>
              <a:rPr lang="en-GB" sz="1700" i="1" dirty="0" smtClean="0"/>
              <a:t>Keep your back straight, don’t let your knees extend over your toes.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Sit ups (2 x 20 repetitions) – </a:t>
            </a:r>
            <a:r>
              <a:rPr lang="en-GB" sz="1700" i="1" dirty="0" smtClean="0"/>
              <a:t>Keep your feet on the ground, cross your arms over your chest.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Lunges (2 x 20 repetitions) – </a:t>
            </a:r>
            <a:r>
              <a:rPr lang="en-GB" sz="1700" i="1" dirty="0" smtClean="0"/>
              <a:t>stand in a split stance, keep your head up, bend until leg is at a right angle.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Leg raises (2 x 20 repetitions) – </a:t>
            </a:r>
            <a:r>
              <a:rPr lang="en-GB" sz="1700" i="1" dirty="0" smtClean="0"/>
              <a:t>lie on your back, hands under your bottom, raise legs up, keep legs straight, lower back down until just off the ground and repeat.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Calf raises (2 x 20 repetitions) – </a:t>
            </a:r>
            <a:r>
              <a:rPr lang="en-GB" sz="1700" i="1" dirty="0" smtClean="0"/>
              <a:t>slowly lift onto your tip toes, hold for 3 seconds and then slowly lower your heels down.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Bridges ( 2 x 20 repetitions) – </a:t>
            </a:r>
            <a:r>
              <a:rPr lang="en-GB" sz="1700" i="1" dirty="0" smtClean="0"/>
              <a:t>lie on your back, knees bent and heels close to bottom, raise your hips upwards and tighten your abdominals, gently lower.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Ankle touches (2 x 20 repetitions) – </a:t>
            </a:r>
            <a:r>
              <a:rPr lang="en-GB" sz="1700" i="1" dirty="0" smtClean="0"/>
              <a:t>lie on your back, keep your head and neck stable, plant your feet on the floor and try to touch your ankles. </a:t>
            </a:r>
          </a:p>
          <a:p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2506" y="2890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74634" y="2962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128448" y="2971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2506" y="4715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321" r="22281"/>
          <a:stretch/>
        </p:blipFill>
        <p:spPr>
          <a:xfrm>
            <a:off x="7610601" y="3139834"/>
            <a:ext cx="1145020" cy="1272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303" y="3121299"/>
            <a:ext cx="1169145" cy="13898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605" y="3156602"/>
            <a:ext cx="1345941" cy="13459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r="11563" b="18864"/>
          <a:stretch/>
        </p:blipFill>
        <p:spPr>
          <a:xfrm>
            <a:off x="7768692" y="4752618"/>
            <a:ext cx="1198736" cy="10755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19269" y="4713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955" y="5021038"/>
            <a:ext cx="1112670" cy="8562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85695" y="46779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943" y="4568512"/>
            <a:ext cx="1079264" cy="9740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22506" y="5864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1368" y="5985778"/>
            <a:ext cx="1164952" cy="6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133104"/>
            <a:ext cx="3096343" cy="1231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MUSCULAR STRENGTH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amount of force a muscle can produce with a single maximal effort.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Press-ups (2 x 20 repetitions) – </a:t>
            </a:r>
            <a:r>
              <a:rPr lang="en-GB" sz="1700" i="1" dirty="0" smtClean="0"/>
              <a:t>Bend at your elbows, lower your chest and push back up.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err="1" smtClean="0"/>
              <a:t>Tricep</a:t>
            </a:r>
            <a:r>
              <a:rPr lang="en-GB" sz="1700" dirty="0" smtClean="0"/>
              <a:t> dips with chair (2 x 20 repetitions) – </a:t>
            </a:r>
            <a:r>
              <a:rPr lang="en-GB" sz="1700" i="1" dirty="0" smtClean="0"/>
              <a:t>Lift your hips off the floor, bend your elbows and lower your body down.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Shoulder press (with weights/tins/water bottles) (2 x 20 repetitions) – </a:t>
            </a:r>
            <a:r>
              <a:rPr lang="en-GB" sz="1700" i="1" dirty="0" smtClean="0"/>
              <a:t>Slowly extend arms above head then lower to shoulder height and repeat.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/>
              <a:t>Bicep curls (with weights/tins/water </a:t>
            </a:r>
            <a:r>
              <a:rPr lang="en-GB" sz="1700" dirty="0" smtClean="0"/>
              <a:t>bottles (</a:t>
            </a:r>
            <a:r>
              <a:rPr lang="en-GB" sz="1700" dirty="0"/>
              <a:t>2 </a:t>
            </a:r>
            <a:r>
              <a:rPr lang="en-GB" sz="1700" dirty="0" smtClean="0"/>
              <a:t>x 20 repetitions) – </a:t>
            </a:r>
            <a:r>
              <a:rPr lang="en-GB" sz="1700" i="1" dirty="0" smtClean="0"/>
              <a:t>slowly bend at the elbows keeping them tucked into your sides, raising the weights to your shoulders.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/>
              <a:t>Lateral raises (with weights/tins/water </a:t>
            </a:r>
            <a:r>
              <a:rPr lang="en-GB" sz="1700" dirty="0" smtClean="0"/>
              <a:t>bottles) (2 x 20 repetitions) – </a:t>
            </a:r>
            <a:r>
              <a:rPr lang="en-GB" sz="1700" i="1" dirty="0" smtClean="0"/>
              <a:t>Slowly raise both arms, keeping them straight up to shoulder height with palms facing down. 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Goblet squats </a:t>
            </a:r>
            <a:r>
              <a:rPr lang="en-GB" sz="1700" dirty="0"/>
              <a:t>(with weights/tins/water </a:t>
            </a:r>
            <a:r>
              <a:rPr lang="en-GB" sz="1700" dirty="0" smtClean="0"/>
              <a:t>bottles) ( 2 x 20 repetitions) – </a:t>
            </a:r>
            <a:r>
              <a:rPr lang="en-GB" sz="1700" i="1" dirty="0" smtClean="0"/>
              <a:t>Keep your back straight don’t extend your knees over your toes.</a:t>
            </a:r>
          </a:p>
          <a:p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681" y="3429000"/>
            <a:ext cx="1782321" cy="1096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0601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29215" b="8969"/>
          <a:stretch/>
        </p:blipFill>
        <p:spPr>
          <a:xfrm>
            <a:off x="9408368" y="3379818"/>
            <a:ext cx="1368152" cy="11459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0668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219" y="3358316"/>
            <a:ext cx="1195052" cy="11950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33742" y="3195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551" y="4741837"/>
            <a:ext cx="1044522" cy="11622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508611" y="4741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966" y="4692903"/>
            <a:ext cx="1748956" cy="97941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217966" y="4710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4995" y="4631683"/>
            <a:ext cx="1280276" cy="95897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776478" y="4604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78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133104"/>
            <a:ext cx="3096343" cy="1785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SPEED and AGILITY</a:t>
            </a:r>
          </a:p>
          <a:p>
            <a:r>
              <a:rPr lang="en-GB" b="1" dirty="0"/>
              <a:t>Speed</a:t>
            </a:r>
            <a:r>
              <a:rPr lang="en-GB" dirty="0"/>
              <a:t> is the distance </a:t>
            </a:r>
            <a:r>
              <a:rPr lang="en-GB" dirty="0" smtClean="0"/>
              <a:t>travelled </a:t>
            </a:r>
            <a:r>
              <a:rPr lang="en-GB" dirty="0"/>
              <a:t>per unit of time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Agility </a:t>
            </a:r>
            <a:r>
              <a:rPr lang="en-GB" dirty="0" smtClean="0"/>
              <a:t>is the ability to change direction at speed without losing balance.</a:t>
            </a: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Stair runs (2 x 10 repetitions) – </a:t>
            </a:r>
            <a:r>
              <a:rPr lang="en-GB" sz="1700" i="1" dirty="0" smtClean="0"/>
              <a:t>Running up and down the stairs as quickly as you can.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Speed bounces (2 x 20 repetitions) – </a:t>
            </a:r>
            <a:r>
              <a:rPr lang="en-GB" sz="1700" i="1" dirty="0" smtClean="0"/>
              <a:t>Quick jumps from side to side, landing softly.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High knees (2 x 20 repetitions) – </a:t>
            </a:r>
            <a:r>
              <a:rPr lang="en-GB" sz="1700" i="1" dirty="0" smtClean="0"/>
              <a:t>Knees lifted to waist high, balls of your feet.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Shuttle runs (wall to wall) (</a:t>
            </a:r>
            <a:r>
              <a:rPr lang="en-GB" sz="1700" dirty="0"/>
              <a:t>2 </a:t>
            </a:r>
            <a:r>
              <a:rPr lang="en-GB" sz="1700" dirty="0" smtClean="0"/>
              <a:t>x 20 repetitions) – </a:t>
            </a:r>
            <a:r>
              <a:rPr lang="en-GB" sz="1700" i="1" dirty="0" smtClean="0"/>
              <a:t>head up and quick turns.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Football sprints (2 x 10 repetitions) – </a:t>
            </a:r>
            <a:r>
              <a:rPr lang="en-GB" sz="1700" i="1" dirty="0" smtClean="0"/>
              <a:t>Starting in press up position, jump up and sprint for 10 seconds then repeat. 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Scissor steps ( 2 x 20 repetitions) – </a:t>
            </a:r>
            <a:r>
              <a:rPr lang="en-GB" sz="1700" i="1" dirty="0" smtClean="0"/>
              <a:t>Quick feet alternating from front to back, head up. 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hops (2 x 20 repetitions)  - </a:t>
            </a:r>
            <a:r>
              <a:rPr lang="en-GB" sz="1700" i="1" dirty="0" smtClean="0"/>
              <a:t>hopping two to the left and two to the right then repeat. Don’t forget to switch legs.</a:t>
            </a:r>
            <a:endParaRPr lang="en-GB" sz="1700" dirty="0" smtClean="0"/>
          </a:p>
          <a:p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7610601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10668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3742" y="3195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508611" y="4741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17966" y="4710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0776478" y="4604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23509" b="11063"/>
          <a:stretch/>
        </p:blipFill>
        <p:spPr>
          <a:xfrm>
            <a:off x="7912286" y="3379818"/>
            <a:ext cx="1077549" cy="1224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518" y="3532416"/>
            <a:ext cx="1865803" cy="104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585" y="3510503"/>
            <a:ext cx="1120744" cy="1120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4634" r="37820"/>
          <a:stretch/>
        </p:blipFill>
        <p:spPr>
          <a:xfrm>
            <a:off x="7877989" y="4633631"/>
            <a:ext cx="1080154" cy="1135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360" y="4719787"/>
            <a:ext cx="860737" cy="9536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0915" y="4701507"/>
            <a:ext cx="1009398" cy="67170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17409" y="5763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7989" y="5842210"/>
            <a:ext cx="1255674" cy="8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05316" y="1133104"/>
            <a:ext cx="3658455" cy="20621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COORDINATION and BALANCE</a:t>
            </a:r>
          </a:p>
          <a:p>
            <a:r>
              <a:rPr lang="en-GB" b="1" dirty="0" smtClean="0"/>
              <a:t>Coordination </a:t>
            </a:r>
            <a:r>
              <a:rPr lang="en-GB" dirty="0" smtClean="0"/>
              <a:t>is the ability to control two or more limbs to create movement.</a:t>
            </a:r>
          </a:p>
          <a:p>
            <a:r>
              <a:rPr lang="en-GB" b="1" dirty="0" smtClean="0"/>
              <a:t>Balance </a:t>
            </a:r>
            <a:r>
              <a:rPr lang="en-GB" dirty="0" smtClean="0"/>
              <a:t>is the ability to hold your centre of mass over a base of support.</a:t>
            </a: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lateral raises </a:t>
            </a:r>
            <a:r>
              <a:rPr lang="en-GB" sz="1700" dirty="0"/>
              <a:t>(with weights/tins/water bottles) </a:t>
            </a:r>
            <a:r>
              <a:rPr lang="en-GB" sz="1700" dirty="0" smtClean="0"/>
              <a:t>(2 x 10 repetitions on each leg)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shoulder press </a:t>
            </a:r>
            <a:r>
              <a:rPr lang="en-GB" sz="1700" dirty="0"/>
              <a:t>(with weights/tins/water bottles) </a:t>
            </a:r>
            <a:r>
              <a:rPr lang="en-GB" sz="1700" dirty="0" smtClean="0"/>
              <a:t>(2 x 10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Arabesque hold for 10seconds (5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bicep curl </a:t>
            </a:r>
            <a:r>
              <a:rPr lang="en-GB" sz="1700" dirty="0"/>
              <a:t>(with weights/tins/water bottles) </a:t>
            </a:r>
            <a:r>
              <a:rPr lang="en-GB" sz="1700" dirty="0" smtClean="0"/>
              <a:t>(2 x 10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Standing stork hold for 10 seconds (5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</a:t>
            </a:r>
            <a:r>
              <a:rPr lang="en-GB" sz="1700" dirty="0"/>
              <a:t>upright row (with weights/tins/water bottles) </a:t>
            </a:r>
            <a:r>
              <a:rPr lang="en-GB" sz="1700" dirty="0" smtClean="0"/>
              <a:t>(2 x 10 repetitions on each leg)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7610601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10668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3742" y="3195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508611" y="4741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17966" y="4710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0776478" y="4604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06" y="3504541"/>
            <a:ext cx="1528527" cy="790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09" y="3379818"/>
            <a:ext cx="1146791" cy="11467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7320" t="14001" r="19760" b="14001"/>
          <a:stretch/>
        </p:blipFill>
        <p:spPr>
          <a:xfrm>
            <a:off x="10793516" y="3529951"/>
            <a:ext cx="1190649" cy="9071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049" y="4817915"/>
            <a:ext cx="1059357" cy="10593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777" y="4693451"/>
            <a:ext cx="948870" cy="14258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5911" y="4526609"/>
            <a:ext cx="997860" cy="9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05316" y="1133104"/>
            <a:ext cx="3658455" cy="1231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POWER</a:t>
            </a:r>
          </a:p>
          <a:p>
            <a:r>
              <a:rPr lang="en-GB" b="1" dirty="0" smtClean="0"/>
              <a:t>Power is </a:t>
            </a:r>
            <a:r>
              <a:rPr lang="en-GB" dirty="0" smtClean="0"/>
              <a:t>the </a:t>
            </a:r>
            <a:r>
              <a:rPr lang="en-GB" dirty="0"/>
              <a:t>ability to exert a maximal force in as short a time as </a:t>
            </a:r>
            <a:r>
              <a:rPr lang="en-GB" dirty="0" smtClean="0"/>
              <a:t>possible. </a:t>
            </a: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/>
              <a:t>Do </a:t>
            </a:r>
            <a:r>
              <a:rPr lang="en-GB" sz="1600" b="1" dirty="0" smtClean="0"/>
              <a:t>Now: </a:t>
            </a:r>
            <a:r>
              <a:rPr lang="en-GB" sz="1600" dirty="0" smtClean="0"/>
              <a:t>Warm up routine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err="1" smtClean="0"/>
              <a:t>Starjumps</a:t>
            </a:r>
            <a:r>
              <a:rPr lang="en-GB" sz="1600" dirty="0" smtClean="0"/>
              <a:t> (2 x 20 repetitions) </a:t>
            </a:r>
            <a:r>
              <a:rPr lang="en-GB" sz="1600" i="1" dirty="0" smtClean="0"/>
              <a:t>make sure you bring your hands together above your head.</a:t>
            </a: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Jumping lunges (2 x 20 repetitions) </a:t>
            </a:r>
            <a:r>
              <a:rPr lang="en-GB" sz="1600" i="1" dirty="0"/>
              <a:t>Start standing with your feet hip-width apart, bend your knees then jump up into the air bringing your right leg forward, and left leg goes back so that you land in a lunge position. </a:t>
            </a:r>
            <a:endParaRPr lang="en-GB" sz="16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Burpees (2 x 20 repetitions) </a:t>
            </a:r>
            <a:r>
              <a:rPr lang="en-GB" sz="1600" i="1" dirty="0" smtClean="0"/>
              <a:t>start </a:t>
            </a:r>
            <a:r>
              <a:rPr lang="en-GB" sz="1600" i="1" dirty="0"/>
              <a:t>in a standing position, drop into a squat with hands on the ground, kick feet back into push up position, jump back into squat and jump up</a:t>
            </a:r>
            <a:r>
              <a:rPr lang="en-GB" sz="1600" i="1" dirty="0" smtClean="0"/>
              <a:t>.</a:t>
            </a: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Squat jumps (2 x 20 repetitions) </a:t>
            </a:r>
            <a:r>
              <a:rPr lang="en-GB" sz="1600" i="1" dirty="0" smtClean="0"/>
              <a:t>Lower </a:t>
            </a:r>
            <a:r>
              <a:rPr lang="en-GB" sz="1600" i="1" dirty="0"/>
              <a:t>down into a squat position </a:t>
            </a:r>
            <a:r>
              <a:rPr lang="en-GB" sz="1600" i="1" dirty="0" smtClean="0"/>
              <a:t>then </a:t>
            </a:r>
            <a:r>
              <a:rPr lang="en-GB" sz="1600" i="1" dirty="0"/>
              <a:t>jump up into the air as high as you can and straighten out your legs.</a:t>
            </a:r>
            <a:endParaRPr lang="en-GB" sz="16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Plyometric push ups (2 x 20 repetitions) </a:t>
            </a:r>
            <a:r>
              <a:rPr lang="en-GB" sz="1600" i="1" dirty="0"/>
              <a:t>Start in high plank position. Bend arms and lower your chest to the floor. As you press yourself back up, </a:t>
            </a:r>
            <a:r>
              <a:rPr lang="en-GB" sz="1600" i="1" dirty="0" smtClean="0"/>
              <a:t>push </a:t>
            </a:r>
            <a:r>
              <a:rPr lang="en-GB" sz="1600" i="1" dirty="0"/>
              <a:t>off the floor bringing your hands off the floor, then land back on the floor with soft elbows</a:t>
            </a:r>
            <a:r>
              <a:rPr lang="en-GB" sz="1600" i="1" dirty="0" smtClean="0"/>
              <a:t>.</a:t>
            </a:r>
          </a:p>
          <a:p>
            <a:r>
              <a:rPr lang="en-GB" sz="1600" b="1" i="1" dirty="0" smtClean="0"/>
              <a:t>Cool down with the stretch routine.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70298" y="2348880"/>
            <a:ext cx="190687" cy="3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519652" y="2359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08611" y="4561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17966" y="3932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556" y="2556099"/>
            <a:ext cx="1305410" cy="1305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5119" r="13078" b="-933"/>
          <a:stretch/>
        </p:blipFill>
        <p:spPr>
          <a:xfrm>
            <a:off x="9948386" y="2539834"/>
            <a:ext cx="1656184" cy="1164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223" y="4344774"/>
            <a:ext cx="1784586" cy="9993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94869" y="39754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753" y="3717032"/>
            <a:ext cx="1811449" cy="15850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94869" y="5445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025" y="5538128"/>
            <a:ext cx="1655417" cy="11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733246"/>
            <a:ext cx="12097344" cy="1325563"/>
          </a:xfrm>
        </p:spPr>
        <p:txBody>
          <a:bodyPr/>
          <a:lstStyle/>
          <a:p>
            <a:r>
              <a:rPr lang="en-GB" b="1" dirty="0" smtClean="0"/>
              <a:t>Home workouts – cool down stretch routine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35496" y="2060848"/>
            <a:ext cx="9793088" cy="4608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Task: Complete this 5 minute stretch routine: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Each stretch should be held for at least 20 seconds</a:t>
            </a:r>
          </a:p>
          <a:p>
            <a:pPr algn="ctr"/>
            <a:endParaRPr lang="en-GB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Gluteus </a:t>
            </a:r>
            <a:r>
              <a:rPr lang="en-GB" sz="2000" dirty="0" err="1" smtClean="0"/>
              <a:t>maximus</a:t>
            </a:r>
            <a:r>
              <a:rPr lang="en-GB" sz="2000" dirty="0" smtClean="0"/>
              <a:t> (bottom)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Hamstring (back of leg)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Inner thigh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Calf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Quadriceps (thigh)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Latissimus </a:t>
            </a:r>
            <a:r>
              <a:rPr lang="en-GB" sz="2000" dirty="0" err="1" smtClean="0"/>
              <a:t>dorsi</a:t>
            </a:r>
            <a:r>
              <a:rPr lang="en-GB" sz="2000" dirty="0" smtClean="0"/>
              <a:t> (back)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Pectorals (chest)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Biceps  (front of arms)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Triceps (back of arms)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Trapezius (neck) stretch</a:t>
            </a:r>
            <a:endParaRPr lang="en-GB" sz="2000" dirty="0"/>
          </a:p>
          <a:p>
            <a:pPr algn="ctr"/>
            <a:endParaRPr lang="en-GB" sz="2000" b="1" dirty="0" smtClean="0"/>
          </a:p>
        </p:txBody>
      </p:sp>
      <p:pic>
        <p:nvPicPr>
          <p:cNvPr id="3074" name="Picture 2" descr="Buttock str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79" y="3191876"/>
            <a:ext cx="1619945" cy="10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mstring str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208114"/>
            <a:ext cx="159554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ner thigh stre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06" y="3211905"/>
            <a:ext cx="1589856" cy="10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lf stretch side 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45" y="4270152"/>
            <a:ext cx="1043881" cy="15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high stre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26" y="4270152"/>
            <a:ext cx="1619945" cy="10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271" y="4270152"/>
            <a:ext cx="1535078" cy="102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58247" t="4558" r="11513"/>
          <a:stretch/>
        </p:blipFill>
        <p:spPr>
          <a:xfrm>
            <a:off x="8900349" y="4284463"/>
            <a:ext cx="792088" cy="1192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17240" r="24801"/>
          <a:stretch/>
        </p:blipFill>
        <p:spPr>
          <a:xfrm>
            <a:off x="5745326" y="5298895"/>
            <a:ext cx="1150460" cy="1111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r="34880"/>
          <a:stretch/>
        </p:blipFill>
        <p:spPr>
          <a:xfrm>
            <a:off x="6895786" y="5294952"/>
            <a:ext cx="1316063" cy="1115514"/>
          </a:xfrm>
          <a:prstGeom prst="rect">
            <a:avLst/>
          </a:prstGeom>
        </p:spPr>
      </p:pic>
      <p:pic>
        <p:nvPicPr>
          <p:cNvPr id="3094" name="Picture 22" descr="Image result for neck stretc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12" y="5248273"/>
            <a:ext cx="1490038" cy="11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ways of staying active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7212"/>
            <a:ext cx="9506272" cy="43513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Just Dance (</a:t>
            </a:r>
            <a:r>
              <a:rPr lang="en-GB" dirty="0" err="1" smtClean="0"/>
              <a:t>Youtube</a:t>
            </a:r>
            <a:r>
              <a:rPr lang="en-GB" dirty="0" smtClean="0"/>
              <a:t>)</a:t>
            </a:r>
          </a:p>
          <a:p>
            <a:r>
              <a:rPr lang="en-GB" dirty="0" smtClean="0"/>
              <a:t>Go Noodle (</a:t>
            </a:r>
            <a:r>
              <a:rPr lang="en-GB" dirty="0" smtClean="0">
                <a:hlinkClick r:id="rId2"/>
              </a:rPr>
              <a:t>www.gonoodle.com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Youtube</a:t>
            </a:r>
            <a:r>
              <a:rPr lang="en-GB" dirty="0" smtClean="0"/>
              <a:t> exercise sessions</a:t>
            </a:r>
          </a:p>
          <a:p>
            <a:r>
              <a:rPr lang="en-GB" dirty="0" err="1" smtClean="0"/>
              <a:t>Adaptiv</a:t>
            </a:r>
            <a:r>
              <a:rPr lang="en-GB" dirty="0" smtClean="0"/>
              <a:t> (mobile app)</a:t>
            </a:r>
          </a:p>
          <a:p>
            <a:r>
              <a:rPr lang="en-GB" dirty="0" smtClean="0"/>
              <a:t>Asana Rebel – yoga (mobile app)</a:t>
            </a:r>
          </a:p>
          <a:p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b="1" dirty="0" smtClean="0"/>
              <a:t>Whatever you do to remain active at home take a #</a:t>
            </a:r>
            <a:r>
              <a:rPr lang="en-GB" b="1" dirty="0" err="1" smtClean="0"/>
              <a:t>healthyselfie</a:t>
            </a:r>
            <a:r>
              <a:rPr lang="en-GB" b="1" dirty="0" smtClean="0"/>
              <a:t> and share your physical activities with @</a:t>
            </a:r>
            <a:r>
              <a:rPr lang="en-GB" b="1" dirty="0" err="1" smtClean="0"/>
              <a:t>OAWSport</a:t>
            </a:r>
            <a:r>
              <a:rPr lang="en-GB" b="1" dirty="0" smtClean="0"/>
              <a:t> on their twitter page! We look forward to hearing from you!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3392" y="4941168"/>
            <a:ext cx="9505056" cy="17073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9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1267</Words>
  <Application>Microsoft Office PowerPoint</Application>
  <PresentationFormat>Widescreen</PresentationFormat>
  <Paragraphs>158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Home workouts – warm up</vt:lpstr>
      <vt:lpstr>10-minute home workouts </vt:lpstr>
      <vt:lpstr>10-minute home workouts </vt:lpstr>
      <vt:lpstr>10-minute home workouts </vt:lpstr>
      <vt:lpstr>10-minute home workouts </vt:lpstr>
      <vt:lpstr>10-minute home workouts </vt:lpstr>
      <vt:lpstr>10-minute home workouts </vt:lpstr>
      <vt:lpstr>Home workouts – cool down stretch routine</vt:lpstr>
      <vt:lpstr>Other ways of staying active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workouts – warm up</dc:title>
  <dc:creator>Danielle Clayton</dc:creator>
  <cp:lastModifiedBy>Simeon Gabriel</cp:lastModifiedBy>
  <cp:revision>1</cp:revision>
  <dcterms:created xsi:type="dcterms:W3CDTF">2020-03-19T16:18:43Z</dcterms:created>
  <dcterms:modified xsi:type="dcterms:W3CDTF">2020-06-06T18:52:44Z</dcterms:modified>
</cp:coreProperties>
</file>