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7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8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43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49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40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17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9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4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2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0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31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7000-BA09-41AC-AF76-525BBB0F5387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5E4D1-1786-42AE-BE58-7551B8CD0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7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9649" y="112541"/>
            <a:ext cx="88907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week, in </a:t>
            </a:r>
            <a:r>
              <a:rPr lang="en-GB" b="1" dirty="0" smtClean="0"/>
              <a:t>Art</a:t>
            </a:r>
            <a:r>
              <a:rPr lang="en-GB" dirty="0" smtClean="0"/>
              <a:t>, you are going to create a </a:t>
            </a:r>
            <a:r>
              <a:rPr lang="en-GB" b="1" dirty="0" smtClean="0"/>
              <a:t>Sun/Moon (light and darkness) </a:t>
            </a:r>
            <a:r>
              <a:rPr lang="en-GB" dirty="0" smtClean="0"/>
              <a:t>picture.</a:t>
            </a:r>
          </a:p>
          <a:p>
            <a:endParaRPr lang="en-GB" dirty="0"/>
          </a:p>
          <a:p>
            <a:r>
              <a:rPr lang="en-GB" dirty="0" smtClean="0"/>
              <a:t>Have a look at the images over the next three slides. Look at the colours that have been used and the detail in the patterns. I have also included some Year 5 art work as examples.</a:t>
            </a:r>
          </a:p>
          <a:p>
            <a:endParaRPr lang="en-GB" dirty="0"/>
          </a:p>
          <a:p>
            <a:r>
              <a:rPr lang="en-GB" dirty="0" smtClean="0"/>
              <a:t>You will need a piece of A4 paper, a pencil, a black biro pen and some colouring pencils.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If you decide to do a piece of art similar to </a:t>
            </a:r>
            <a:r>
              <a:rPr lang="en-GB" b="1" dirty="0" smtClean="0"/>
              <a:t>slide 2</a:t>
            </a:r>
            <a:r>
              <a:rPr lang="en-GB" dirty="0" smtClean="0"/>
              <a:t>, first draw a diagonal line from corner to corner on your piece of paper. Use a pencil to draw a circle for the Sun near one corner and a crescent moon near the opposite corner. If you choose to do a design similar to </a:t>
            </a:r>
            <a:r>
              <a:rPr lang="en-GB" b="1" dirty="0" smtClean="0"/>
              <a:t>slide 3</a:t>
            </a:r>
            <a:r>
              <a:rPr lang="en-GB" dirty="0" smtClean="0"/>
              <a:t>, start with a  large circle in the centre of the page.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Using just a pencil (</a:t>
            </a:r>
            <a:r>
              <a:rPr lang="en-GB" b="1" dirty="0" smtClean="0"/>
              <a:t>no ruler</a:t>
            </a:r>
            <a:r>
              <a:rPr lang="en-GB" dirty="0" smtClean="0"/>
              <a:t>), begin to draw the main straight or curved lines, before filling each section in with a different pattern. </a:t>
            </a:r>
            <a:r>
              <a:rPr lang="en-GB" b="1" dirty="0" smtClean="0"/>
              <a:t>Take your time</a:t>
            </a:r>
            <a:r>
              <a:rPr lang="en-GB" dirty="0" smtClean="0"/>
              <a:t>. This piece of art should take </a:t>
            </a:r>
            <a:r>
              <a:rPr lang="en-GB" b="1" dirty="0" smtClean="0"/>
              <a:t>two</a:t>
            </a:r>
            <a:r>
              <a:rPr lang="en-GB" dirty="0" smtClean="0"/>
              <a:t> </a:t>
            </a:r>
            <a:r>
              <a:rPr lang="en-GB" b="1" dirty="0" smtClean="0"/>
              <a:t>lessons</a:t>
            </a:r>
            <a:r>
              <a:rPr lang="en-GB" dirty="0" smtClean="0"/>
              <a:t> to complete. Your patterns should show plenty of detail. If it takes longer, that’s fine too.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When you are happy with your drawing, go over each line/pattern with the black biro. This will make your patterns stand out once colour has been added.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Now, select the colours you are going to use for each section. Remember, hot shades for the Sun and cooler shades for the Moon.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b="1" dirty="0" smtClean="0"/>
              <a:t>Good luck, I am really looking forward to seeing what you create.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528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17" y="0"/>
            <a:ext cx="9297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ssbeavis.edublogs.org/files/2018/10/7ea231e828047d31ba160b54522175ae-2fchfzq-sfxt2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60" y="0"/>
            <a:ext cx="9124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un Moon Art Print from the celestial artwork of Dan Morris image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98" y="130629"/>
            <a:ext cx="4455885" cy="445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87" y="3572291"/>
            <a:ext cx="3295558" cy="2995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7" y="1635580"/>
            <a:ext cx="4175346" cy="5109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478" y="130629"/>
            <a:ext cx="3618380" cy="23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6" y="3149600"/>
            <a:ext cx="5263340" cy="3519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28" y="203199"/>
            <a:ext cx="6074458" cy="4281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886" y="1262743"/>
            <a:ext cx="383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FF0000"/>
                </a:solidFill>
              </a:rPr>
              <a:t>Some Year 5 examples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0" y="2763393"/>
            <a:ext cx="5792608" cy="3953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372" y="182879"/>
            <a:ext cx="5893708" cy="40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3" y="707875"/>
            <a:ext cx="8035916" cy="5587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3323" y="1228380"/>
            <a:ext cx="26728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Look at the choice of colour for both the Sun and Moon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Think about hot and cold colours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Look at the detail in the patterns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608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317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Joanne</dc:creator>
  <cp:lastModifiedBy>Simeon Gabriel</cp:lastModifiedBy>
  <cp:revision>11</cp:revision>
  <dcterms:created xsi:type="dcterms:W3CDTF">2017-11-05T18:22:49Z</dcterms:created>
  <dcterms:modified xsi:type="dcterms:W3CDTF">2020-06-05T13:23:14Z</dcterms:modified>
</cp:coreProperties>
</file>