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</p:sldIdLst>
  <p:sldSz cx="12192000" cy="6858000"/>
  <p:notesSz cx="6865938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69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87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729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425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15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12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948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74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11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839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78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42C41-2B7A-4ECC-842E-BB8BB42B61C2}" type="datetimeFigureOut">
              <a:rPr lang="en-GB" smtClean="0"/>
              <a:t>28/05/2020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4CF94-A441-43BE-9039-D72457D4A7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8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4iKJKiLkAk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m/bitesize/articles/z2gk9q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93157" y="2062648"/>
            <a:ext cx="505362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u="sng" dirty="0" smtClean="0"/>
              <a:t>Watch </a:t>
            </a:r>
            <a:r>
              <a:rPr lang="en-GB" b="1" u="sng" dirty="0" smtClean="0"/>
              <a:t>this </a:t>
            </a:r>
            <a:r>
              <a:rPr lang="en-GB" b="1" u="sng" dirty="0" smtClean="0"/>
              <a:t>video clip of </a:t>
            </a:r>
            <a:r>
              <a:rPr lang="en-GB" b="1" u="sng" dirty="0" smtClean="0"/>
              <a:t>Tim </a:t>
            </a:r>
            <a:r>
              <a:rPr lang="en-GB" b="1" u="sng" dirty="0"/>
              <a:t>Peake’s return </a:t>
            </a:r>
            <a:r>
              <a:rPr lang="en-GB" b="1" u="sng" dirty="0" smtClean="0"/>
              <a:t>to Earth</a:t>
            </a:r>
            <a:endParaRPr lang="en-GB" b="1" u="sng" dirty="0"/>
          </a:p>
          <a:p>
            <a:r>
              <a:rPr lang="en-GB" dirty="0" smtClean="0">
                <a:hlinkClick r:id="rId2"/>
              </a:rPr>
              <a:t> </a:t>
            </a:r>
            <a:endParaRPr lang="en-GB" dirty="0">
              <a:hlinkClick r:id="rId2"/>
            </a:endParaRPr>
          </a:p>
          <a:p>
            <a:r>
              <a:rPr lang="en-GB" dirty="0" smtClean="0">
                <a:hlinkClick r:id="rId2"/>
              </a:rPr>
              <a:t>https</a:t>
            </a:r>
            <a:r>
              <a:rPr lang="en-GB" dirty="0" smtClean="0">
                <a:hlinkClick r:id="rId2"/>
              </a:rPr>
              <a:t>://www.youtube.com/watch?v=s4iKJKiLkAk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898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8096" y="179249"/>
            <a:ext cx="1036929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GB" sz="2800" b="1" i="0" u="sng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Toolkit for writing a newspaper report</a:t>
            </a:r>
          </a:p>
          <a:p>
            <a:pPr algn="ctr" fontAlgn="t"/>
            <a:endParaRPr lang="en-GB" sz="2800" b="0" i="0" u="sng" dirty="0" smtClean="0">
              <a:solidFill>
                <a:srgbClr val="231F20"/>
              </a:solidFill>
              <a:effectLst/>
              <a:latin typeface="Comic Sans MS" panose="030F0702030302020204" pitchFamily="66" charset="0"/>
            </a:endParaRPr>
          </a:p>
          <a:p>
            <a:pPr algn="just" fontAlgn="t">
              <a:buFont typeface="Arial" panose="020B0604020202020204" pitchFamily="34" charset="0"/>
              <a:buChar char="•"/>
            </a:pP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Make your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headline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short and snappy.</a:t>
            </a:r>
          </a:p>
          <a:p>
            <a:pPr algn="just" fontAlgn="t">
              <a:buFont typeface="Arial" panose="020B0604020202020204" pitchFamily="34" charset="0"/>
              <a:buChar char="•"/>
            </a:pP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In the first sentence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sum up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what the 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report 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is about.</a:t>
            </a:r>
          </a:p>
          <a:p>
            <a:pPr algn="just" fontAlgn="t">
              <a:buFont typeface="Arial" panose="020B0604020202020204" pitchFamily="34" charset="0"/>
              <a:buChar char="•"/>
            </a:pP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Write your report in the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third person 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and the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past tense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.</a:t>
            </a:r>
          </a:p>
          <a:p>
            <a:pPr algn="just" fontAlgn="t">
              <a:buFont typeface="Arial" panose="020B0604020202020204" pitchFamily="34" charset="0"/>
              <a:buChar char="•"/>
            </a:pP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Split your newspaper report up into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paragraphs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to help the reader clearly understand the information.</a:t>
            </a:r>
          </a:p>
          <a:p>
            <a:pPr algn="just" fontAlgn="t">
              <a:buFont typeface="Arial" panose="020B0604020202020204" pitchFamily="34" charset="0"/>
              <a:buChar char="•"/>
            </a:pP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If you use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quotes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to make your report more interesting, don't forget to use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speech marks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!</a:t>
            </a:r>
          </a:p>
          <a:p>
            <a:pPr algn="just" fontAlgn="t">
              <a:buFont typeface="Arial" panose="020B0604020202020204" pitchFamily="34" charset="0"/>
              <a:buChar char="•"/>
            </a:pP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You can use 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a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photo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with a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caption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to give the reader more information.</a:t>
            </a:r>
          </a:p>
          <a:p>
            <a:pPr marL="457200" indent="-457200" algn="just" fontAlgn="t">
              <a:buFont typeface="Arial" panose="020B0604020202020204" pitchFamily="34" charset="0"/>
              <a:buChar char="•"/>
            </a:pP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Fill your newspaper report with both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facts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and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opinions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.</a:t>
            </a:r>
          </a:p>
          <a:p>
            <a:pPr marL="457200" indent="-457200" algn="just" fontAlgn="t">
              <a:buFont typeface="Arial" panose="020B0604020202020204" pitchFamily="34" charset="0"/>
              <a:buChar char="•"/>
            </a:pP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Facts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 give the reader all of the information they 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need to know 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by using the </a:t>
            </a:r>
            <a:r>
              <a:rPr lang="en-GB" sz="2800" b="1" i="0" dirty="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5Ws</a:t>
            </a:r>
            <a:r>
              <a:rPr lang="en-GB" sz="2800" b="0" i="0" dirty="0" smtClean="0">
                <a:solidFill>
                  <a:srgbClr val="231F20"/>
                </a:solidFill>
                <a:effectLst/>
                <a:latin typeface="Comic Sans MS" panose="030F0702030302020204" pitchFamily="66" charset="0"/>
              </a:rPr>
              <a:t>.</a:t>
            </a:r>
          </a:p>
          <a:p>
            <a:r>
              <a:rPr lang="en-GB" b="0" i="0" dirty="0" smtClean="0">
                <a:solidFill>
                  <a:srgbClr val="231F20"/>
                </a:solidFill>
                <a:effectLst/>
                <a:latin typeface="ReithSans"/>
              </a:rPr>
              <a:t/>
            </a:r>
            <a:br>
              <a:rPr lang="en-GB" b="0" i="0" dirty="0" smtClean="0">
                <a:solidFill>
                  <a:srgbClr val="231F20"/>
                </a:solidFill>
                <a:effectLst/>
                <a:latin typeface="ReithSans"/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750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77705" y="3244334"/>
            <a:ext cx="467134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u="sng" dirty="0" smtClean="0">
                <a:solidFill>
                  <a:srgbClr val="FF0000"/>
                </a:solidFill>
                <a:hlinkClick r:id="rId2"/>
              </a:rPr>
              <a:t>Watch this </a:t>
            </a:r>
            <a:r>
              <a:rPr lang="en-GB" b="1" u="sng" dirty="0" smtClean="0">
                <a:solidFill>
                  <a:srgbClr val="FF0000"/>
                </a:solidFill>
                <a:hlinkClick r:id="rId2"/>
              </a:rPr>
              <a:t>BBC Bitesize</a:t>
            </a:r>
            <a:r>
              <a:rPr lang="en-GB" b="1" u="sng" dirty="0">
                <a:solidFill>
                  <a:srgbClr val="FF0000"/>
                </a:solidFill>
                <a:hlinkClick r:id="rId2"/>
              </a:rPr>
              <a:t> </a:t>
            </a:r>
            <a:r>
              <a:rPr lang="en-GB" b="1" u="sng" dirty="0" smtClean="0">
                <a:solidFill>
                  <a:srgbClr val="FF0000"/>
                </a:solidFill>
                <a:hlinkClick r:id="rId2"/>
              </a:rPr>
              <a:t>video clip</a:t>
            </a:r>
            <a:endParaRPr lang="en-GB" b="1" u="sng" dirty="0" smtClean="0">
              <a:solidFill>
                <a:srgbClr val="FF0000"/>
              </a:solidFill>
              <a:hlinkClick r:id="rId2"/>
            </a:endParaRPr>
          </a:p>
          <a:p>
            <a:endParaRPr lang="en-GB" dirty="0" smtClean="0">
              <a:hlinkClick r:id="rId2"/>
            </a:endParaRPr>
          </a:p>
          <a:p>
            <a:r>
              <a:rPr lang="en-GB" dirty="0" smtClean="0">
                <a:hlinkClick r:id="rId2"/>
              </a:rPr>
              <a:t>https://www.bbc.com/bitesize/articles/z2gk9qt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793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3081</TotalTime>
  <Words>142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ReithSans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 Joanne</dc:creator>
  <cp:lastModifiedBy>Simeon Gabriel</cp:lastModifiedBy>
  <cp:revision>10</cp:revision>
  <cp:lastPrinted>2019-03-25T22:01:51Z</cp:lastPrinted>
  <dcterms:created xsi:type="dcterms:W3CDTF">2019-03-25T19:34:55Z</dcterms:created>
  <dcterms:modified xsi:type="dcterms:W3CDTF">2020-05-28T14:04:13Z</dcterms:modified>
</cp:coreProperties>
</file>