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65938" cy="999648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630"/>
  </p:normalViewPr>
  <p:slideViewPr>
    <p:cSldViewPr snapToGrid="0">
      <p:cViewPr varScale="1">
        <p:scale>
          <a:sx n="91" d="100"/>
          <a:sy n="91" d="100"/>
        </p:scale>
        <p:origin x="78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013" y="749300"/>
            <a:ext cx="6665912" cy="3749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6594" y="4748332"/>
            <a:ext cx="5492750" cy="4498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35" tIns="96335" rIns="96335" bIns="9633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177400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013" y="749300"/>
            <a:ext cx="6665912" cy="3749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6594" y="4748332"/>
            <a:ext cx="5492750" cy="4498420"/>
          </a:xfrm>
          <a:prstGeom prst="rect">
            <a:avLst/>
          </a:prstGeom>
        </p:spPr>
        <p:txBody>
          <a:bodyPr spcFirstLastPara="1" wrap="square" lIns="96335" tIns="96335" rIns="96335" bIns="96335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43271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1189638" y="244925"/>
            <a:ext cx="4761158" cy="33517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70C0"/>
                </a:solidFill>
                <a:latin typeface="Arial"/>
              </a:rPr>
              <a:t>20 books to </a:t>
            </a:r>
            <a:r>
              <a:rPr b="0" i="0" dirty="0" smtClean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70C0"/>
                </a:solidFill>
                <a:latin typeface="Arial"/>
              </a:rPr>
              <a:t>read</a:t>
            </a:r>
            <a:r>
              <a:rPr lang="en-GB" dirty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70C0"/>
                </a:solidFill>
              </a:rPr>
              <a:t> </a:t>
            </a:r>
            <a:r>
              <a:rPr lang="en-GB" dirty="0" smtClean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70C0"/>
                </a:solidFill>
              </a:rPr>
              <a:t>this academic year</a:t>
            </a:r>
            <a:r>
              <a:rPr b="0" i="0" dirty="0" smtClean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70C0"/>
                </a:solidFill>
                <a:latin typeface="Arial"/>
              </a:rPr>
              <a:t>!</a:t>
            </a:r>
            <a:endParaRPr b="0" i="0" dirty="0"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70C0"/>
              </a:solidFill>
              <a:latin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89850" y="143592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/>
              <a:t>A book </a:t>
            </a:r>
            <a:r>
              <a:rPr lang="en-GB" sz="1000" dirty="0" smtClean="0"/>
              <a:t>you would read to a younger child.</a:t>
            </a:r>
            <a:endParaRPr sz="1000" dirty="0"/>
          </a:p>
        </p:txBody>
      </p:sp>
      <p:sp>
        <p:nvSpPr>
          <p:cNvPr id="57" name="Google Shape;57;p13"/>
          <p:cNvSpPr txBox="1"/>
          <p:nvPr/>
        </p:nvSpPr>
        <p:spPr>
          <a:xfrm>
            <a:off x="48985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historical fiction.</a:t>
            </a:r>
            <a:endParaRPr sz="1000"/>
          </a:p>
        </p:txBody>
      </p:sp>
      <p:sp>
        <p:nvSpPr>
          <p:cNvPr id="58" name="Google Shape;58;p13"/>
          <p:cNvSpPr txBox="1"/>
          <p:nvPr/>
        </p:nvSpPr>
        <p:spPr>
          <a:xfrm>
            <a:off x="48985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spooky book.</a:t>
            </a:r>
            <a:endParaRPr sz="1000"/>
          </a:p>
        </p:txBody>
      </p:sp>
      <p:sp>
        <p:nvSpPr>
          <p:cNvPr id="59" name="Google Shape;59;p13"/>
          <p:cNvSpPr txBox="1"/>
          <p:nvPr/>
        </p:nvSpPr>
        <p:spPr>
          <a:xfrm>
            <a:off x="1875200" y="143592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funny book. </a:t>
            </a:r>
            <a:endParaRPr sz="1000" dirty="0"/>
          </a:p>
        </p:txBody>
      </p:sp>
      <p:sp>
        <p:nvSpPr>
          <p:cNvPr id="60" name="Google Shape;60;p13"/>
          <p:cNvSpPr txBox="1"/>
          <p:nvPr/>
        </p:nvSpPr>
        <p:spPr>
          <a:xfrm>
            <a:off x="187520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non-fiction book.</a:t>
            </a:r>
            <a:endParaRPr sz="1000"/>
          </a:p>
        </p:txBody>
      </p:sp>
      <p:sp>
        <p:nvSpPr>
          <p:cNvPr id="61" name="Google Shape;61;p13"/>
          <p:cNvSpPr txBox="1"/>
          <p:nvPr/>
        </p:nvSpPr>
        <p:spPr>
          <a:xfrm>
            <a:off x="187520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which makes you think.</a:t>
            </a:r>
            <a:endParaRPr sz="1000"/>
          </a:p>
        </p:txBody>
      </p:sp>
      <p:sp>
        <p:nvSpPr>
          <p:cNvPr id="62" name="Google Shape;62;p13"/>
          <p:cNvSpPr txBox="1"/>
          <p:nvPr/>
        </p:nvSpPr>
        <p:spPr>
          <a:xfrm>
            <a:off x="3260550" y="143592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graphic novel. </a:t>
            </a:r>
            <a:endParaRPr sz="1000"/>
          </a:p>
        </p:txBody>
      </p:sp>
      <p:sp>
        <p:nvSpPr>
          <p:cNvPr id="63" name="Google Shape;63;p13"/>
          <p:cNvSpPr txBox="1"/>
          <p:nvPr/>
        </p:nvSpPr>
        <p:spPr>
          <a:xfrm>
            <a:off x="3260550" y="2571988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poetry book.</a:t>
            </a:r>
            <a:endParaRPr sz="1000"/>
          </a:p>
        </p:txBody>
      </p:sp>
      <p:sp>
        <p:nvSpPr>
          <p:cNvPr id="64" name="Google Shape;64;p13"/>
          <p:cNvSpPr txBox="1"/>
          <p:nvPr/>
        </p:nvSpPr>
        <p:spPr>
          <a:xfrm>
            <a:off x="326055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AND its sequel. </a:t>
            </a:r>
            <a:endParaRPr sz="1000"/>
          </a:p>
        </p:txBody>
      </p:sp>
      <p:sp>
        <p:nvSpPr>
          <p:cNvPr id="65" name="Google Shape;65;p13"/>
          <p:cNvSpPr txBox="1"/>
          <p:nvPr/>
        </p:nvSpPr>
        <p:spPr>
          <a:xfrm>
            <a:off x="4645900" y="143592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character uses a school value. </a:t>
            </a:r>
            <a:endParaRPr sz="1000"/>
          </a:p>
        </p:txBody>
      </p:sp>
      <p:sp>
        <p:nvSpPr>
          <p:cNvPr id="66" name="Google Shape;66;p13"/>
          <p:cNvSpPr txBox="1"/>
          <p:nvPr/>
        </p:nvSpPr>
        <p:spPr>
          <a:xfrm>
            <a:off x="464590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written before you were born!</a:t>
            </a:r>
            <a:endParaRPr sz="1000"/>
          </a:p>
        </p:txBody>
      </p:sp>
      <p:sp>
        <p:nvSpPr>
          <p:cNvPr id="67" name="Google Shape;67;p13"/>
          <p:cNvSpPr txBox="1"/>
          <p:nvPr/>
        </p:nvSpPr>
        <p:spPr>
          <a:xfrm>
            <a:off x="464590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with an animal character.</a:t>
            </a:r>
            <a:endParaRPr sz="1000"/>
          </a:p>
        </p:txBody>
      </p:sp>
      <p:sp>
        <p:nvSpPr>
          <p:cNvPr id="68" name="Google Shape;68;p13"/>
          <p:cNvSpPr txBox="1"/>
          <p:nvPr/>
        </p:nvSpPr>
        <p:spPr>
          <a:xfrm>
            <a:off x="6031250" y="1432563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The first book you loved.</a:t>
            </a:r>
            <a:endParaRPr sz="1000"/>
          </a:p>
        </p:txBody>
      </p:sp>
      <p:sp>
        <p:nvSpPr>
          <p:cNvPr id="69" name="Google Shape;69;p13"/>
          <p:cNvSpPr txBox="1"/>
          <p:nvPr/>
        </p:nvSpPr>
        <p:spPr>
          <a:xfrm>
            <a:off x="603125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picture book.</a:t>
            </a:r>
            <a:endParaRPr sz="1000"/>
          </a:p>
        </p:txBody>
      </p:sp>
      <p:sp>
        <p:nvSpPr>
          <p:cNvPr id="70" name="Google Shape;70;p13"/>
          <p:cNvSpPr txBox="1"/>
          <p:nvPr/>
        </p:nvSpPr>
        <p:spPr>
          <a:xfrm>
            <a:off x="603125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from another country.</a:t>
            </a:r>
            <a:endParaRPr sz="1000"/>
          </a:p>
        </p:txBody>
      </p:sp>
      <p:sp>
        <p:nvSpPr>
          <p:cNvPr id="71" name="Google Shape;71;p13"/>
          <p:cNvSpPr txBox="1"/>
          <p:nvPr/>
        </p:nvSpPr>
        <p:spPr>
          <a:xfrm>
            <a:off x="741660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you would recommend to your teacher.</a:t>
            </a:r>
            <a:endParaRPr sz="1000"/>
          </a:p>
        </p:txBody>
      </p:sp>
      <p:sp>
        <p:nvSpPr>
          <p:cNvPr id="72" name="Google Shape;72;p13"/>
          <p:cNvSpPr txBox="1"/>
          <p:nvPr/>
        </p:nvSpPr>
        <p:spPr>
          <a:xfrm>
            <a:off x="741660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fantasy book.</a:t>
            </a:r>
            <a:endParaRPr sz="1000"/>
          </a:p>
        </p:txBody>
      </p:sp>
      <p:sp>
        <p:nvSpPr>
          <p:cNvPr id="73" name="Google Shape;73;p13"/>
          <p:cNvSpPr txBox="1"/>
          <p:nvPr/>
        </p:nvSpPr>
        <p:spPr>
          <a:xfrm>
            <a:off x="7416600" y="1435913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/>
              <a:t>An </a:t>
            </a:r>
            <a:r>
              <a:rPr lang="en-GB" sz="1000" dirty="0" smtClean="0"/>
              <a:t>book </a:t>
            </a:r>
            <a:r>
              <a:rPr lang="en-GB" sz="1000" smtClean="0"/>
              <a:t>with an evil </a:t>
            </a:r>
            <a:r>
              <a:rPr lang="en-GB" sz="1000" dirty="0"/>
              <a:t>character.</a:t>
            </a:r>
            <a:endParaRPr sz="1000" dirty="0"/>
          </a:p>
        </p:txBody>
      </p:sp>
      <p:sp>
        <p:nvSpPr>
          <p:cNvPr id="74" name="Google Shape;74;p13"/>
          <p:cNvSpPr txBox="1"/>
          <p:nvPr/>
        </p:nvSpPr>
        <p:spPr>
          <a:xfrm>
            <a:off x="7416625" y="29985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which has been made into a film!</a:t>
            </a:r>
            <a:endParaRPr sz="1000"/>
          </a:p>
        </p:txBody>
      </p:sp>
      <p:sp>
        <p:nvSpPr>
          <p:cNvPr id="75" name="Google Shape;75;p13"/>
          <p:cNvSpPr txBox="1"/>
          <p:nvPr/>
        </p:nvSpPr>
        <p:spPr>
          <a:xfrm>
            <a:off x="6071438" y="29315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with magic. </a:t>
            </a:r>
            <a:endParaRPr sz="1000"/>
          </a:p>
        </p:txBody>
      </p:sp>
      <p:sp>
        <p:nvSpPr>
          <p:cNvPr id="77" name="Google Shape;77;p13"/>
          <p:cNvSpPr txBox="1"/>
          <p:nvPr/>
        </p:nvSpPr>
        <p:spPr>
          <a:xfrm>
            <a:off x="1189563" y="580100"/>
            <a:ext cx="4761300" cy="44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Can you read one of each type of book this year? In the box, write the title of the book you read!</a:t>
            </a:r>
            <a:endParaRPr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1" y="135095"/>
            <a:ext cx="930700" cy="109839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153</Words>
  <Application>Microsoft Office PowerPoint</Application>
  <PresentationFormat>On-screen Show (16:9)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Stuart</dc:creator>
  <cp:lastModifiedBy>Catherine Smith</cp:lastModifiedBy>
  <cp:revision>7</cp:revision>
  <cp:lastPrinted>2020-01-19T19:15:49Z</cp:lastPrinted>
  <dcterms:modified xsi:type="dcterms:W3CDTF">2024-06-11T16:16:14Z</dcterms:modified>
</cp:coreProperties>
</file>