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0" r:id="rId1"/>
  </p:sldMasterIdLst>
  <p:sldIdLst>
    <p:sldId id="256" r:id="rId2"/>
    <p:sldId id="290" r:id="rId3"/>
    <p:sldId id="304" r:id="rId4"/>
    <p:sldId id="305" r:id="rId5"/>
    <p:sldId id="306" r:id="rId6"/>
    <p:sldId id="307" r:id="rId7"/>
    <p:sldId id="30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963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986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8365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46396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8828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7250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561436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073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402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502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49374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5538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5453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2752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565294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1660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1/6/2024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4877669"/>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1611" y="2395991"/>
            <a:ext cx="5329646" cy="2387600"/>
          </a:xfrm>
        </p:spPr>
        <p:txBody>
          <a:bodyPr>
            <a:noAutofit/>
          </a:bodyPr>
          <a:lstStyle/>
          <a:p>
            <a:pPr algn="ctr"/>
            <a:r>
              <a:rPr lang="es-ES" sz="4500" dirty="0" err="1" smtClean="0">
                <a:latin typeface="Comic Sans MS" panose="030F0702030302020204" pitchFamily="66" charset="0"/>
              </a:rPr>
              <a:t>Ethos</a:t>
            </a:r>
            <a:r>
              <a:rPr lang="es-ES" sz="4500" dirty="0" smtClean="0">
                <a:latin typeface="Comic Sans MS" panose="030F0702030302020204" pitchFamily="66" charset="0"/>
              </a:rPr>
              <a:t/>
            </a:r>
            <a:br>
              <a:rPr lang="es-ES" sz="4500" dirty="0" smtClean="0">
                <a:latin typeface="Comic Sans MS" panose="030F0702030302020204" pitchFamily="66" charset="0"/>
              </a:rPr>
            </a:br>
            <a:r>
              <a:rPr lang="es-ES" sz="4500" dirty="0" smtClean="0">
                <a:latin typeface="Comic Sans MS" panose="030F0702030302020204" pitchFamily="66" charset="0"/>
              </a:rPr>
              <a:t/>
            </a:r>
            <a:br>
              <a:rPr lang="es-ES" sz="4500" dirty="0" smtClean="0">
                <a:latin typeface="Comic Sans MS" panose="030F0702030302020204" pitchFamily="66" charset="0"/>
              </a:rPr>
            </a:br>
            <a:r>
              <a:rPr lang="es-ES" sz="4500" dirty="0" err="1" smtClean="0">
                <a:latin typeface="Comic Sans MS" panose="030F0702030302020204" pitchFamily="66" charset="0"/>
              </a:rPr>
              <a:t>By</a:t>
            </a:r>
            <a:r>
              <a:rPr lang="es-ES" sz="4500" dirty="0" smtClean="0">
                <a:latin typeface="Comic Sans MS" panose="030F0702030302020204" pitchFamily="66" charset="0"/>
              </a:rPr>
              <a:t> </a:t>
            </a:r>
            <a:r>
              <a:rPr lang="es-ES" sz="4500" dirty="0" err="1" smtClean="0">
                <a:latin typeface="Comic Sans MS" panose="030F0702030302020204" pitchFamily="66" charset="0"/>
              </a:rPr>
              <a:t>Year</a:t>
            </a:r>
            <a:r>
              <a:rPr lang="es-ES" sz="4500" dirty="0" smtClean="0">
                <a:latin typeface="Comic Sans MS" panose="030F0702030302020204" pitchFamily="66" charset="0"/>
              </a:rPr>
              <a:t> 6 </a:t>
            </a:r>
            <a:r>
              <a:rPr lang="es-ES" sz="4500" dirty="0" err="1" smtClean="0">
                <a:latin typeface="Comic Sans MS" panose="030F0702030302020204" pitchFamily="66" charset="0"/>
              </a:rPr>
              <a:t>members</a:t>
            </a:r>
            <a:endParaRPr lang="es-ES" sz="4500" dirty="0">
              <a:latin typeface="Comic Sans MS" panose="030F0702030302020204" pitchFamily="66" charset="0"/>
            </a:endParaRPr>
          </a:p>
        </p:txBody>
      </p:sp>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1340" y="141531"/>
            <a:ext cx="6762750" cy="13906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bunburyaldersey.cheshire.sch.uk/themes/bunbury/images/RSA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14923" y="141531"/>
            <a:ext cx="1390650" cy="139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3939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u="sng" dirty="0" smtClean="0">
                <a:latin typeface="Comic Sans MS" panose="030F0702030302020204" pitchFamily="66" charset="0"/>
              </a:rPr>
              <a:t>Living </a:t>
            </a:r>
            <a:r>
              <a:rPr lang="es-ES" u="sng" dirty="0" err="1" smtClean="0">
                <a:latin typeface="Comic Sans MS" panose="030F0702030302020204" pitchFamily="66" charset="0"/>
              </a:rPr>
              <a:t>out</a:t>
            </a:r>
            <a:r>
              <a:rPr lang="es-ES" u="sng" dirty="0" smtClean="0">
                <a:latin typeface="Comic Sans MS" panose="030F0702030302020204" pitchFamily="66" charset="0"/>
              </a:rPr>
              <a:t> </a:t>
            </a:r>
            <a:r>
              <a:rPr lang="es-ES" u="sng" dirty="0" err="1" smtClean="0">
                <a:latin typeface="Comic Sans MS" panose="030F0702030302020204" pitchFamily="66" charset="0"/>
              </a:rPr>
              <a:t>Bunbury’s</a:t>
            </a:r>
            <a:r>
              <a:rPr lang="es-ES" u="sng" dirty="0" smtClean="0">
                <a:latin typeface="Comic Sans MS" panose="030F0702030302020204" pitchFamily="66" charset="0"/>
              </a:rPr>
              <a:t> </a:t>
            </a:r>
            <a:r>
              <a:rPr lang="es-ES" u="sng" dirty="0" err="1" smtClean="0">
                <a:latin typeface="Comic Sans MS" panose="030F0702030302020204" pitchFamily="66" charset="0"/>
              </a:rPr>
              <a:t>Vision</a:t>
            </a:r>
            <a:endParaRPr lang="es-ES" u="sng" dirty="0">
              <a:latin typeface="Comic Sans MS" panose="030F0702030302020204" pitchFamily="66" charset="0"/>
            </a:endParaRPr>
          </a:p>
        </p:txBody>
      </p:sp>
      <p:sp>
        <p:nvSpPr>
          <p:cNvPr id="3" name="Content Placeholder 2"/>
          <p:cNvSpPr>
            <a:spLocks noGrp="1"/>
          </p:cNvSpPr>
          <p:nvPr>
            <p:ph idx="1"/>
          </p:nvPr>
        </p:nvSpPr>
        <p:spPr>
          <a:xfrm>
            <a:off x="281616" y="1518022"/>
            <a:ext cx="10515600" cy="4351338"/>
          </a:xfrm>
        </p:spPr>
        <p:txBody>
          <a:bodyPr>
            <a:normAutofit/>
          </a:bodyPr>
          <a:lstStyle/>
          <a:p>
            <a:endParaRPr lang="es-ES" dirty="0" smtClean="0"/>
          </a:p>
          <a:p>
            <a:r>
              <a:rPr lang="es-ES" sz="2500" dirty="0" err="1" smtClean="0">
                <a:latin typeface="Comic Sans MS" panose="030F0702030302020204" pitchFamily="66" charset="0"/>
              </a:rPr>
              <a:t>Mission</a:t>
            </a:r>
            <a:r>
              <a:rPr lang="es-ES" sz="2500" dirty="0" smtClean="0">
                <a:latin typeface="Comic Sans MS" panose="030F0702030302020204" pitchFamily="66" charset="0"/>
              </a:rPr>
              <a:t>: ‘A </a:t>
            </a:r>
            <a:r>
              <a:rPr lang="es-ES" sz="2500" dirty="0" err="1" smtClean="0">
                <a:latin typeface="Comic Sans MS" panose="030F0702030302020204" pitchFamily="66" charset="0"/>
              </a:rPr>
              <a:t>Caring</a:t>
            </a:r>
            <a:r>
              <a:rPr lang="es-ES" sz="2500" dirty="0" smtClean="0">
                <a:latin typeface="Comic Sans MS" panose="030F0702030302020204" pitchFamily="66" charset="0"/>
              </a:rPr>
              <a:t> Christian </a:t>
            </a:r>
            <a:r>
              <a:rPr lang="es-ES" sz="2500" dirty="0" err="1" smtClean="0">
                <a:latin typeface="Comic Sans MS" panose="030F0702030302020204" pitchFamily="66" charset="0"/>
              </a:rPr>
              <a:t>Family</a:t>
            </a:r>
            <a:r>
              <a:rPr lang="es-ES" sz="2500" dirty="0" smtClean="0">
                <a:latin typeface="Comic Sans MS" panose="030F0702030302020204" pitchFamily="66" charset="0"/>
              </a:rPr>
              <a:t> </a:t>
            </a:r>
            <a:r>
              <a:rPr lang="es-ES" sz="2500" dirty="0" err="1" smtClean="0">
                <a:latin typeface="Comic Sans MS" panose="030F0702030302020204" pitchFamily="66" charset="0"/>
              </a:rPr>
              <a:t>Where</a:t>
            </a:r>
            <a:r>
              <a:rPr lang="es-ES" sz="2500" dirty="0" smtClean="0">
                <a:latin typeface="Comic Sans MS" panose="030F0702030302020204" pitchFamily="66" charset="0"/>
              </a:rPr>
              <a:t> </a:t>
            </a:r>
            <a:r>
              <a:rPr lang="es-ES" sz="2500" dirty="0" err="1" smtClean="0">
                <a:latin typeface="Comic Sans MS" panose="030F0702030302020204" pitchFamily="66" charset="0"/>
              </a:rPr>
              <a:t>We</a:t>
            </a:r>
            <a:r>
              <a:rPr lang="es-ES" sz="2500" dirty="0" smtClean="0">
                <a:latin typeface="Comic Sans MS" panose="030F0702030302020204" pitchFamily="66" charset="0"/>
              </a:rPr>
              <a:t> </a:t>
            </a:r>
            <a:r>
              <a:rPr lang="es-ES" sz="2500" dirty="0" err="1" smtClean="0">
                <a:latin typeface="Comic Sans MS" panose="030F0702030302020204" pitchFamily="66" charset="0"/>
              </a:rPr>
              <a:t>Grow</a:t>
            </a:r>
            <a:r>
              <a:rPr lang="es-ES" sz="2500" dirty="0" smtClean="0">
                <a:latin typeface="Comic Sans MS" panose="030F0702030302020204" pitchFamily="66" charset="0"/>
              </a:rPr>
              <a:t> </a:t>
            </a:r>
            <a:r>
              <a:rPr lang="es-ES" sz="2500" dirty="0" err="1" smtClean="0">
                <a:latin typeface="Comic Sans MS" panose="030F0702030302020204" pitchFamily="66" charset="0"/>
              </a:rPr>
              <a:t>Together</a:t>
            </a:r>
            <a:r>
              <a:rPr lang="es-ES" sz="2500" dirty="0" smtClean="0">
                <a:latin typeface="Comic Sans MS" panose="030F0702030302020204" pitchFamily="66" charset="0"/>
              </a:rPr>
              <a:t>’.  </a:t>
            </a:r>
          </a:p>
          <a:p>
            <a:r>
              <a:rPr lang="es-ES" sz="2500" dirty="0" err="1" smtClean="0">
                <a:latin typeface="Comic Sans MS" panose="030F0702030302020204" pitchFamily="66" charset="0"/>
              </a:rPr>
              <a:t>Vision</a:t>
            </a:r>
            <a:r>
              <a:rPr lang="es-ES" sz="2500" dirty="0" smtClean="0">
                <a:latin typeface="Comic Sans MS" panose="030F0702030302020204" pitchFamily="66" charset="0"/>
              </a:rPr>
              <a:t>: </a:t>
            </a:r>
            <a:r>
              <a:rPr lang="es-ES" sz="2500" dirty="0" err="1" smtClean="0">
                <a:latin typeface="Comic Sans MS" panose="030F0702030302020204" pitchFamily="66" charset="0"/>
              </a:rPr>
              <a:t>Let</a:t>
            </a:r>
            <a:r>
              <a:rPr lang="es-ES" sz="2500" dirty="0" smtClean="0">
                <a:latin typeface="Comic Sans MS" panose="030F0702030302020204" pitchFamily="66" charset="0"/>
              </a:rPr>
              <a:t> </a:t>
            </a:r>
            <a:r>
              <a:rPr lang="es-ES" sz="2500" dirty="0" err="1" smtClean="0">
                <a:latin typeface="Comic Sans MS" panose="030F0702030302020204" pitchFamily="66" charset="0"/>
              </a:rPr>
              <a:t>Your</a:t>
            </a:r>
            <a:r>
              <a:rPr lang="es-ES" sz="2500" dirty="0" smtClean="0">
                <a:latin typeface="Comic Sans MS" panose="030F0702030302020204" pitchFamily="66" charset="0"/>
              </a:rPr>
              <a:t> Light </a:t>
            </a:r>
            <a:r>
              <a:rPr lang="es-ES" sz="2500" dirty="0" err="1">
                <a:latin typeface="Comic Sans MS" panose="030F0702030302020204" pitchFamily="66" charset="0"/>
              </a:rPr>
              <a:t>S</a:t>
            </a:r>
            <a:r>
              <a:rPr lang="es-ES" sz="2500" dirty="0" err="1" smtClean="0">
                <a:latin typeface="Comic Sans MS" panose="030F0702030302020204" pitchFamily="66" charset="0"/>
              </a:rPr>
              <a:t>hine</a:t>
            </a:r>
            <a:r>
              <a:rPr lang="es-ES" sz="2500" dirty="0" smtClean="0">
                <a:latin typeface="Comic Sans MS" panose="030F0702030302020204" pitchFamily="66" charset="0"/>
              </a:rPr>
              <a:t> (Matthew 5:16)</a:t>
            </a:r>
          </a:p>
          <a:p>
            <a:endParaRPr lang="es-ES" sz="2500" dirty="0"/>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087" y="5174034"/>
            <a:ext cx="6762750" cy="139065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www.bunburyaldersey.cheshire.sch.uk/themes/bunbury/images/RSA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3983" y="5278749"/>
            <a:ext cx="1390650" cy="139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1168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TextBox 3"/>
          <p:cNvSpPr txBox="1"/>
          <p:nvPr/>
        </p:nvSpPr>
        <p:spPr>
          <a:xfrm flipH="1">
            <a:off x="990601" y="1270000"/>
            <a:ext cx="3276600" cy="4401205"/>
          </a:xfrm>
          <a:prstGeom prst="rect">
            <a:avLst/>
          </a:prstGeom>
          <a:noFill/>
        </p:spPr>
        <p:txBody>
          <a:bodyPr wrap="square" rtlCol="0">
            <a:spAutoFit/>
          </a:bodyPr>
          <a:lstStyle/>
          <a:p>
            <a:r>
              <a:rPr lang="en-GB" sz="2800" u="sng" dirty="0" smtClean="0"/>
              <a:t>Members</a:t>
            </a:r>
          </a:p>
          <a:p>
            <a:pPr marL="285750" indent="-285750">
              <a:buFont typeface="Arial" panose="020B0604020202020204" pitchFamily="34" charset="0"/>
              <a:buChar char="•"/>
            </a:pPr>
            <a:r>
              <a:rPr lang="en-GB" sz="2800" dirty="0" smtClean="0"/>
              <a:t>Year 6- Harriet, Florence, Megan, Elsie, Evelyn</a:t>
            </a:r>
          </a:p>
          <a:p>
            <a:pPr marL="285750" indent="-285750">
              <a:buFont typeface="Arial" panose="020B0604020202020204" pitchFamily="34" charset="0"/>
              <a:buChar char="•"/>
            </a:pPr>
            <a:r>
              <a:rPr lang="en-GB" sz="2800" dirty="0" smtClean="0"/>
              <a:t>Year 5 - Charlotte, Alexa</a:t>
            </a:r>
          </a:p>
          <a:p>
            <a:pPr marL="285750" indent="-285750">
              <a:buFont typeface="Arial" panose="020B0604020202020204" pitchFamily="34" charset="0"/>
              <a:buChar char="•"/>
            </a:pPr>
            <a:r>
              <a:rPr lang="en-GB" sz="2800" dirty="0" smtClean="0"/>
              <a:t>Year 4- Flynn, Eliza, Martha, Anya, Ellie, Ella</a:t>
            </a:r>
          </a:p>
          <a:p>
            <a:pPr marL="285750" indent="-285750">
              <a:buFont typeface="Arial" panose="020B0604020202020204" pitchFamily="34" charset="0"/>
              <a:buChar char="•"/>
            </a:pPr>
            <a:r>
              <a:rPr lang="en-GB" sz="2800" dirty="0" smtClean="0"/>
              <a:t>Year 1- Ivy</a:t>
            </a:r>
          </a:p>
        </p:txBody>
      </p:sp>
    </p:spTree>
    <p:extLst>
      <p:ext uri="{BB962C8B-B14F-4D97-AF65-F5344CB8AC3E}">
        <p14:creationId xmlns:p14="http://schemas.microsoft.com/office/powerpoint/2010/main" val="356593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Weekly meeting</a:t>
            </a:r>
            <a:endParaRPr lang="en-GB" b="1" u="sng" dirty="0"/>
          </a:p>
        </p:txBody>
      </p:sp>
      <p:sp>
        <p:nvSpPr>
          <p:cNvPr id="3" name="Content Placeholder 2"/>
          <p:cNvSpPr>
            <a:spLocks noGrp="1"/>
          </p:cNvSpPr>
          <p:nvPr>
            <p:ph idx="1"/>
          </p:nvPr>
        </p:nvSpPr>
        <p:spPr/>
        <p:txBody>
          <a:bodyPr/>
          <a:lstStyle/>
          <a:p>
            <a:endParaRPr lang="en-GB"/>
          </a:p>
        </p:txBody>
      </p:sp>
      <p:sp>
        <p:nvSpPr>
          <p:cNvPr id="4" name="Rectangle 3"/>
          <p:cNvSpPr/>
          <p:nvPr/>
        </p:nvSpPr>
        <p:spPr>
          <a:xfrm>
            <a:off x="1654629" y="2535258"/>
            <a:ext cx="6096000" cy="2031325"/>
          </a:xfrm>
          <a:prstGeom prst="rect">
            <a:avLst/>
          </a:prstGeom>
        </p:spPr>
        <p:txBody>
          <a:bodyPr>
            <a:spAutoFit/>
          </a:bodyPr>
          <a:lstStyle/>
          <a:p>
            <a:r>
              <a:rPr lang="en-GB" dirty="0"/>
              <a:t>In our weekly meetings, we plan our worships, which we do every week, as well as thinking about how we can improve the school with a better understanding of our Ethos.</a:t>
            </a:r>
          </a:p>
          <a:p>
            <a:r>
              <a:rPr lang="en-GB" dirty="0"/>
              <a:t>We also decide the ethos activities.</a:t>
            </a:r>
          </a:p>
          <a:p>
            <a:r>
              <a:rPr lang="en-GB" dirty="0"/>
              <a:t>We talk about which activity we do on a Monday so children can do it through the week.</a:t>
            </a:r>
          </a:p>
        </p:txBody>
      </p:sp>
    </p:spTree>
    <p:extLst>
      <p:ext uri="{BB962C8B-B14F-4D97-AF65-F5344CB8AC3E}">
        <p14:creationId xmlns:p14="http://schemas.microsoft.com/office/powerpoint/2010/main" val="2794219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We also have an activity every week so that the pupils in the school can have a nice time colouring in and having fun with their friends and reflect.  </a:t>
            </a:r>
          </a:p>
          <a:p>
            <a:r>
              <a:rPr lang="en-GB" dirty="0"/>
              <a:t>We also talk about in the meeting how we can improve the school like </a:t>
            </a:r>
            <a:r>
              <a:rPr lang="en-GB" dirty="0" smtClean="0"/>
              <a:t>the reflection </a:t>
            </a:r>
            <a:r>
              <a:rPr lang="en-GB" dirty="0"/>
              <a:t>area and so many other great things too.</a:t>
            </a:r>
          </a:p>
          <a:p>
            <a:r>
              <a:rPr lang="en-GB" dirty="0"/>
              <a:t>This weeks activity is with magnifying glasses and for example the last activity was using pipe cleaners to make people as well as the hand </a:t>
            </a:r>
            <a:r>
              <a:rPr lang="en-GB" dirty="0" smtClean="0"/>
              <a:t>prayers.</a:t>
            </a:r>
            <a:endParaRPr lang="en-GB" dirty="0"/>
          </a:p>
          <a:p>
            <a:endParaRPr lang="en-GB" dirty="0"/>
          </a:p>
        </p:txBody>
      </p:sp>
    </p:spTree>
    <p:extLst>
      <p:ext uri="{BB962C8B-B14F-4D97-AF65-F5344CB8AC3E}">
        <p14:creationId xmlns:p14="http://schemas.microsoft.com/office/powerpoint/2010/main" val="2185985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2783569" y="1446803"/>
            <a:ext cx="5368108" cy="4026081"/>
          </a:xfrm>
          <a:prstGeom prst="rect">
            <a:avLst/>
          </a:prstGeom>
        </p:spPr>
      </p:pic>
    </p:spTree>
    <p:extLst>
      <p:ext uri="{BB962C8B-B14F-4D97-AF65-F5344CB8AC3E}">
        <p14:creationId xmlns:p14="http://schemas.microsoft.com/office/powerpoint/2010/main" val="446527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latin typeface="Comic Sans MS" panose="030F0702030302020204" pitchFamily="66" charset="0"/>
              </a:rPr>
              <a:t>School Prayer</a:t>
            </a:r>
            <a:endParaRPr lang="en-GB" b="1" u="sng" dirty="0">
              <a:latin typeface="Comic Sans MS" panose="030F0702030302020204" pitchFamily="66" charset="0"/>
            </a:endParaRPr>
          </a:p>
        </p:txBody>
      </p:sp>
      <p:sp>
        <p:nvSpPr>
          <p:cNvPr id="3" name="Content Placeholder 2"/>
          <p:cNvSpPr>
            <a:spLocks noGrp="1"/>
          </p:cNvSpPr>
          <p:nvPr>
            <p:ph idx="1"/>
          </p:nvPr>
        </p:nvSpPr>
        <p:spPr/>
        <p:txBody>
          <a:bodyPr>
            <a:normAutofit/>
          </a:bodyPr>
          <a:lstStyle/>
          <a:p>
            <a:pPr marL="0" indent="0">
              <a:buNone/>
            </a:pPr>
            <a:r>
              <a:rPr lang="en-GB" sz="2500" dirty="0">
                <a:latin typeface="Comic Sans MS" panose="030F0702030302020204" pitchFamily="66" charset="0"/>
              </a:rPr>
              <a:t>Dear </a:t>
            </a:r>
            <a:r>
              <a:rPr lang="en-GB" sz="2500" dirty="0" smtClean="0">
                <a:latin typeface="Comic Sans MS" panose="030F0702030302020204" pitchFamily="66" charset="0"/>
              </a:rPr>
              <a:t>God, </a:t>
            </a:r>
            <a:endParaRPr lang="en-GB" sz="2500" dirty="0">
              <a:latin typeface="Comic Sans MS" panose="030F0702030302020204" pitchFamily="66" charset="0"/>
            </a:endParaRPr>
          </a:p>
          <a:p>
            <a:pPr marL="0" indent="0">
              <a:buNone/>
            </a:pPr>
            <a:endParaRPr lang="en-GB" sz="2500" dirty="0">
              <a:latin typeface="Comic Sans MS" panose="030F0702030302020204" pitchFamily="66" charset="0"/>
            </a:endParaRPr>
          </a:p>
          <a:p>
            <a:pPr marL="0" indent="0">
              <a:buNone/>
            </a:pPr>
            <a:r>
              <a:rPr lang="en-GB" sz="2500" dirty="0">
                <a:latin typeface="Comic Sans MS" panose="030F0702030302020204" pitchFamily="66" charset="0"/>
              </a:rPr>
              <a:t>Thank you for everything we have learnt today. Thank you for our school, friends, food, water and play. Help us to always 'let our light shine.' </a:t>
            </a:r>
            <a:endParaRPr lang="en-GB" sz="2500" dirty="0" smtClean="0">
              <a:latin typeface="Comic Sans MS" panose="030F0702030302020204" pitchFamily="66" charset="0"/>
            </a:endParaRPr>
          </a:p>
          <a:p>
            <a:pPr marL="0" indent="0">
              <a:buNone/>
            </a:pPr>
            <a:endParaRPr lang="en-GB" sz="2500" dirty="0">
              <a:latin typeface="Comic Sans MS" panose="030F0702030302020204" pitchFamily="66" charset="0"/>
            </a:endParaRPr>
          </a:p>
          <a:p>
            <a:pPr marL="0" indent="0">
              <a:buNone/>
            </a:pPr>
            <a:r>
              <a:rPr lang="en-GB" sz="2500" dirty="0" smtClean="0">
                <a:latin typeface="Comic Sans MS" panose="030F0702030302020204" pitchFamily="66" charset="0"/>
              </a:rPr>
              <a:t>Amen</a:t>
            </a:r>
            <a:endParaRPr lang="en-GB" sz="2500" dirty="0">
              <a:latin typeface="Comic Sans MS" panose="030F0702030302020204" pitchFamily="66" charset="0"/>
            </a:endParaRPr>
          </a:p>
        </p:txBody>
      </p:sp>
    </p:spTree>
    <p:extLst>
      <p:ext uri="{BB962C8B-B14F-4D97-AF65-F5344CB8AC3E}">
        <p14:creationId xmlns:p14="http://schemas.microsoft.com/office/powerpoint/2010/main" val="2216448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3286</TotalTime>
  <Words>244</Words>
  <Application>Microsoft Office PowerPoint</Application>
  <PresentationFormat>Widescreen</PresentationFormat>
  <Paragraphs>23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Comic Sans MS</vt:lpstr>
      <vt:lpstr>Trebuchet MS</vt:lpstr>
      <vt:lpstr>Wingdings 3</vt:lpstr>
      <vt:lpstr>Facet</vt:lpstr>
      <vt:lpstr>Ethos  By Year 6 members</vt:lpstr>
      <vt:lpstr>Living out Bunbury’s Vision</vt:lpstr>
      <vt:lpstr>PowerPoint Presentation</vt:lpstr>
      <vt:lpstr>Weekly meeting</vt:lpstr>
      <vt:lpstr>PowerPoint Presentation</vt:lpstr>
      <vt:lpstr>PowerPoint Presentation</vt:lpstr>
      <vt:lpstr>School Prayer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we come out of the pandemic, how will you as Assistant Principal ensure that Bunbury Primary School continues its journey to success in order to meet the needs of all its children?’</dc:title>
  <dc:creator>Charlotte Hickson</dc:creator>
  <cp:lastModifiedBy>Charlotte Hickson</cp:lastModifiedBy>
  <cp:revision>269</cp:revision>
  <dcterms:created xsi:type="dcterms:W3CDTF">2021-05-11T16:06:18Z</dcterms:created>
  <dcterms:modified xsi:type="dcterms:W3CDTF">2024-01-06T13:59:13Z</dcterms:modified>
</cp:coreProperties>
</file>