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65938" cy="9996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0"/>
  </p:normalViewPr>
  <p:slideViewPr>
    <p:cSldViewPr snapToGrid="0"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35" tIns="96335" rIns="96335" bIns="9633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74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</p:spPr>
        <p:txBody>
          <a:bodyPr spcFirstLastPara="1" wrap="square" lIns="96335" tIns="96335" rIns="96335" bIns="9633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327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189638" y="244925"/>
            <a:ext cx="4761158" cy="335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 books to read in </a:t>
            </a:r>
            <a:r>
              <a:rPr b="0" i="0" dirty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202</a:t>
            </a:r>
            <a:r>
              <a:rPr lang="en-GB" b="0" i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1</a:t>
            </a:r>
            <a:r>
              <a:rPr b="0" i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!</a:t>
            </a:r>
            <a:endParaRPr b="0" i="0" dirty="0"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70C0"/>
              </a:solidFill>
              <a:latin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98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 book </a:t>
            </a:r>
            <a:r>
              <a:rPr lang="en-GB" sz="1000" dirty="0" smtClean="0"/>
              <a:t>you would read to a younger child.</a:t>
            </a:r>
            <a:endParaRPr sz="1000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898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historical fiction.</a:t>
            </a:r>
            <a:endParaRPr sz="1000"/>
          </a:p>
        </p:txBody>
      </p:sp>
      <p:sp>
        <p:nvSpPr>
          <p:cNvPr id="58" name="Google Shape;58;p13"/>
          <p:cNvSpPr txBox="1"/>
          <p:nvPr/>
        </p:nvSpPr>
        <p:spPr>
          <a:xfrm>
            <a:off x="4898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spooky book.</a:t>
            </a:r>
            <a:endParaRPr sz="1000"/>
          </a:p>
        </p:txBody>
      </p:sp>
      <p:sp>
        <p:nvSpPr>
          <p:cNvPr id="59" name="Google Shape;59;p13"/>
          <p:cNvSpPr txBox="1"/>
          <p:nvPr/>
        </p:nvSpPr>
        <p:spPr>
          <a:xfrm>
            <a:off x="18752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funny book. </a:t>
            </a:r>
            <a:endParaRPr sz="1000"/>
          </a:p>
        </p:txBody>
      </p:sp>
      <p:sp>
        <p:nvSpPr>
          <p:cNvPr id="60" name="Google Shape;60;p13"/>
          <p:cNvSpPr txBox="1"/>
          <p:nvPr/>
        </p:nvSpPr>
        <p:spPr>
          <a:xfrm>
            <a:off x="18752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non-fiction book.</a:t>
            </a:r>
            <a:endParaRPr sz="1000"/>
          </a:p>
        </p:txBody>
      </p:sp>
      <p:sp>
        <p:nvSpPr>
          <p:cNvPr id="61" name="Google Shape;61;p13"/>
          <p:cNvSpPr txBox="1"/>
          <p:nvPr/>
        </p:nvSpPr>
        <p:spPr>
          <a:xfrm>
            <a:off x="18752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makes you think.</a:t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32605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graphic novel. </a:t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3260550" y="2571988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poetry book.</a:t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32605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AND its sequel. </a:t>
            </a:r>
            <a:endParaRPr sz="1000"/>
          </a:p>
        </p:txBody>
      </p:sp>
      <p:sp>
        <p:nvSpPr>
          <p:cNvPr id="65" name="Google Shape;65;p13"/>
          <p:cNvSpPr txBox="1"/>
          <p:nvPr/>
        </p:nvSpPr>
        <p:spPr>
          <a:xfrm>
            <a:off x="46459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character uses a school value. </a:t>
            </a:r>
            <a:endParaRPr sz="1000"/>
          </a:p>
        </p:txBody>
      </p:sp>
      <p:sp>
        <p:nvSpPr>
          <p:cNvPr id="66" name="Google Shape;66;p13"/>
          <p:cNvSpPr txBox="1"/>
          <p:nvPr/>
        </p:nvSpPr>
        <p:spPr>
          <a:xfrm>
            <a:off x="46459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written before you were born!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46459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an animal character.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6031250" y="143256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The first book you loved.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60312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picture book.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60312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from another country.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74166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you would recommend to your teacher.</a:t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74166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fantasy book.</a:t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7416600" y="143591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An </a:t>
            </a:r>
            <a:r>
              <a:rPr lang="en-GB" sz="1000" dirty="0" smtClean="0"/>
              <a:t>book </a:t>
            </a:r>
            <a:r>
              <a:rPr lang="en-GB" sz="1000" smtClean="0"/>
              <a:t>with an evil </a:t>
            </a:r>
            <a:r>
              <a:rPr lang="en-GB" sz="1000" dirty="0"/>
              <a:t>character.</a:t>
            </a:r>
            <a:endParaRPr sz="1000"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7416625" y="2998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has been made into a film!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6071438" y="2931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magic. </a:t>
            </a:r>
            <a:endParaRPr sz="1000"/>
          </a:p>
        </p:txBody>
      </p:sp>
      <p:sp>
        <p:nvSpPr>
          <p:cNvPr id="77" name="Google Shape;77;p13"/>
          <p:cNvSpPr txBox="1"/>
          <p:nvPr/>
        </p:nvSpPr>
        <p:spPr>
          <a:xfrm>
            <a:off x="1189563" y="580100"/>
            <a:ext cx="4761300" cy="4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Can you read one of each type of book this year? In the box, write the title of the book you read!</a:t>
            </a: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35095"/>
            <a:ext cx="930700" cy="109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153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Emily Snelson</cp:lastModifiedBy>
  <cp:revision>6</cp:revision>
  <cp:lastPrinted>2020-01-19T19:15:49Z</cp:lastPrinted>
  <dcterms:modified xsi:type="dcterms:W3CDTF">2021-09-02T15:09:54Z</dcterms:modified>
</cp:coreProperties>
</file>