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79" r:id="rId12"/>
    <p:sldId id="268" r:id="rId13"/>
    <p:sldId id="269" r:id="rId14"/>
    <p:sldId id="270" r:id="rId15"/>
    <p:sldId id="272" r:id="rId16"/>
    <p:sldId id="273" r:id="rId17"/>
    <p:sldId id="276" r:id="rId18"/>
    <p:sldId id="277" r:id="rId19"/>
    <p:sldId id="278" r:id="rId20"/>
  </p:sldIdLst>
  <p:sldSz cx="13004800" cy="97536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3" roundtripDataSignature="AMtx7mgE2p76dkQ4SHXLiKuro6cyQmjCQ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94679"/>
  </p:normalViewPr>
  <p:slideViewPr>
    <p:cSldViewPr snapToGrid="0">
      <p:cViewPr varScale="1">
        <p:scale>
          <a:sx n="73" d="100"/>
          <a:sy n="73" d="100"/>
        </p:scale>
        <p:origin x="776" y="200"/>
      </p:cViewPr>
      <p:guideLst>
        <p:guide orient="horz" pos="3072"/>
        <p:guide pos="409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33" Type="http://customschemas.google.com/relationships/presentationmetadata" Target="meta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1pPr>
            <a:lvl2pPr marL="914400" marR="0" lvl="1"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2pPr>
            <a:lvl3pPr marL="1371600" marR="0" lvl="2"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3pPr>
            <a:lvl4pPr marL="1828800" marR="0" lvl="3"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4pPr>
            <a:lvl5pPr marL="2286000" marR="0" lvl="4"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5pPr>
            <a:lvl6pPr marL="2743200" marR="0" lvl="5"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6pPr>
            <a:lvl7pPr marL="3200400" marR="0" lvl="6"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7pPr>
            <a:lvl8pPr marL="3657600" marR="0" lvl="7"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8pPr>
            <a:lvl9pPr marL="4114800" marR="0" lvl="8"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 name="Google Shape;59;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3f84012c533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3f84012c533_0_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3f84012c533_0_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3f84012c533_0_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 name="Google Shape;84;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 name="Google Shape;100;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 name="Google Shape;107;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5" name="Google Shape;115;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4" name="Google Shape;124;p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4" name="Google Shape;134;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1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3" name="Google Shape;153;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3f742f1f216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3f742f1f216_0_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3f78eb20773_0_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3f78eb20773_0_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1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7" name="Google Shape;177;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3f76c73e954_0_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5" name="Google Shape;185;g3f76c73e954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1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0" name="Google Shape;210;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1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8" name="Google Shape;218;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1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6" name="Google Shape;226;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mp; Subtitle" type="title">
  <p:cSld name="TITLE">
    <p:bg>
      <p:bgPr>
        <a:blipFill>
          <a:blip r:embed="rId2">
            <a:alphaModFix/>
          </a:blip>
          <a:stretch>
            <a:fillRect/>
          </a:stretch>
        </a:blipFill>
        <a:effectLst/>
      </p:bgPr>
    </p:bg>
    <p:spTree>
      <p:nvGrpSpPr>
        <p:cNvPr id="1" name="Shape 9"/>
        <p:cNvGrpSpPr/>
        <p:nvPr/>
      </p:nvGrpSpPr>
      <p:grpSpPr>
        <a:xfrm>
          <a:off x="0" y="0"/>
          <a:ext cx="0" cy="0"/>
          <a:chOff x="0" y="0"/>
          <a:chExt cx="0" cy="0"/>
        </a:xfrm>
      </p:grpSpPr>
      <p:sp>
        <p:nvSpPr>
          <p:cNvPr id="10" name="Google Shape;10;p18"/>
          <p:cNvSpPr txBox="1">
            <a:spLocks noGrp="1"/>
          </p:cNvSpPr>
          <p:nvPr>
            <p:ph type="title"/>
          </p:nvPr>
        </p:nvSpPr>
        <p:spPr>
          <a:xfrm>
            <a:off x="825500" y="3048000"/>
            <a:ext cx="11353800" cy="2273300"/>
          </a:xfrm>
          <a:prstGeom prst="rect">
            <a:avLst/>
          </a:prstGeom>
          <a:noFill/>
          <a:ln>
            <a:noFill/>
          </a:ln>
          <a:effectLst>
            <a:outerShdw blurRad="25400" dist="12700" dir="5400000" rotWithShape="0">
              <a:srgbClr val="FFFFFF"/>
            </a:outerShdw>
          </a:effectLst>
        </p:spPr>
        <p:txBody>
          <a:bodyPr spcFirstLastPara="1" wrap="square" lIns="50800" tIns="50800" rIns="50800" bIns="50800" anchor="b" anchorCtr="0">
            <a:normAutofit/>
          </a:bodyPr>
          <a:lstStyle>
            <a:lvl1pPr lvl="0" algn="ctr">
              <a:lnSpc>
                <a:spcPct val="90000"/>
              </a:lnSpc>
              <a:spcBef>
                <a:spcPts val="0"/>
              </a:spcBef>
              <a:spcAft>
                <a:spcPts val="0"/>
              </a:spcAft>
              <a:buClr>
                <a:srgbClr val="4F5C3F"/>
              </a:buClr>
              <a:buSzPts val="1800"/>
              <a:buNone/>
              <a:defRPr/>
            </a:lvl1pPr>
            <a:lvl2pPr lvl="1" algn="ctr">
              <a:lnSpc>
                <a:spcPct val="90000"/>
              </a:lnSpc>
              <a:spcBef>
                <a:spcPts val="0"/>
              </a:spcBef>
              <a:spcAft>
                <a:spcPts val="0"/>
              </a:spcAft>
              <a:buClr>
                <a:srgbClr val="4F5C3F"/>
              </a:buClr>
              <a:buSzPts val="1800"/>
              <a:buNone/>
              <a:defRPr/>
            </a:lvl2pPr>
            <a:lvl3pPr lvl="2" algn="ctr">
              <a:lnSpc>
                <a:spcPct val="90000"/>
              </a:lnSpc>
              <a:spcBef>
                <a:spcPts val="0"/>
              </a:spcBef>
              <a:spcAft>
                <a:spcPts val="0"/>
              </a:spcAft>
              <a:buClr>
                <a:srgbClr val="4F5C3F"/>
              </a:buClr>
              <a:buSzPts val="1800"/>
              <a:buNone/>
              <a:defRPr/>
            </a:lvl3pPr>
            <a:lvl4pPr lvl="3" algn="ctr">
              <a:lnSpc>
                <a:spcPct val="90000"/>
              </a:lnSpc>
              <a:spcBef>
                <a:spcPts val="0"/>
              </a:spcBef>
              <a:spcAft>
                <a:spcPts val="0"/>
              </a:spcAft>
              <a:buClr>
                <a:srgbClr val="4F5C3F"/>
              </a:buClr>
              <a:buSzPts val="1800"/>
              <a:buNone/>
              <a:defRPr/>
            </a:lvl4pPr>
            <a:lvl5pPr lvl="4" algn="ctr">
              <a:lnSpc>
                <a:spcPct val="90000"/>
              </a:lnSpc>
              <a:spcBef>
                <a:spcPts val="0"/>
              </a:spcBef>
              <a:spcAft>
                <a:spcPts val="0"/>
              </a:spcAft>
              <a:buClr>
                <a:srgbClr val="4F5C3F"/>
              </a:buClr>
              <a:buSzPts val="1800"/>
              <a:buNone/>
              <a:defRPr/>
            </a:lvl5pPr>
            <a:lvl6pPr lvl="5" algn="ctr">
              <a:lnSpc>
                <a:spcPct val="90000"/>
              </a:lnSpc>
              <a:spcBef>
                <a:spcPts val="0"/>
              </a:spcBef>
              <a:spcAft>
                <a:spcPts val="0"/>
              </a:spcAft>
              <a:buClr>
                <a:srgbClr val="4F5C3F"/>
              </a:buClr>
              <a:buSzPts val="1800"/>
              <a:buNone/>
              <a:defRPr/>
            </a:lvl6pPr>
            <a:lvl7pPr lvl="6" algn="ctr">
              <a:lnSpc>
                <a:spcPct val="90000"/>
              </a:lnSpc>
              <a:spcBef>
                <a:spcPts val="0"/>
              </a:spcBef>
              <a:spcAft>
                <a:spcPts val="0"/>
              </a:spcAft>
              <a:buClr>
                <a:srgbClr val="4F5C3F"/>
              </a:buClr>
              <a:buSzPts val="1800"/>
              <a:buNone/>
              <a:defRPr/>
            </a:lvl7pPr>
            <a:lvl8pPr lvl="7" algn="ctr">
              <a:lnSpc>
                <a:spcPct val="90000"/>
              </a:lnSpc>
              <a:spcBef>
                <a:spcPts val="0"/>
              </a:spcBef>
              <a:spcAft>
                <a:spcPts val="0"/>
              </a:spcAft>
              <a:buClr>
                <a:srgbClr val="4F5C3F"/>
              </a:buClr>
              <a:buSzPts val="1800"/>
              <a:buNone/>
              <a:defRPr/>
            </a:lvl8pPr>
            <a:lvl9pPr lvl="8" algn="ctr">
              <a:lnSpc>
                <a:spcPct val="90000"/>
              </a:lnSpc>
              <a:spcBef>
                <a:spcPts val="0"/>
              </a:spcBef>
              <a:spcAft>
                <a:spcPts val="0"/>
              </a:spcAft>
              <a:buClr>
                <a:srgbClr val="4F5C3F"/>
              </a:buClr>
              <a:buSzPts val="1800"/>
              <a:buNone/>
              <a:defRPr/>
            </a:lvl9pPr>
          </a:lstStyle>
          <a:p>
            <a:endParaRPr/>
          </a:p>
        </p:txBody>
      </p:sp>
      <p:sp>
        <p:nvSpPr>
          <p:cNvPr id="11" name="Google Shape;11;p18"/>
          <p:cNvSpPr txBox="1">
            <a:spLocks noGrp="1"/>
          </p:cNvSpPr>
          <p:nvPr>
            <p:ph type="body" idx="1"/>
          </p:nvPr>
        </p:nvSpPr>
        <p:spPr>
          <a:xfrm>
            <a:off x="825500" y="5308600"/>
            <a:ext cx="11353800" cy="1295400"/>
          </a:xfrm>
          <a:prstGeom prst="rect">
            <a:avLst/>
          </a:prstGeom>
          <a:noFill/>
          <a:ln>
            <a:noFill/>
          </a:ln>
        </p:spPr>
        <p:txBody>
          <a:bodyPr spcFirstLastPara="1" wrap="square" lIns="50800" tIns="50800" rIns="50800" bIns="50800" anchor="t" anchorCtr="0">
            <a:normAutofit/>
          </a:bodyPr>
          <a:lstStyle>
            <a:lvl1pPr marL="457200" lvl="0" indent="-228600" algn="ctr">
              <a:lnSpc>
                <a:spcPct val="120000"/>
              </a:lnSpc>
              <a:spcBef>
                <a:spcPts val="0"/>
              </a:spcBef>
              <a:spcAft>
                <a:spcPts val="0"/>
              </a:spcAft>
              <a:buClr>
                <a:srgbClr val="4F5C3F"/>
              </a:buClr>
              <a:buSzPts val="3200"/>
              <a:buFont typeface="Georgia"/>
              <a:buNone/>
              <a:defRPr sz="3200" i="1"/>
            </a:lvl1pPr>
            <a:lvl2pPr marL="914400" lvl="1" indent="-228600" algn="ctr">
              <a:lnSpc>
                <a:spcPct val="120000"/>
              </a:lnSpc>
              <a:spcBef>
                <a:spcPts val="0"/>
              </a:spcBef>
              <a:spcAft>
                <a:spcPts val="0"/>
              </a:spcAft>
              <a:buClr>
                <a:srgbClr val="4F5C3F"/>
              </a:buClr>
              <a:buSzPts val="3200"/>
              <a:buFont typeface="Georgia"/>
              <a:buNone/>
              <a:defRPr sz="3200" i="1"/>
            </a:lvl2pPr>
            <a:lvl3pPr marL="1371600" lvl="2" indent="-228600" algn="ctr">
              <a:lnSpc>
                <a:spcPct val="120000"/>
              </a:lnSpc>
              <a:spcBef>
                <a:spcPts val="0"/>
              </a:spcBef>
              <a:spcAft>
                <a:spcPts val="0"/>
              </a:spcAft>
              <a:buClr>
                <a:srgbClr val="4F5C3F"/>
              </a:buClr>
              <a:buSzPts val="3200"/>
              <a:buFont typeface="Georgia"/>
              <a:buNone/>
              <a:defRPr sz="3200" i="1"/>
            </a:lvl3pPr>
            <a:lvl4pPr marL="1828800" lvl="3" indent="-228600" algn="ctr">
              <a:lnSpc>
                <a:spcPct val="120000"/>
              </a:lnSpc>
              <a:spcBef>
                <a:spcPts val="0"/>
              </a:spcBef>
              <a:spcAft>
                <a:spcPts val="0"/>
              </a:spcAft>
              <a:buClr>
                <a:srgbClr val="4F5C3F"/>
              </a:buClr>
              <a:buSzPts val="3200"/>
              <a:buFont typeface="Georgia"/>
              <a:buNone/>
              <a:defRPr sz="3200" i="1"/>
            </a:lvl4pPr>
            <a:lvl5pPr marL="2286000" lvl="4" indent="-228600" algn="ctr">
              <a:lnSpc>
                <a:spcPct val="120000"/>
              </a:lnSpc>
              <a:spcBef>
                <a:spcPts val="0"/>
              </a:spcBef>
              <a:spcAft>
                <a:spcPts val="0"/>
              </a:spcAft>
              <a:buClr>
                <a:srgbClr val="4F5C3F"/>
              </a:buClr>
              <a:buSzPts val="3200"/>
              <a:buFont typeface="Georgia"/>
              <a:buNone/>
              <a:defRPr sz="3200" i="1"/>
            </a:lvl5pPr>
            <a:lvl6pPr marL="2743200" lvl="5" indent="-268605" algn="l">
              <a:lnSpc>
                <a:spcPct val="120000"/>
              </a:lnSpc>
              <a:spcBef>
                <a:spcPts val="5200"/>
              </a:spcBef>
              <a:spcAft>
                <a:spcPts val="0"/>
              </a:spcAft>
              <a:buClr>
                <a:srgbClr val="4F5C3F"/>
              </a:buClr>
              <a:buSzPts val="630"/>
              <a:buChar char="•"/>
              <a:defRPr/>
            </a:lvl6pPr>
            <a:lvl7pPr marL="3200400" lvl="6" indent="-268605" algn="l">
              <a:lnSpc>
                <a:spcPct val="120000"/>
              </a:lnSpc>
              <a:spcBef>
                <a:spcPts val="5200"/>
              </a:spcBef>
              <a:spcAft>
                <a:spcPts val="0"/>
              </a:spcAft>
              <a:buClr>
                <a:srgbClr val="4F5C3F"/>
              </a:buClr>
              <a:buSzPts val="630"/>
              <a:buChar char="•"/>
              <a:defRPr/>
            </a:lvl7pPr>
            <a:lvl8pPr marL="3657600" lvl="7" indent="-268605" algn="l">
              <a:lnSpc>
                <a:spcPct val="120000"/>
              </a:lnSpc>
              <a:spcBef>
                <a:spcPts val="5200"/>
              </a:spcBef>
              <a:spcAft>
                <a:spcPts val="0"/>
              </a:spcAft>
              <a:buClr>
                <a:srgbClr val="4F5C3F"/>
              </a:buClr>
              <a:buSzPts val="630"/>
              <a:buChar char="•"/>
              <a:defRPr/>
            </a:lvl8pPr>
            <a:lvl9pPr marL="4114800" lvl="8" indent="-268605" algn="l">
              <a:lnSpc>
                <a:spcPct val="120000"/>
              </a:lnSpc>
              <a:spcBef>
                <a:spcPts val="5200"/>
              </a:spcBef>
              <a:spcAft>
                <a:spcPts val="0"/>
              </a:spcAft>
              <a:buClr>
                <a:srgbClr val="4F5C3F"/>
              </a:buClr>
              <a:buSzPts val="630"/>
              <a:buChar char="•"/>
              <a:defRPr/>
            </a:lvl9pPr>
          </a:lstStyle>
          <a:p>
            <a:endParaRPr/>
          </a:p>
        </p:txBody>
      </p:sp>
      <p:sp>
        <p:nvSpPr>
          <p:cNvPr id="12" name="Google Shape;12;p18"/>
          <p:cNvSpPr txBox="1">
            <a:spLocks noGrp="1"/>
          </p:cNvSpPr>
          <p:nvPr>
            <p:ph type="sldNum" idx="12"/>
          </p:nvPr>
        </p:nvSpPr>
        <p:spPr>
          <a:xfrm>
            <a:off x="6337299" y="8991600"/>
            <a:ext cx="342901" cy="406400"/>
          </a:xfrm>
          <a:prstGeom prst="rect">
            <a:avLst/>
          </a:prstGeom>
          <a:noFill/>
          <a:ln>
            <a:noFill/>
          </a:ln>
          <a:effectLst>
            <a:outerShdw blurRad="12700" dist="12700" dir="5400000" rotWithShape="0">
              <a:srgbClr val="FFFFFF">
                <a:alpha val="20000"/>
              </a:srgbClr>
            </a:outerShdw>
          </a:effectLst>
        </p:spPr>
        <p:txBody>
          <a:bodyPr spcFirstLastPara="1" wrap="square" lIns="50800" tIns="50800" rIns="50800" bIns="50800" anchor="t" anchorCtr="0">
            <a:spAutoFit/>
          </a:bodyPr>
          <a:lstStyle>
            <a:lvl1pPr marL="0" marR="0" lvl="0" indent="0" algn="ctr">
              <a:lnSpc>
                <a:spcPct val="100000"/>
              </a:lnSpc>
              <a:spcBef>
                <a:spcPts val="0"/>
              </a:spcBef>
              <a:spcAft>
                <a:spcPts val="0"/>
              </a:spcAft>
              <a:buClr>
                <a:srgbClr val="D7D0B2"/>
              </a:buClr>
              <a:buSzPts val="1800"/>
              <a:buFont typeface="Palatino"/>
              <a:buNone/>
              <a:defRPr>
                <a:solidFill>
                  <a:srgbClr val="D7D0B2"/>
                </a:solidFill>
              </a:defRPr>
            </a:lvl1pPr>
            <a:lvl2pPr marL="0" marR="0" lvl="1" indent="0" algn="ctr">
              <a:lnSpc>
                <a:spcPct val="100000"/>
              </a:lnSpc>
              <a:spcBef>
                <a:spcPts val="0"/>
              </a:spcBef>
              <a:spcAft>
                <a:spcPts val="0"/>
              </a:spcAft>
              <a:buClr>
                <a:srgbClr val="D7D0B2"/>
              </a:buClr>
              <a:buSzPts val="1800"/>
              <a:buFont typeface="Palatino"/>
              <a:buNone/>
              <a:defRPr>
                <a:solidFill>
                  <a:srgbClr val="D7D0B2"/>
                </a:solidFill>
              </a:defRPr>
            </a:lvl2pPr>
            <a:lvl3pPr marL="0" marR="0" lvl="2" indent="0" algn="ctr">
              <a:lnSpc>
                <a:spcPct val="100000"/>
              </a:lnSpc>
              <a:spcBef>
                <a:spcPts val="0"/>
              </a:spcBef>
              <a:spcAft>
                <a:spcPts val="0"/>
              </a:spcAft>
              <a:buClr>
                <a:srgbClr val="D7D0B2"/>
              </a:buClr>
              <a:buSzPts val="1800"/>
              <a:buFont typeface="Palatino"/>
              <a:buNone/>
              <a:defRPr>
                <a:solidFill>
                  <a:srgbClr val="D7D0B2"/>
                </a:solidFill>
              </a:defRPr>
            </a:lvl3pPr>
            <a:lvl4pPr marL="0" marR="0" lvl="3" indent="0" algn="ctr">
              <a:lnSpc>
                <a:spcPct val="100000"/>
              </a:lnSpc>
              <a:spcBef>
                <a:spcPts val="0"/>
              </a:spcBef>
              <a:spcAft>
                <a:spcPts val="0"/>
              </a:spcAft>
              <a:buClr>
                <a:srgbClr val="D7D0B2"/>
              </a:buClr>
              <a:buSzPts val="1800"/>
              <a:buFont typeface="Palatino"/>
              <a:buNone/>
              <a:defRPr>
                <a:solidFill>
                  <a:srgbClr val="D7D0B2"/>
                </a:solidFill>
              </a:defRPr>
            </a:lvl4pPr>
            <a:lvl5pPr marL="0" marR="0" lvl="4" indent="0" algn="ctr">
              <a:lnSpc>
                <a:spcPct val="100000"/>
              </a:lnSpc>
              <a:spcBef>
                <a:spcPts val="0"/>
              </a:spcBef>
              <a:spcAft>
                <a:spcPts val="0"/>
              </a:spcAft>
              <a:buClr>
                <a:srgbClr val="D7D0B2"/>
              </a:buClr>
              <a:buSzPts val="1800"/>
              <a:buFont typeface="Palatino"/>
              <a:buNone/>
              <a:defRPr>
                <a:solidFill>
                  <a:srgbClr val="D7D0B2"/>
                </a:solidFill>
              </a:defRPr>
            </a:lvl5pPr>
            <a:lvl6pPr marL="0" marR="0" lvl="5" indent="0" algn="ctr">
              <a:lnSpc>
                <a:spcPct val="100000"/>
              </a:lnSpc>
              <a:spcBef>
                <a:spcPts val="0"/>
              </a:spcBef>
              <a:spcAft>
                <a:spcPts val="0"/>
              </a:spcAft>
              <a:buClr>
                <a:srgbClr val="D7D0B2"/>
              </a:buClr>
              <a:buSzPts val="1800"/>
              <a:buFont typeface="Palatino"/>
              <a:buNone/>
              <a:defRPr>
                <a:solidFill>
                  <a:srgbClr val="D7D0B2"/>
                </a:solidFill>
              </a:defRPr>
            </a:lvl6pPr>
            <a:lvl7pPr marL="0" marR="0" lvl="6" indent="0" algn="ctr">
              <a:lnSpc>
                <a:spcPct val="100000"/>
              </a:lnSpc>
              <a:spcBef>
                <a:spcPts val="0"/>
              </a:spcBef>
              <a:spcAft>
                <a:spcPts val="0"/>
              </a:spcAft>
              <a:buClr>
                <a:srgbClr val="D7D0B2"/>
              </a:buClr>
              <a:buSzPts val="1800"/>
              <a:buFont typeface="Palatino"/>
              <a:buNone/>
              <a:defRPr>
                <a:solidFill>
                  <a:srgbClr val="D7D0B2"/>
                </a:solidFill>
              </a:defRPr>
            </a:lvl7pPr>
            <a:lvl8pPr marL="0" marR="0" lvl="7" indent="0" algn="ctr">
              <a:lnSpc>
                <a:spcPct val="100000"/>
              </a:lnSpc>
              <a:spcBef>
                <a:spcPts val="0"/>
              </a:spcBef>
              <a:spcAft>
                <a:spcPts val="0"/>
              </a:spcAft>
              <a:buClr>
                <a:srgbClr val="D7D0B2"/>
              </a:buClr>
              <a:buSzPts val="1800"/>
              <a:buFont typeface="Palatino"/>
              <a:buNone/>
              <a:defRPr>
                <a:solidFill>
                  <a:srgbClr val="D7D0B2"/>
                </a:solidFill>
              </a:defRPr>
            </a:lvl8pPr>
            <a:lvl9pPr marL="0" marR="0" lvl="8" indent="0" algn="ctr">
              <a:lnSpc>
                <a:spcPct val="100000"/>
              </a:lnSpc>
              <a:spcBef>
                <a:spcPts val="0"/>
              </a:spcBef>
              <a:spcAft>
                <a:spcPts val="0"/>
              </a:spcAft>
              <a:buClr>
                <a:srgbClr val="D7D0B2"/>
              </a:buClr>
              <a:buSzPts val="1800"/>
              <a:buFont typeface="Palatino"/>
              <a:buNone/>
              <a:defRPr>
                <a:solidFill>
                  <a:srgbClr val="D7D0B2"/>
                </a:solidFill>
              </a:defRPr>
            </a:lvl9pPr>
          </a:lstStyle>
          <a:p>
            <a:pPr marL="0" lvl="0" indent="0" algn="ctr" rtl="0">
              <a:spcBef>
                <a:spcPts val="0"/>
              </a:spcBef>
              <a:spcAft>
                <a:spcPts val="0"/>
              </a:spcAft>
              <a:buNone/>
            </a:pPr>
            <a:fld id="{00000000-1234-1234-1234-123412341234}" type="slidenum">
              <a:rPr lang="es-ES"/>
              <a:t>‹#›</a:t>
            </a:fld>
            <a:endParaRPr sz="1800" b="0" i="0" u="none" strike="noStrike" cap="none">
              <a:latin typeface="Palatino"/>
              <a:ea typeface="Palatino"/>
              <a:cs typeface="Palatino"/>
              <a:sym typeface="Palatino"/>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Photo - Vertical" type="tx">
  <p:cSld name="TITLE_AND_BODY">
    <p:spTree>
      <p:nvGrpSpPr>
        <p:cNvPr id="1" name="Shape 13"/>
        <p:cNvGrpSpPr/>
        <p:nvPr/>
      </p:nvGrpSpPr>
      <p:grpSpPr>
        <a:xfrm>
          <a:off x="0" y="0"/>
          <a:ext cx="0" cy="0"/>
          <a:chOff x="0" y="0"/>
          <a:chExt cx="0" cy="0"/>
        </a:xfrm>
      </p:grpSpPr>
      <p:sp>
        <p:nvSpPr>
          <p:cNvPr id="14" name="Google Shape;14;p19"/>
          <p:cNvSpPr>
            <a:spLocks noGrp="1"/>
          </p:cNvSpPr>
          <p:nvPr>
            <p:ph type="pic" idx="2"/>
          </p:nvPr>
        </p:nvSpPr>
        <p:spPr>
          <a:xfrm>
            <a:off x="7645400" y="1727200"/>
            <a:ext cx="4673600" cy="6184900"/>
          </a:xfrm>
          <a:prstGeom prst="rect">
            <a:avLst/>
          </a:prstGeom>
          <a:noFill/>
          <a:ln>
            <a:noFill/>
          </a:ln>
        </p:spPr>
        <p:txBody>
          <a:bodyPr/>
          <a:lstStyle/>
          <a:p>
            <a:endParaRPr lang="en-US"/>
          </a:p>
        </p:txBody>
      </p:sp>
      <p:sp>
        <p:nvSpPr>
          <p:cNvPr id="15" name="Google Shape;15;p19"/>
          <p:cNvSpPr txBox="1">
            <a:spLocks noGrp="1"/>
          </p:cNvSpPr>
          <p:nvPr>
            <p:ph type="title"/>
          </p:nvPr>
        </p:nvSpPr>
        <p:spPr>
          <a:xfrm>
            <a:off x="304800" y="1778000"/>
            <a:ext cx="7327900" cy="3340100"/>
          </a:xfrm>
          <a:prstGeom prst="rect">
            <a:avLst/>
          </a:prstGeom>
          <a:noFill/>
          <a:ln>
            <a:noFill/>
          </a:ln>
          <a:effectLst>
            <a:outerShdw blurRad="25400" dist="12700" dir="5400000" rotWithShape="0">
              <a:srgbClr val="FFFFFF"/>
            </a:outerShdw>
          </a:effectLst>
        </p:spPr>
        <p:txBody>
          <a:bodyPr spcFirstLastPara="1" wrap="square" lIns="50800" tIns="50800" rIns="50800" bIns="50800" anchor="b" anchorCtr="0">
            <a:normAutofit/>
          </a:bodyPr>
          <a:lstStyle>
            <a:lvl1pPr lvl="0" algn="ctr">
              <a:lnSpc>
                <a:spcPct val="90000"/>
              </a:lnSpc>
              <a:spcBef>
                <a:spcPts val="0"/>
              </a:spcBef>
              <a:spcAft>
                <a:spcPts val="0"/>
              </a:spcAft>
              <a:buClr>
                <a:srgbClr val="4F5C3F"/>
              </a:buClr>
              <a:buSzPts val="1800"/>
              <a:buNone/>
              <a:defRPr/>
            </a:lvl1pPr>
            <a:lvl2pPr lvl="1" algn="ctr">
              <a:lnSpc>
                <a:spcPct val="90000"/>
              </a:lnSpc>
              <a:spcBef>
                <a:spcPts val="0"/>
              </a:spcBef>
              <a:spcAft>
                <a:spcPts val="0"/>
              </a:spcAft>
              <a:buClr>
                <a:srgbClr val="4F5C3F"/>
              </a:buClr>
              <a:buSzPts val="1800"/>
              <a:buNone/>
              <a:defRPr/>
            </a:lvl2pPr>
            <a:lvl3pPr lvl="2" algn="ctr">
              <a:lnSpc>
                <a:spcPct val="90000"/>
              </a:lnSpc>
              <a:spcBef>
                <a:spcPts val="0"/>
              </a:spcBef>
              <a:spcAft>
                <a:spcPts val="0"/>
              </a:spcAft>
              <a:buClr>
                <a:srgbClr val="4F5C3F"/>
              </a:buClr>
              <a:buSzPts val="1800"/>
              <a:buNone/>
              <a:defRPr/>
            </a:lvl3pPr>
            <a:lvl4pPr lvl="3" algn="ctr">
              <a:lnSpc>
                <a:spcPct val="90000"/>
              </a:lnSpc>
              <a:spcBef>
                <a:spcPts val="0"/>
              </a:spcBef>
              <a:spcAft>
                <a:spcPts val="0"/>
              </a:spcAft>
              <a:buClr>
                <a:srgbClr val="4F5C3F"/>
              </a:buClr>
              <a:buSzPts val="1800"/>
              <a:buNone/>
              <a:defRPr/>
            </a:lvl4pPr>
            <a:lvl5pPr lvl="4" algn="ctr">
              <a:lnSpc>
                <a:spcPct val="90000"/>
              </a:lnSpc>
              <a:spcBef>
                <a:spcPts val="0"/>
              </a:spcBef>
              <a:spcAft>
                <a:spcPts val="0"/>
              </a:spcAft>
              <a:buClr>
                <a:srgbClr val="4F5C3F"/>
              </a:buClr>
              <a:buSzPts val="1800"/>
              <a:buNone/>
              <a:defRPr/>
            </a:lvl5pPr>
            <a:lvl6pPr lvl="5" algn="ctr">
              <a:lnSpc>
                <a:spcPct val="90000"/>
              </a:lnSpc>
              <a:spcBef>
                <a:spcPts val="0"/>
              </a:spcBef>
              <a:spcAft>
                <a:spcPts val="0"/>
              </a:spcAft>
              <a:buClr>
                <a:srgbClr val="4F5C3F"/>
              </a:buClr>
              <a:buSzPts val="1800"/>
              <a:buNone/>
              <a:defRPr/>
            </a:lvl6pPr>
            <a:lvl7pPr lvl="6" algn="ctr">
              <a:lnSpc>
                <a:spcPct val="90000"/>
              </a:lnSpc>
              <a:spcBef>
                <a:spcPts val="0"/>
              </a:spcBef>
              <a:spcAft>
                <a:spcPts val="0"/>
              </a:spcAft>
              <a:buClr>
                <a:srgbClr val="4F5C3F"/>
              </a:buClr>
              <a:buSzPts val="1800"/>
              <a:buNone/>
              <a:defRPr/>
            </a:lvl7pPr>
            <a:lvl8pPr lvl="7" algn="ctr">
              <a:lnSpc>
                <a:spcPct val="90000"/>
              </a:lnSpc>
              <a:spcBef>
                <a:spcPts val="0"/>
              </a:spcBef>
              <a:spcAft>
                <a:spcPts val="0"/>
              </a:spcAft>
              <a:buClr>
                <a:srgbClr val="4F5C3F"/>
              </a:buClr>
              <a:buSzPts val="1800"/>
              <a:buNone/>
              <a:defRPr/>
            </a:lvl8pPr>
            <a:lvl9pPr lvl="8" algn="ctr">
              <a:lnSpc>
                <a:spcPct val="90000"/>
              </a:lnSpc>
              <a:spcBef>
                <a:spcPts val="0"/>
              </a:spcBef>
              <a:spcAft>
                <a:spcPts val="0"/>
              </a:spcAft>
              <a:buClr>
                <a:srgbClr val="4F5C3F"/>
              </a:buClr>
              <a:buSzPts val="1800"/>
              <a:buNone/>
              <a:defRPr/>
            </a:lvl9pPr>
          </a:lstStyle>
          <a:p>
            <a:endParaRPr/>
          </a:p>
        </p:txBody>
      </p:sp>
      <p:sp>
        <p:nvSpPr>
          <p:cNvPr id="16" name="Google Shape;16;p19"/>
          <p:cNvSpPr txBox="1">
            <a:spLocks noGrp="1"/>
          </p:cNvSpPr>
          <p:nvPr>
            <p:ph type="body" idx="1"/>
          </p:nvPr>
        </p:nvSpPr>
        <p:spPr>
          <a:xfrm>
            <a:off x="304800" y="5168900"/>
            <a:ext cx="7327900" cy="2743200"/>
          </a:xfrm>
          <a:prstGeom prst="rect">
            <a:avLst/>
          </a:prstGeom>
          <a:noFill/>
          <a:ln>
            <a:noFill/>
          </a:ln>
        </p:spPr>
        <p:txBody>
          <a:bodyPr spcFirstLastPara="1" wrap="square" lIns="50800" tIns="50800" rIns="50800" bIns="50800" anchor="t" anchorCtr="0">
            <a:normAutofit/>
          </a:bodyPr>
          <a:lstStyle>
            <a:lvl1pPr marL="457200" lvl="0" indent="-228600" algn="ctr">
              <a:lnSpc>
                <a:spcPct val="120000"/>
              </a:lnSpc>
              <a:spcBef>
                <a:spcPts val="0"/>
              </a:spcBef>
              <a:spcAft>
                <a:spcPts val="0"/>
              </a:spcAft>
              <a:buClr>
                <a:srgbClr val="4F5C3F"/>
              </a:buClr>
              <a:buSzPts val="3200"/>
              <a:buFont typeface="Georgia"/>
              <a:buNone/>
              <a:defRPr sz="3200" i="1"/>
            </a:lvl1pPr>
            <a:lvl2pPr marL="914400" lvl="1" indent="-228600" algn="ctr">
              <a:lnSpc>
                <a:spcPct val="120000"/>
              </a:lnSpc>
              <a:spcBef>
                <a:spcPts val="0"/>
              </a:spcBef>
              <a:spcAft>
                <a:spcPts val="0"/>
              </a:spcAft>
              <a:buClr>
                <a:srgbClr val="4F5C3F"/>
              </a:buClr>
              <a:buSzPts val="3200"/>
              <a:buFont typeface="Georgia"/>
              <a:buNone/>
              <a:defRPr sz="3200" i="1"/>
            </a:lvl2pPr>
            <a:lvl3pPr marL="1371600" lvl="2" indent="-228600" algn="ctr">
              <a:lnSpc>
                <a:spcPct val="120000"/>
              </a:lnSpc>
              <a:spcBef>
                <a:spcPts val="0"/>
              </a:spcBef>
              <a:spcAft>
                <a:spcPts val="0"/>
              </a:spcAft>
              <a:buClr>
                <a:srgbClr val="4F5C3F"/>
              </a:buClr>
              <a:buSzPts val="3200"/>
              <a:buFont typeface="Georgia"/>
              <a:buNone/>
              <a:defRPr sz="3200" i="1"/>
            </a:lvl3pPr>
            <a:lvl4pPr marL="1828800" lvl="3" indent="-228600" algn="ctr">
              <a:lnSpc>
                <a:spcPct val="120000"/>
              </a:lnSpc>
              <a:spcBef>
                <a:spcPts val="0"/>
              </a:spcBef>
              <a:spcAft>
                <a:spcPts val="0"/>
              </a:spcAft>
              <a:buClr>
                <a:srgbClr val="4F5C3F"/>
              </a:buClr>
              <a:buSzPts val="3200"/>
              <a:buFont typeface="Georgia"/>
              <a:buNone/>
              <a:defRPr sz="3200" i="1"/>
            </a:lvl4pPr>
            <a:lvl5pPr marL="2286000" lvl="4" indent="-228600" algn="ctr">
              <a:lnSpc>
                <a:spcPct val="120000"/>
              </a:lnSpc>
              <a:spcBef>
                <a:spcPts val="0"/>
              </a:spcBef>
              <a:spcAft>
                <a:spcPts val="0"/>
              </a:spcAft>
              <a:buClr>
                <a:srgbClr val="4F5C3F"/>
              </a:buClr>
              <a:buSzPts val="3200"/>
              <a:buFont typeface="Georgia"/>
              <a:buNone/>
              <a:defRPr sz="3200" i="1"/>
            </a:lvl5pPr>
            <a:lvl6pPr marL="2743200" lvl="5" indent="-268605" algn="l">
              <a:lnSpc>
                <a:spcPct val="120000"/>
              </a:lnSpc>
              <a:spcBef>
                <a:spcPts val="5200"/>
              </a:spcBef>
              <a:spcAft>
                <a:spcPts val="0"/>
              </a:spcAft>
              <a:buClr>
                <a:srgbClr val="4F5C3F"/>
              </a:buClr>
              <a:buSzPts val="630"/>
              <a:buChar char="•"/>
              <a:defRPr/>
            </a:lvl6pPr>
            <a:lvl7pPr marL="3200400" lvl="6" indent="-268605" algn="l">
              <a:lnSpc>
                <a:spcPct val="120000"/>
              </a:lnSpc>
              <a:spcBef>
                <a:spcPts val="5200"/>
              </a:spcBef>
              <a:spcAft>
                <a:spcPts val="0"/>
              </a:spcAft>
              <a:buClr>
                <a:srgbClr val="4F5C3F"/>
              </a:buClr>
              <a:buSzPts val="630"/>
              <a:buChar char="•"/>
              <a:defRPr/>
            </a:lvl7pPr>
            <a:lvl8pPr marL="3657600" lvl="7" indent="-268605" algn="l">
              <a:lnSpc>
                <a:spcPct val="120000"/>
              </a:lnSpc>
              <a:spcBef>
                <a:spcPts val="5200"/>
              </a:spcBef>
              <a:spcAft>
                <a:spcPts val="0"/>
              </a:spcAft>
              <a:buClr>
                <a:srgbClr val="4F5C3F"/>
              </a:buClr>
              <a:buSzPts val="630"/>
              <a:buChar char="•"/>
              <a:defRPr/>
            </a:lvl8pPr>
            <a:lvl9pPr marL="4114800" lvl="8" indent="-268605" algn="l">
              <a:lnSpc>
                <a:spcPct val="120000"/>
              </a:lnSpc>
              <a:spcBef>
                <a:spcPts val="5200"/>
              </a:spcBef>
              <a:spcAft>
                <a:spcPts val="0"/>
              </a:spcAft>
              <a:buClr>
                <a:srgbClr val="4F5C3F"/>
              </a:buClr>
              <a:buSzPts val="630"/>
              <a:buChar char="•"/>
              <a:defRPr/>
            </a:lvl9pPr>
          </a:lstStyle>
          <a:p>
            <a:endParaRPr/>
          </a:p>
        </p:txBody>
      </p:sp>
      <p:sp>
        <p:nvSpPr>
          <p:cNvPr id="17" name="Google Shape;17;p19"/>
          <p:cNvSpPr txBox="1">
            <a:spLocks noGrp="1"/>
          </p:cNvSpPr>
          <p:nvPr>
            <p:ph type="sldNum" idx="12"/>
          </p:nvPr>
        </p:nvSpPr>
        <p:spPr>
          <a:xfrm>
            <a:off x="6337299" y="8991600"/>
            <a:ext cx="342901" cy="406400"/>
          </a:xfrm>
          <a:prstGeom prst="rect">
            <a:avLst/>
          </a:prstGeom>
          <a:noFill/>
          <a:ln>
            <a:noFill/>
          </a:ln>
          <a:effectLst>
            <a:outerShdw blurRad="12700" dist="12700" dir="5400000" rotWithShape="0">
              <a:srgbClr val="FFFFFF">
                <a:alpha val="20000"/>
              </a:srgbClr>
            </a:outerShdw>
          </a:effectLst>
        </p:spPr>
        <p:txBody>
          <a:bodyPr spcFirstLastPara="1" wrap="square" lIns="50800" tIns="50800" rIns="50800" bIns="50800" anchor="t" anchorCtr="0">
            <a:spAutoFit/>
          </a:bodyPr>
          <a:lstStyle>
            <a:lvl1pPr marL="0" lvl="0" indent="0" algn="ctr">
              <a:lnSpc>
                <a:spcPct val="100000"/>
              </a:lnSpc>
              <a:spcBef>
                <a:spcPts val="0"/>
              </a:spcBef>
              <a:spcAft>
                <a:spcPts val="0"/>
              </a:spcAft>
              <a:buClr>
                <a:srgbClr val="4F5C3F"/>
              </a:buClr>
              <a:buSzPts val="1800"/>
              <a:buFont typeface="Palatino"/>
              <a:buNone/>
              <a:defRPr/>
            </a:lvl1pPr>
            <a:lvl2pPr marL="0" lvl="1" indent="0" algn="ctr">
              <a:lnSpc>
                <a:spcPct val="100000"/>
              </a:lnSpc>
              <a:spcBef>
                <a:spcPts val="0"/>
              </a:spcBef>
              <a:spcAft>
                <a:spcPts val="0"/>
              </a:spcAft>
              <a:buClr>
                <a:srgbClr val="4F5C3F"/>
              </a:buClr>
              <a:buSzPts val="1800"/>
              <a:buFont typeface="Palatino"/>
              <a:buNone/>
              <a:defRPr/>
            </a:lvl2pPr>
            <a:lvl3pPr marL="0" lvl="2" indent="0" algn="ctr">
              <a:lnSpc>
                <a:spcPct val="100000"/>
              </a:lnSpc>
              <a:spcBef>
                <a:spcPts val="0"/>
              </a:spcBef>
              <a:spcAft>
                <a:spcPts val="0"/>
              </a:spcAft>
              <a:buClr>
                <a:srgbClr val="4F5C3F"/>
              </a:buClr>
              <a:buSzPts val="1800"/>
              <a:buFont typeface="Palatino"/>
              <a:buNone/>
              <a:defRPr/>
            </a:lvl3pPr>
            <a:lvl4pPr marL="0" lvl="3" indent="0" algn="ctr">
              <a:lnSpc>
                <a:spcPct val="100000"/>
              </a:lnSpc>
              <a:spcBef>
                <a:spcPts val="0"/>
              </a:spcBef>
              <a:spcAft>
                <a:spcPts val="0"/>
              </a:spcAft>
              <a:buClr>
                <a:srgbClr val="4F5C3F"/>
              </a:buClr>
              <a:buSzPts val="1800"/>
              <a:buFont typeface="Palatino"/>
              <a:buNone/>
              <a:defRPr/>
            </a:lvl4pPr>
            <a:lvl5pPr marL="0" lvl="4" indent="0" algn="ctr">
              <a:lnSpc>
                <a:spcPct val="100000"/>
              </a:lnSpc>
              <a:spcBef>
                <a:spcPts val="0"/>
              </a:spcBef>
              <a:spcAft>
                <a:spcPts val="0"/>
              </a:spcAft>
              <a:buClr>
                <a:srgbClr val="4F5C3F"/>
              </a:buClr>
              <a:buSzPts val="1800"/>
              <a:buFont typeface="Palatino"/>
              <a:buNone/>
              <a:defRPr/>
            </a:lvl5pPr>
            <a:lvl6pPr marL="0" lvl="5" indent="0" algn="ctr">
              <a:lnSpc>
                <a:spcPct val="100000"/>
              </a:lnSpc>
              <a:spcBef>
                <a:spcPts val="0"/>
              </a:spcBef>
              <a:spcAft>
                <a:spcPts val="0"/>
              </a:spcAft>
              <a:buClr>
                <a:srgbClr val="4F5C3F"/>
              </a:buClr>
              <a:buSzPts val="1800"/>
              <a:buFont typeface="Palatino"/>
              <a:buNone/>
              <a:defRPr/>
            </a:lvl6pPr>
            <a:lvl7pPr marL="0" lvl="6" indent="0" algn="ctr">
              <a:lnSpc>
                <a:spcPct val="100000"/>
              </a:lnSpc>
              <a:spcBef>
                <a:spcPts val="0"/>
              </a:spcBef>
              <a:spcAft>
                <a:spcPts val="0"/>
              </a:spcAft>
              <a:buClr>
                <a:srgbClr val="4F5C3F"/>
              </a:buClr>
              <a:buSzPts val="1800"/>
              <a:buFont typeface="Palatino"/>
              <a:buNone/>
              <a:defRPr/>
            </a:lvl7pPr>
            <a:lvl8pPr marL="0" lvl="7" indent="0" algn="ctr">
              <a:lnSpc>
                <a:spcPct val="100000"/>
              </a:lnSpc>
              <a:spcBef>
                <a:spcPts val="0"/>
              </a:spcBef>
              <a:spcAft>
                <a:spcPts val="0"/>
              </a:spcAft>
              <a:buClr>
                <a:srgbClr val="4F5C3F"/>
              </a:buClr>
              <a:buSzPts val="1800"/>
              <a:buFont typeface="Palatino"/>
              <a:buNone/>
              <a:defRPr/>
            </a:lvl8pPr>
            <a:lvl9pPr marL="0" lvl="8" indent="0" algn="ctr">
              <a:lnSpc>
                <a:spcPct val="100000"/>
              </a:lnSpc>
              <a:spcBef>
                <a:spcPts val="0"/>
              </a:spcBef>
              <a:spcAft>
                <a:spcPts val="0"/>
              </a:spcAft>
              <a:buClr>
                <a:srgbClr val="4F5C3F"/>
              </a:buClr>
              <a:buSzPts val="1800"/>
              <a:buFont typeface="Palatino"/>
              <a:buNone/>
              <a:defRPr/>
            </a:lvl9pPr>
          </a:lstStyle>
          <a:p>
            <a:pPr marL="0" lvl="0" indent="0" algn="ctr" rtl="0">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Bullets &amp; Photo">
  <p:cSld name="Title, Bullets &amp; Photo">
    <p:bg>
      <p:bgPr>
        <a:blipFill>
          <a:blip r:embed="rId2">
            <a:alphaModFix/>
          </a:blip>
          <a:stretch>
            <a:fillRect/>
          </a:stretch>
        </a:blipFill>
        <a:effectLst/>
      </p:bgPr>
    </p:bg>
    <p:spTree>
      <p:nvGrpSpPr>
        <p:cNvPr id="1" name="Shape 18"/>
        <p:cNvGrpSpPr/>
        <p:nvPr/>
      </p:nvGrpSpPr>
      <p:grpSpPr>
        <a:xfrm>
          <a:off x="0" y="0"/>
          <a:ext cx="0" cy="0"/>
          <a:chOff x="0" y="0"/>
          <a:chExt cx="0" cy="0"/>
        </a:xfrm>
      </p:grpSpPr>
      <p:sp>
        <p:nvSpPr>
          <p:cNvPr id="19" name="Google Shape;19;p20"/>
          <p:cNvSpPr>
            <a:spLocks noGrp="1"/>
          </p:cNvSpPr>
          <p:nvPr>
            <p:ph type="pic" idx="2"/>
          </p:nvPr>
        </p:nvSpPr>
        <p:spPr>
          <a:xfrm>
            <a:off x="7391400" y="2717800"/>
            <a:ext cx="4673600" cy="6184900"/>
          </a:xfrm>
          <a:prstGeom prst="rect">
            <a:avLst/>
          </a:prstGeom>
          <a:noFill/>
          <a:ln>
            <a:noFill/>
          </a:ln>
        </p:spPr>
        <p:txBody>
          <a:bodyPr/>
          <a:lstStyle/>
          <a:p>
            <a:endParaRPr lang="en-US"/>
          </a:p>
        </p:txBody>
      </p:sp>
      <p:sp>
        <p:nvSpPr>
          <p:cNvPr id="20" name="Google Shape;20;p20"/>
          <p:cNvSpPr txBox="1">
            <a:spLocks noGrp="1"/>
          </p:cNvSpPr>
          <p:nvPr>
            <p:ph type="title"/>
          </p:nvPr>
        </p:nvSpPr>
        <p:spPr>
          <a:xfrm>
            <a:off x="825500" y="50800"/>
            <a:ext cx="11353800" cy="2032000"/>
          </a:xfrm>
          <a:prstGeom prst="rect">
            <a:avLst/>
          </a:prstGeom>
          <a:noFill/>
          <a:ln>
            <a:noFill/>
          </a:ln>
        </p:spPr>
        <p:txBody>
          <a:bodyPr spcFirstLastPara="1" wrap="square" lIns="50800" tIns="50800" rIns="50800" bIns="50800" anchor="ctr" anchorCtr="0">
            <a:normAutofit/>
          </a:bodyPr>
          <a:lstStyle>
            <a:lvl1pPr lvl="0" algn="ctr">
              <a:lnSpc>
                <a:spcPct val="90000"/>
              </a:lnSpc>
              <a:spcBef>
                <a:spcPts val="0"/>
              </a:spcBef>
              <a:spcAft>
                <a:spcPts val="0"/>
              </a:spcAft>
              <a:buClr>
                <a:srgbClr val="FBF9E6"/>
              </a:buClr>
              <a:buSzPts val="6400"/>
              <a:buFont typeface="Georgia"/>
              <a:buNone/>
              <a:defRPr>
                <a:solidFill>
                  <a:srgbClr val="FBF9E6"/>
                </a:solidFill>
              </a:defRPr>
            </a:lvl1pPr>
            <a:lvl2pPr lvl="1" algn="ctr">
              <a:lnSpc>
                <a:spcPct val="90000"/>
              </a:lnSpc>
              <a:spcBef>
                <a:spcPts val="0"/>
              </a:spcBef>
              <a:spcAft>
                <a:spcPts val="0"/>
              </a:spcAft>
              <a:buClr>
                <a:srgbClr val="4F5C3F"/>
              </a:buClr>
              <a:buSzPts val="1800"/>
              <a:buNone/>
              <a:defRPr/>
            </a:lvl2pPr>
            <a:lvl3pPr lvl="2" algn="ctr">
              <a:lnSpc>
                <a:spcPct val="90000"/>
              </a:lnSpc>
              <a:spcBef>
                <a:spcPts val="0"/>
              </a:spcBef>
              <a:spcAft>
                <a:spcPts val="0"/>
              </a:spcAft>
              <a:buClr>
                <a:srgbClr val="4F5C3F"/>
              </a:buClr>
              <a:buSzPts val="1800"/>
              <a:buNone/>
              <a:defRPr/>
            </a:lvl3pPr>
            <a:lvl4pPr lvl="3" algn="ctr">
              <a:lnSpc>
                <a:spcPct val="90000"/>
              </a:lnSpc>
              <a:spcBef>
                <a:spcPts val="0"/>
              </a:spcBef>
              <a:spcAft>
                <a:spcPts val="0"/>
              </a:spcAft>
              <a:buClr>
                <a:srgbClr val="4F5C3F"/>
              </a:buClr>
              <a:buSzPts val="1800"/>
              <a:buNone/>
              <a:defRPr/>
            </a:lvl4pPr>
            <a:lvl5pPr lvl="4" algn="ctr">
              <a:lnSpc>
                <a:spcPct val="90000"/>
              </a:lnSpc>
              <a:spcBef>
                <a:spcPts val="0"/>
              </a:spcBef>
              <a:spcAft>
                <a:spcPts val="0"/>
              </a:spcAft>
              <a:buClr>
                <a:srgbClr val="4F5C3F"/>
              </a:buClr>
              <a:buSzPts val="1800"/>
              <a:buNone/>
              <a:defRPr/>
            </a:lvl5pPr>
            <a:lvl6pPr lvl="5" algn="ctr">
              <a:lnSpc>
                <a:spcPct val="90000"/>
              </a:lnSpc>
              <a:spcBef>
                <a:spcPts val="0"/>
              </a:spcBef>
              <a:spcAft>
                <a:spcPts val="0"/>
              </a:spcAft>
              <a:buClr>
                <a:srgbClr val="4F5C3F"/>
              </a:buClr>
              <a:buSzPts val="1800"/>
              <a:buNone/>
              <a:defRPr/>
            </a:lvl6pPr>
            <a:lvl7pPr lvl="6" algn="ctr">
              <a:lnSpc>
                <a:spcPct val="90000"/>
              </a:lnSpc>
              <a:spcBef>
                <a:spcPts val="0"/>
              </a:spcBef>
              <a:spcAft>
                <a:spcPts val="0"/>
              </a:spcAft>
              <a:buClr>
                <a:srgbClr val="4F5C3F"/>
              </a:buClr>
              <a:buSzPts val="1800"/>
              <a:buNone/>
              <a:defRPr/>
            </a:lvl7pPr>
            <a:lvl8pPr lvl="7" algn="ctr">
              <a:lnSpc>
                <a:spcPct val="90000"/>
              </a:lnSpc>
              <a:spcBef>
                <a:spcPts val="0"/>
              </a:spcBef>
              <a:spcAft>
                <a:spcPts val="0"/>
              </a:spcAft>
              <a:buClr>
                <a:srgbClr val="4F5C3F"/>
              </a:buClr>
              <a:buSzPts val="1800"/>
              <a:buNone/>
              <a:defRPr/>
            </a:lvl8pPr>
            <a:lvl9pPr lvl="8" algn="ctr">
              <a:lnSpc>
                <a:spcPct val="90000"/>
              </a:lnSpc>
              <a:spcBef>
                <a:spcPts val="0"/>
              </a:spcBef>
              <a:spcAft>
                <a:spcPts val="0"/>
              </a:spcAft>
              <a:buClr>
                <a:srgbClr val="4F5C3F"/>
              </a:buClr>
              <a:buSzPts val="1800"/>
              <a:buNone/>
              <a:defRPr/>
            </a:lvl9pPr>
          </a:lstStyle>
          <a:p>
            <a:endParaRPr/>
          </a:p>
        </p:txBody>
      </p:sp>
      <p:sp>
        <p:nvSpPr>
          <p:cNvPr id="21" name="Google Shape;21;p20"/>
          <p:cNvSpPr txBox="1">
            <a:spLocks noGrp="1"/>
          </p:cNvSpPr>
          <p:nvPr>
            <p:ph type="body" idx="1"/>
          </p:nvPr>
        </p:nvSpPr>
        <p:spPr>
          <a:xfrm>
            <a:off x="825500" y="2768600"/>
            <a:ext cx="5422900" cy="6184900"/>
          </a:xfrm>
          <a:prstGeom prst="rect">
            <a:avLst/>
          </a:prstGeom>
          <a:noFill/>
          <a:ln>
            <a:noFill/>
          </a:ln>
        </p:spPr>
        <p:txBody>
          <a:bodyPr spcFirstLastPara="1" wrap="square" lIns="50800" tIns="50800" rIns="50800" bIns="50800" anchor="ctr" anchorCtr="0">
            <a:normAutofit/>
          </a:bodyPr>
          <a:lstStyle>
            <a:lvl1pPr marL="457200" lvl="0" indent="-299720" algn="l">
              <a:lnSpc>
                <a:spcPct val="120000"/>
              </a:lnSpc>
              <a:spcBef>
                <a:spcPts val="3600"/>
              </a:spcBef>
              <a:spcAft>
                <a:spcPts val="0"/>
              </a:spcAft>
              <a:buClr>
                <a:srgbClr val="4F5C3F"/>
              </a:buClr>
              <a:buSzPts val="1120"/>
              <a:buFont typeface="Georgia"/>
              <a:buChar char="•"/>
              <a:defRPr sz="3200"/>
            </a:lvl1pPr>
            <a:lvl2pPr marL="914400" lvl="1" indent="-299720" algn="l">
              <a:lnSpc>
                <a:spcPct val="120000"/>
              </a:lnSpc>
              <a:spcBef>
                <a:spcPts val="3600"/>
              </a:spcBef>
              <a:spcAft>
                <a:spcPts val="0"/>
              </a:spcAft>
              <a:buClr>
                <a:srgbClr val="4F5C3F"/>
              </a:buClr>
              <a:buSzPts val="1120"/>
              <a:buFont typeface="Georgia"/>
              <a:buChar char="•"/>
              <a:defRPr sz="3200"/>
            </a:lvl2pPr>
            <a:lvl3pPr marL="1371600" lvl="2" indent="-299720" algn="l">
              <a:lnSpc>
                <a:spcPct val="120000"/>
              </a:lnSpc>
              <a:spcBef>
                <a:spcPts val="3600"/>
              </a:spcBef>
              <a:spcAft>
                <a:spcPts val="0"/>
              </a:spcAft>
              <a:buClr>
                <a:srgbClr val="4F5C3F"/>
              </a:buClr>
              <a:buSzPts val="1120"/>
              <a:buFont typeface="Georgia"/>
              <a:buChar char="•"/>
              <a:defRPr sz="3200"/>
            </a:lvl3pPr>
            <a:lvl4pPr marL="1828800" lvl="3" indent="-299720" algn="l">
              <a:lnSpc>
                <a:spcPct val="120000"/>
              </a:lnSpc>
              <a:spcBef>
                <a:spcPts val="3600"/>
              </a:spcBef>
              <a:spcAft>
                <a:spcPts val="0"/>
              </a:spcAft>
              <a:buClr>
                <a:srgbClr val="4F5C3F"/>
              </a:buClr>
              <a:buSzPts val="1120"/>
              <a:buFont typeface="Georgia"/>
              <a:buChar char="•"/>
              <a:defRPr sz="3200"/>
            </a:lvl4pPr>
            <a:lvl5pPr marL="2286000" lvl="4" indent="-299720" algn="l">
              <a:lnSpc>
                <a:spcPct val="120000"/>
              </a:lnSpc>
              <a:spcBef>
                <a:spcPts val="3600"/>
              </a:spcBef>
              <a:spcAft>
                <a:spcPts val="0"/>
              </a:spcAft>
              <a:buClr>
                <a:srgbClr val="4F5C3F"/>
              </a:buClr>
              <a:buSzPts val="1120"/>
              <a:buFont typeface="Georgia"/>
              <a:buChar char="•"/>
              <a:defRPr sz="3200"/>
            </a:lvl5pPr>
            <a:lvl6pPr marL="2743200" lvl="5" indent="-268605" algn="l">
              <a:lnSpc>
                <a:spcPct val="120000"/>
              </a:lnSpc>
              <a:spcBef>
                <a:spcPts val="5200"/>
              </a:spcBef>
              <a:spcAft>
                <a:spcPts val="0"/>
              </a:spcAft>
              <a:buClr>
                <a:srgbClr val="4F5C3F"/>
              </a:buClr>
              <a:buSzPts val="630"/>
              <a:buChar char="•"/>
              <a:defRPr/>
            </a:lvl6pPr>
            <a:lvl7pPr marL="3200400" lvl="6" indent="-268605" algn="l">
              <a:lnSpc>
                <a:spcPct val="120000"/>
              </a:lnSpc>
              <a:spcBef>
                <a:spcPts val="5200"/>
              </a:spcBef>
              <a:spcAft>
                <a:spcPts val="0"/>
              </a:spcAft>
              <a:buClr>
                <a:srgbClr val="4F5C3F"/>
              </a:buClr>
              <a:buSzPts val="630"/>
              <a:buChar char="•"/>
              <a:defRPr/>
            </a:lvl7pPr>
            <a:lvl8pPr marL="3657600" lvl="7" indent="-268605" algn="l">
              <a:lnSpc>
                <a:spcPct val="120000"/>
              </a:lnSpc>
              <a:spcBef>
                <a:spcPts val="5200"/>
              </a:spcBef>
              <a:spcAft>
                <a:spcPts val="0"/>
              </a:spcAft>
              <a:buClr>
                <a:srgbClr val="4F5C3F"/>
              </a:buClr>
              <a:buSzPts val="630"/>
              <a:buChar char="•"/>
              <a:defRPr/>
            </a:lvl8pPr>
            <a:lvl9pPr marL="4114800" lvl="8" indent="-268605" algn="l">
              <a:lnSpc>
                <a:spcPct val="120000"/>
              </a:lnSpc>
              <a:spcBef>
                <a:spcPts val="5200"/>
              </a:spcBef>
              <a:spcAft>
                <a:spcPts val="0"/>
              </a:spcAft>
              <a:buClr>
                <a:srgbClr val="4F5C3F"/>
              </a:buClr>
              <a:buSzPts val="630"/>
              <a:buChar char="•"/>
              <a:defRPr/>
            </a:lvl9pPr>
          </a:lstStyle>
          <a:p>
            <a:endParaRPr/>
          </a:p>
        </p:txBody>
      </p:sp>
      <p:sp>
        <p:nvSpPr>
          <p:cNvPr id="22" name="Google Shape;22;p20"/>
          <p:cNvSpPr txBox="1">
            <a:spLocks noGrp="1"/>
          </p:cNvSpPr>
          <p:nvPr>
            <p:ph type="sldNum" idx="12"/>
          </p:nvPr>
        </p:nvSpPr>
        <p:spPr>
          <a:xfrm>
            <a:off x="6337299" y="8991600"/>
            <a:ext cx="342901" cy="406400"/>
          </a:xfrm>
          <a:prstGeom prst="rect">
            <a:avLst/>
          </a:prstGeom>
          <a:noFill/>
          <a:ln>
            <a:noFill/>
          </a:ln>
          <a:effectLst>
            <a:outerShdw blurRad="12700" dist="12700" dir="5400000" rotWithShape="0">
              <a:srgbClr val="FFFFFF">
                <a:alpha val="20000"/>
              </a:srgbClr>
            </a:outerShdw>
          </a:effectLst>
        </p:spPr>
        <p:txBody>
          <a:bodyPr spcFirstLastPara="1" wrap="square" lIns="50800" tIns="50800" rIns="50800" bIns="50800" anchor="t" anchorCtr="0">
            <a:spAutoFit/>
          </a:bodyPr>
          <a:lstStyle>
            <a:lvl1pPr marL="0" lvl="0" indent="0" algn="ctr">
              <a:lnSpc>
                <a:spcPct val="100000"/>
              </a:lnSpc>
              <a:spcBef>
                <a:spcPts val="0"/>
              </a:spcBef>
              <a:spcAft>
                <a:spcPts val="0"/>
              </a:spcAft>
              <a:buClr>
                <a:srgbClr val="4F5C3F"/>
              </a:buClr>
              <a:buSzPts val="1800"/>
              <a:buFont typeface="Palatino"/>
              <a:buNone/>
              <a:defRPr/>
            </a:lvl1pPr>
            <a:lvl2pPr marL="0" lvl="1" indent="0" algn="ctr">
              <a:lnSpc>
                <a:spcPct val="100000"/>
              </a:lnSpc>
              <a:spcBef>
                <a:spcPts val="0"/>
              </a:spcBef>
              <a:spcAft>
                <a:spcPts val="0"/>
              </a:spcAft>
              <a:buClr>
                <a:srgbClr val="4F5C3F"/>
              </a:buClr>
              <a:buSzPts val="1800"/>
              <a:buFont typeface="Palatino"/>
              <a:buNone/>
              <a:defRPr/>
            </a:lvl2pPr>
            <a:lvl3pPr marL="0" lvl="2" indent="0" algn="ctr">
              <a:lnSpc>
                <a:spcPct val="100000"/>
              </a:lnSpc>
              <a:spcBef>
                <a:spcPts val="0"/>
              </a:spcBef>
              <a:spcAft>
                <a:spcPts val="0"/>
              </a:spcAft>
              <a:buClr>
                <a:srgbClr val="4F5C3F"/>
              </a:buClr>
              <a:buSzPts val="1800"/>
              <a:buFont typeface="Palatino"/>
              <a:buNone/>
              <a:defRPr/>
            </a:lvl3pPr>
            <a:lvl4pPr marL="0" lvl="3" indent="0" algn="ctr">
              <a:lnSpc>
                <a:spcPct val="100000"/>
              </a:lnSpc>
              <a:spcBef>
                <a:spcPts val="0"/>
              </a:spcBef>
              <a:spcAft>
                <a:spcPts val="0"/>
              </a:spcAft>
              <a:buClr>
                <a:srgbClr val="4F5C3F"/>
              </a:buClr>
              <a:buSzPts val="1800"/>
              <a:buFont typeface="Palatino"/>
              <a:buNone/>
              <a:defRPr/>
            </a:lvl4pPr>
            <a:lvl5pPr marL="0" lvl="4" indent="0" algn="ctr">
              <a:lnSpc>
                <a:spcPct val="100000"/>
              </a:lnSpc>
              <a:spcBef>
                <a:spcPts val="0"/>
              </a:spcBef>
              <a:spcAft>
                <a:spcPts val="0"/>
              </a:spcAft>
              <a:buClr>
                <a:srgbClr val="4F5C3F"/>
              </a:buClr>
              <a:buSzPts val="1800"/>
              <a:buFont typeface="Palatino"/>
              <a:buNone/>
              <a:defRPr/>
            </a:lvl5pPr>
            <a:lvl6pPr marL="0" lvl="5" indent="0" algn="ctr">
              <a:lnSpc>
                <a:spcPct val="100000"/>
              </a:lnSpc>
              <a:spcBef>
                <a:spcPts val="0"/>
              </a:spcBef>
              <a:spcAft>
                <a:spcPts val="0"/>
              </a:spcAft>
              <a:buClr>
                <a:srgbClr val="4F5C3F"/>
              </a:buClr>
              <a:buSzPts val="1800"/>
              <a:buFont typeface="Palatino"/>
              <a:buNone/>
              <a:defRPr/>
            </a:lvl6pPr>
            <a:lvl7pPr marL="0" lvl="6" indent="0" algn="ctr">
              <a:lnSpc>
                <a:spcPct val="100000"/>
              </a:lnSpc>
              <a:spcBef>
                <a:spcPts val="0"/>
              </a:spcBef>
              <a:spcAft>
                <a:spcPts val="0"/>
              </a:spcAft>
              <a:buClr>
                <a:srgbClr val="4F5C3F"/>
              </a:buClr>
              <a:buSzPts val="1800"/>
              <a:buFont typeface="Palatino"/>
              <a:buNone/>
              <a:defRPr/>
            </a:lvl7pPr>
            <a:lvl8pPr marL="0" lvl="7" indent="0" algn="ctr">
              <a:lnSpc>
                <a:spcPct val="100000"/>
              </a:lnSpc>
              <a:spcBef>
                <a:spcPts val="0"/>
              </a:spcBef>
              <a:spcAft>
                <a:spcPts val="0"/>
              </a:spcAft>
              <a:buClr>
                <a:srgbClr val="4F5C3F"/>
              </a:buClr>
              <a:buSzPts val="1800"/>
              <a:buFont typeface="Palatino"/>
              <a:buNone/>
              <a:defRPr/>
            </a:lvl8pPr>
            <a:lvl9pPr marL="0" lvl="8" indent="0" algn="ctr">
              <a:lnSpc>
                <a:spcPct val="100000"/>
              </a:lnSpc>
              <a:spcBef>
                <a:spcPts val="0"/>
              </a:spcBef>
              <a:spcAft>
                <a:spcPts val="0"/>
              </a:spcAft>
              <a:buClr>
                <a:srgbClr val="4F5C3F"/>
              </a:buClr>
              <a:buSzPts val="1800"/>
              <a:buFont typeface="Palatino"/>
              <a:buNone/>
              <a:defRPr/>
            </a:lvl9pPr>
          </a:lstStyle>
          <a:p>
            <a:pPr marL="0" lvl="0" indent="0" algn="ctr" rtl="0">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Top">
  <p:cSld name="Title - Top">
    <p:bg>
      <p:bgPr>
        <a:blipFill>
          <a:blip r:embed="rId2">
            <a:alphaModFix/>
          </a:blip>
          <a:stretch>
            <a:fillRect/>
          </a:stretch>
        </a:blipFill>
        <a:effectLst/>
      </p:bgPr>
    </p:bg>
    <p:spTree>
      <p:nvGrpSpPr>
        <p:cNvPr id="1" name="Shape 23"/>
        <p:cNvGrpSpPr/>
        <p:nvPr/>
      </p:nvGrpSpPr>
      <p:grpSpPr>
        <a:xfrm>
          <a:off x="0" y="0"/>
          <a:ext cx="0" cy="0"/>
          <a:chOff x="0" y="0"/>
          <a:chExt cx="0" cy="0"/>
        </a:xfrm>
      </p:grpSpPr>
      <p:sp>
        <p:nvSpPr>
          <p:cNvPr id="24" name="Google Shape;24;p21"/>
          <p:cNvSpPr txBox="1">
            <a:spLocks noGrp="1"/>
          </p:cNvSpPr>
          <p:nvPr>
            <p:ph type="title"/>
          </p:nvPr>
        </p:nvSpPr>
        <p:spPr>
          <a:xfrm>
            <a:off x="825500" y="50800"/>
            <a:ext cx="11353800" cy="2032000"/>
          </a:xfrm>
          <a:prstGeom prst="rect">
            <a:avLst/>
          </a:prstGeom>
          <a:noFill/>
          <a:ln>
            <a:noFill/>
          </a:ln>
        </p:spPr>
        <p:txBody>
          <a:bodyPr spcFirstLastPara="1" wrap="square" lIns="50800" tIns="50800" rIns="50800" bIns="50800" anchor="ctr" anchorCtr="0">
            <a:normAutofit/>
          </a:bodyPr>
          <a:lstStyle>
            <a:lvl1pPr lvl="0" algn="ctr">
              <a:lnSpc>
                <a:spcPct val="90000"/>
              </a:lnSpc>
              <a:spcBef>
                <a:spcPts val="0"/>
              </a:spcBef>
              <a:spcAft>
                <a:spcPts val="0"/>
              </a:spcAft>
              <a:buClr>
                <a:srgbClr val="FBF9E6"/>
              </a:buClr>
              <a:buSzPts val="6400"/>
              <a:buFont typeface="Georgia"/>
              <a:buNone/>
              <a:defRPr>
                <a:solidFill>
                  <a:srgbClr val="FBF9E6"/>
                </a:solidFill>
              </a:defRPr>
            </a:lvl1pPr>
            <a:lvl2pPr lvl="1" algn="ctr">
              <a:lnSpc>
                <a:spcPct val="90000"/>
              </a:lnSpc>
              <a:spcBef>
                <a:spcPts val="0"/>
              </a:spcBef>
              <a:spcAft>
                <a:spcPts val="0"/>
              </a:spcAft>
              <a:buClr>
                <a:srgbClr val="4F5C3F"/>
              </a:buClr>
              <a:buSzPts val="1800"/>
              <a:buNone/>
              <a:defRPr/>
            </a:lvl2pPr>
            <a:lvl3pPr lvl="2" algn="ctr">
              <a:lnSpc>
                <a:spcPct val="90000"/>
              </a:lnSpc>
              <a:spcBef>
                <a:spcPts val="0"/>
              </a:spcBef>
              <a:spcAft>
                <a:spcPts val="0"/>
              </a:spcAft>
              <a:buClr>
                <a:srgbClr val="4F5C3F"/>
              </a:buClr>
              <a:buSzPts val="1800"/>
              <a:buNone/>
              <a:defRPr/>
            </a:lvl3pPr>
            <a:lvl4pPr lvl="3" algn="ctr">
              <a:lnSpc>
                <a:spcPct val="90000"/>
              </a:lnSpc>
              <a:spcBef>
                <a:spcPts val="0"/>
              </a:spcBef>
              <a:spcAft>
                <a:spcPts val="0"/>
              </a:spcAft>
              <a:buClr>
                <a:srgbClr val="4F5C3F"/>
              </a:buClr>
              <a:buSzPts val="1800"/>
              <a:buNone/>
              <a:defRPr/>
            </a:lvl4pPr>
            <a:lvl5pPr lvl="4" algn="ctr">
              <a:lnSpc>
                <a:spcPct val="90000"/>
              </a:lnSpc>
              <a:spcBef>
                <a:spcPts val="0"/>
              </a:spcBef>
              <a:spcAft>
                <a:spcPts val="0"/>
              </a:spcAft>
              <a:buClr>
                <a:srgbClr val="4F5C3F"/>
              </a:buClr>
              <a:buSzPts val="1800"/>
              <a:buNone/>
              <a:defRPr/>
            </a:lvl5pPr>
            <a:lvl6pPr lvl="5" algn="ctr">
              <a:lnSpc>
                <a:spcPct val="90000"/>
              </a:lnSpc>
              <a:spcBef>
                <a:spcPts val="0"/>
              </a:spcBef>
              <a:spcAft>
                <a:spcPts val="0"/>
              </a:spcAft>
              <a:buClr>
                <a:srgbClr val="4F5C3F"/>
              </a:buClr>
              <a:buSzPts val="1800"/>
              <a:buNone/>
              <a:defRPr/>
            </a:lvl6pPr>
            <a:lvl7pPr lvl="6" algn="ctr">
              <a:lnSpc>
                <a:spcPct val="90000"/>
              </a:lnSpc>
              <a:spcBef>
                <a:spcPts val="0"/>
              </a:spcBef>
              <a:spcAft>
                <a:spcPts val="0"/>
              </a:spcAft>
              <a:buClr>
                <a:srgbClr val="4F5C3F"/>
              </a:buClr>
              <a:buSzPts val="1800"/>
              <a:buNone/>
              <a:defRPr/>
            </a:lvl7pPr>
            <a:lvl8pPr lvl="7" algn="ctr">
              <a:lnSpc>
                <a:spcPct val="90000"/>
              </a:lnSpc>
              <a:spcBef>
                <a:spcPts val="0"/>
              </a:spcBef>
              <a:spcAft>
                <a:spcPts val="0"/>
              </a:spcAft>
              <a:buClr>
                <a:srgbClr val="4F5C3F"/>
              </a:buClr>
              <a:buSzPts val="1800"/>
              <a:buNone/>
              <a:defRPr/>
            </a:lvl8pPr>
            <a:lvl9pPr lvl="8" algn="ctr">
              <a:lnSpc>
                <a:spcPct val="90000"/>
              </a:lnSpc>
              <a:spcBef>
                <a:spcPts val="0"/>
              </a:spcBef>
              <a:spcAft>
                <a:spcPts val="0"/>
              </a:spcAft>
              <a:buClr>
                <a:srgbClr val="4F5C3F"/>
              </a:buClr>
              <a:buSzPts val="1800"/>
              <a:buNone/>
              <a:defRPr/>
            </a:lvl9pPr>
          </a:lstStyle>
          <a:p>
            <a:endParaRPr/>
          </a:p>
        </p:txBody>
      </p:sp>
      <p:sp>
        <p:nvSpPr>
          <p:cNvPr id="25" name="Google Shape;25;p21"/>
          <p:cNvSpPr txBox="1">
            <a:spLocks noGrp="1"/>
          </p:cNvSpPr>
          <p:nvPr>
            <p:ph type="sldNum" idx="12"/>
          </p:nvPr>
        </p:nvSpPr>
        <p:spPr>
          <a:xfrm>
            <a:off x="6337299" y="8991600"/>
            <a:ext cx="342901" cy="406400"/>
          </a:xfrm>
          <a:prstGeom prst="rect">
            <a:avLst/>
          </a:prstGeom>
          <a:noFill/>
          <a:ln>
            <a:noFill/>
          </a:ln>
          <a:effectLst>
            <a:outerShdw blurRad="12700" dist="12700" dir="5400000" rotWithShape="0">
              <a:srgbClr val="FFFFFF">
                <a:alpha val="20000"/>
              </a:srgbClr>
            </a:outerShdw>
          </a:effectLst>
        </p:spPr>
        <p:txBody>
          <a:bodyPr spcFirstLastPara="1" wrap="square" lIns="50800" tIns="50800" rIns="50800" bIns="50800" anchor="t" anchorCtr="0">
            <a:spAutoFit/>
          </a:bodyPr>
          <a:lstStyle>
            <a:lvl1pPr marL="0" lvl="0" indent="0" algn="ctr">
              <a:lnSpc>
                <a:spcPct val="100000"/>
              </a:lnSpc>
              <a:spcBef>
                <a:spcPts val="0"/>
              </a:spcBef>
              <a:spcAft>
                <a:spcPts val="0"/>
              </a:spcAft>
              <a:buClr>
                <a:srgbClr val="4F5C3F"/>
              </a:buClr>
              <a:buSzPts val="1800"/>
              <a:buFont typeface="Palatino"/>
              <a:buNone/>
              <a:defRPr/>
            </a:lvl1pPr>
            <a:lvl2pPr marL="0" lvl="1" indent="0" algn="ctr">
              <a:lnSpc>
                <a:spcPct val="100000"/>
              </a:lnSpc>
              <a:spcBef>
                <a:spcPts val="0"/>
              </a:spcBef>
              <a:spcAft>
                <a:spcPts val="0"/>
              </a:spcAft>
              <a:buClr>
                <a:srgbClr val="4F5C3F"/>
              </a:buClr>
              <a:buSzPts val="1800"/>
              <a:buFont typeface="Palatino"/>
              <a:buNone/>
              <a:defRPr/>
            </a:lvl2pPr>
            <a:lvl3pPr marL="0" lvl="2" indent="0" algn="ctr">
              <a:lnSpc>
                <a:spcPct val="100000"/>
              </a:lnSpc>
              <a:spcBef>
                <a:spcPts val="0"/>
              </a:spcBef>
              <a:spcAft>
                <a:spcPts val="0"/>
              </a:spcAft>
              <a:buClr>
                <a:srgbClr val="4F5C3F"/>
              </a:buClr>
              <a:buSzPts val="1800"/>
              <a:buFont typeface="Palatino"/>
              <a:buNone/>
              <a:defRPr/>
            </a:lvl3pPr>
            <a:lvl4pPr marL="0" lvl="3" indent="0" algn="ctr">
              <a:lnSpc>
                <a:spcPct val="100000"/>
              </a:lnSpc>
              <a:spcBef>
                <a:spcPts val="0"/>
              </a:spcBef>
              <a:spcAft>
                <a:spcPts val="0"/>
              </a:spcAft>
              <a:buClr>
                <a:srgbClr val="4F5C3F"/>
              </a:buClr>
              <a:buSzPts val="1800"/>
              <a:buFont typeface="Palatino"/>
              <a:buNone/>
              <a:defRPr/>
            </a:lvl4pPr>
            <a:lvl5pPr marL="0" lvl="4" indent="0" algn="ctr">
              <a:lnSpc>
                <a:spcPct val="100000"/>
              </a:lnSpc>
              <a:spcBef>
                <a:spcPts val="0"/>
              </a:spcBef>
              <a:spcAft>
                <a:spcPts val="0"/>
              </a:spcAft>
              <a:buClr>
                <a:srgbClr val="4F5C3F"/>
              </a:buClr>
              <a:buSzPts val="1800"/>
              <a:buFont typeface="Palatino"/>
              <a:buNone/>
              <a:defRPr/>
            </a:lvl5pPr>
            <a:lvl6pPr marL="0" lvl="5" indent="0" algn="ctr">
              <a:lnSpc>
                <a:spcPct val="100000"/>
              </a:lnSpc>
              <a:spcBef>
                <a:spcPts val="0"/>
              </a:spcBef>
              <a:spcAft>
                <a:spcPts val="0"/>
              </a:spcAft>
              <a:buClr>
                <a:srgbClr val="4F5C3F"/>
              </a:buClr>
              <a:buSzPts val="1800"/>
              <a:buFont typeface="Palatino"/>
              <a:buNone/>
              <a:defRPr/>
            </a:lvl6pPr>
            <a:lvl7pPr marL="0" lvl="6" indent="0" algn="ctr">
              <a:lnSpc>
                <a:spcPct val="100000"/>
              </a:lnSpc>
              <a:spcBef>
                <a:spcPts val="0"/>
              </a:spcBef>
              <a:spcAft>
                <a:spcPts val="0"/>
              </a:spcAft>
              <a:buClr>
                <a:srgbClr val="4F5C3F"/>
              </a:buClr>
              <a:buSzPts val="1800"/>
              <a:buFont typeface="Palatino"/>
              <a:buNone/>
              <a:defRPr/>
            </a:lvl7pPr>
            <a:lvl8pPr marL="0" lvl="7" indent="0" algn="ctr">
              <a:lnSpc>
                <a:spcPct val="100000"/>
              </a:lnSpc>
              <a:spcBef>
                <a:spcPts val="0"/>
              </a:spcBef>
              <a:spcAft>
                <a:spcPts val="0"/>
              </a:spcAft>
              <a:buClr>
                <a:srgbClr val="4F5C3F"/>
              </a:buClr>
              <a:buSzPts val="1800"/>
              <a:buFont typeface="Palatino"/>
              <a:buNone/>
              <a:defRPr/>
            </a:lvl8pPr>
            <a:lvl9pPr marL="0" lvl="8" indent="0" algn="ctr">
              <a:lnSpc>
                <a:spcPct val="100000"/>
              </a:lnSpc>
              <a:spcBef>
                <a:spcPts val="0"/>
              </a:spcBef>
              <a:spcAft>
                <a:spcPts val="0"/>
              </a:spcAft>
              <a:buClr>
                <a:srgbClr val="4F5C3F"/>
              </a:buClr>
              <a:buSzPts val="1800"/>
              <a:buFont typeface="Palatino"/>
              <a:buNone/>
              <a:defRPr/>
            </a:lvl9pPr>
          </a:lstStyle>
          <a:p>
            <a:pPr marL="0" lvl="0" indent="0" algn="ctr" rtl="0">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Photo - Horizontal">
  <p:cSld name="Photo - Horizontal">
    <p:bg>
      <p:bgPr>
        <a:blipFill>
          <a:blip r:embed="rId2">
            <a:alphaModFix/>
          </a:blip>
          <a:stretch>
            <a:fillRect/>
          </a:stretch>
        </a:blipFill>
        <a:effectLst/>
      </p:bgPr>
    </p:bg>
    <p:spTree>
      <p:nvGrpSpPr>
        <p:cNvPr id="1" name="Shape 26"/>
        <p:cNvGrpSpPr/>
        <p:nvPr/>
      </p:nvGrpSpPr>
      <p:grpSpPr>
        <a:xfrm>
          <a:off x="0" y="0"/>
          <a:ext cx="0" cy="0"/>
          <a:chOff x="0" y="0"/>
          <a:chExt cx="0" cy="0"/>
        </a:xfrm>
      </p:grpSpPr>
      <p:sp>
        <p:nvSpPr>
          <p:cNvPr id="27" name="Google Shape;27;p22"/>
          <p:cNvSpPr>
            <a:spLocks noGrp="1"/>
          </p:cNvSpPr>
          <p:nvPr>
            <p:ph type="pic" idx="2"/>
          </p:nvPr>
        </p:nvSpPr>
        <p:spPr>
          <a:xfrm>
            <a:off x="685800" y="711200"/>
            <a:ext cx="4089400" cy="5499100"/>
          </a:xfrm>
          <a:prstGeom prst="rect">
            <a:avLst/>
          </a:prstGeom>
          <a:noFill/>
          <a:ln>
            <a:noFill/>
          </a:ln>
        </p:spPr>
      </p:sp>
      <p:sp>
        <p:nvSpPr>
          <p:cNvPr id="28" name="Google Shape;28;p22"/>
          <p:cNvSpPr>
            <a:spLocks noGrp="1"/>
          </p:cNvSpPr>
          <p:nvPr>
            <p:ph type="pic" idx="3"/>
          </p:nvPr>
        </p:nvSpPr>
        <p:spPr>
          <a:xfrm>
            <a:off x="4965700" y="711200"/>
            <a:ext cx="7315200" cy="5499100"/>
          </a:xfrm>
          <a:prstGeom prst="rect">
            <a:avLst/>
          </a:prstGeom>
          <a:noFill/>
          <a:ln>
            <a:noFill/>
          </a:ln>
        </p:spPr>
      </p:sp>
      <p:sp>
        <p:nvSpPr>
          <p:cNvPr id="29" name="Google Shape;29;p22"/>
          <p:cNvSpPr txBox="1">
            <a:spLocks noGrp="1"/>
          </p:cNvSpPr>
          <p:nvPr>
            <p:ph type="title"/>
          </p:nvPr>
        </p:nvSpPr>
        <p:spPr>
          <a:xfrm>
            <a:off x="825500" y="7137400"/>
            <a:ext cx="11353800" cy="1181100"/>
          </a:xfrm>
          <a:prstGeom prst="rect">
            <a:avLst/>
          </a:prstGeom>
          <a:noFill/>
          <a:ln>
            <a:noFill/>
          </a:ln>
        </p:spPr>
        <p:txBody>
          <a:bodyPr spcFirstLastPara="1" wrap="square" lIns="50800" tIns="50800" rIns="50800" bIns="50800" anchor="b" anchorCtr="0">
            <a:normAutofit/>
          </a:bodyPr>
          <a:lstStyle>
            <a:lvl1pPr lvl="0" algn="ctr">
              <a:lnSpc>
                <a:spcPct val="90000"/>
              </a:lnSpc>
              <a:spcBef>
                <a:spcPts val="0"/>
              </a:spcBef>
              <a:spcAft>
                <a:spcPts val="0"/>
              </a:spcAft>
              <a:buClr>
                <a:srgbClr val="FBF9E6"/>
              </a:buClr>
              <a:buSzPts val="6400"/>
              <a:buFont typeface="Georgia"/>
              <a:buNone/>
              <a:defRPr>
                <a:solidFill>
                  <a:srgbClr val="FBF9E6"/>
                </a:solidFill>
              </a:defRPr>
            </a:lvl1pPr>
            <a:lvl2pPr lvl="1" algn="ctr">
              <a:lnSpc>
                <a:spcPct val="90000"/>
              </a:lnSpc>
              <a:spcBef>
                <a:spcPts val="0"/>
              </a:spcBef>
              <a:spcAft>
                <a:spcPts val="0"/>
              </a:spcAft>
              <a:buClr>
                <a:srgbClr val="4F5C3F"/>
              </a:buClr>
              <a:buSzPts val="1800"/>
              <a:buNone/>
              <a:defRPr/>
            </a:lvl2pPr>
            <a:lvl3pPr lvl="2" algn="ctr">
              <a:lnSpc>
                <a:spcPct val="90000"/>
              </a:lnSpc>
              <a:spcBef>
                <a:spcPts val="0"/>
              </a:spcBef>
              <a:spcAft>
                <a:spcPts val="0"/>
              </a:spcAft>
              <a:buClr>
                <a:srgbClr val="4F5C3F"/>
              </a:buClr>
              <a:buSzPts val="1800"/>
              <a:buNone/>
              <a:defRPr/>
            </a:lvl3pPr>
            <a:lvl4pPr lvl="3" algn="ctr">
              <a:lnSpc>
                <a:spcPct val="90000"/>
              </a:lnSpc>
              <a:spcBef>
                <a:spcPts val="0"/>
              </a:spcBef>
              <a:spcAft>
                <a:spcPts val="0"/>
              </a:spcAft>
              <a:buClr>
                <a:srgbClr val="4F5C3F"/>
              </a:buClr>
              <a:buSzPts val="1800"/>
              <a:buNone/>
              <a:defRPr/>
            </a:lvl4pPr>
            <a:lvl5pPr lvl="4" algn="ctr">
              <a:lnSpc>
                <a:spcPct val="90000"/>
              </a:lnSpc>
              <a:spcBef>
                <a:spcPts val="0"/>
              </a:spcBef>
              <a:spcAft>
                <a:spcPts val="0"/>
              </a:spcAft>
              <a:buClr>
                <a:srgbClr val="4F5C3F"/>
              </a:buClr>
              <a:buSzPts val="1800"/>
              <a:buNone/>
              <a:defRPr/>
            </a:lvl5pPr>
            <a:lvl6pPr lvl="5" algn="ctr">
              <a:lnSpc>
                <a:spcPct val="90000"/>
              </a:lnSpc>
              <a:spcBef>
                <a:spcPts val="0"/>
              </a:spcBef>
              <a:spcAft>
                <a:spcPts val="0"/>
              </a:spcAft>
              <a:buClr>
                <a:srgbClr val="4F5C3F"/>
              </a:buClr>
              <a:buSzPts val="1800"/>
              <a:buNone/>
              <a:defRPr/>
            </a:lvl6pPr>
            <a:lvl7pPr lvl="6" algn="ctr">
              <a:lnSpc>
                <a:spcPct val="90000"/>
              </a:lnSpc>
              <a:spcBef>
                <a:spcPts val="0"/>
              </a:spcBef>
              <a:spcAft>
                <a:spcPts val="0"/>
              </a:spcAft>
              <a:buClr>
                <a:srgbClr val="4F5C3F"/>
              </a:buClr>
              <a:buSzPts val="1800"/>
              <a:buNone/>
              <a:defRPr/>
            </a:lvl7pPr>
            <a:lvl8pPr lvl="7" algn="ctr">
              <a:lnSpc>
                <a:spcPct val="90000"/>
              </a:lnSpc>
              <a:spcBef>
                <a:spcPts val="0"/>
              </a:spcBef>
              <a:spcAft>
                <a:spcPts val="0"/>
              </a:spcAft>
              <a:buClr>
                <a:srgbClr val="4F5C3F"/>
              </a:buClr>
              <a:buSzPts val="1800"/>
              <a:buNone/>
              <a:defRPr/>
            </a:lvl8pPr>
            <a:lvl9pPr lvl="8" algn="ctr">
              <a:lnSpc>
                <a:spcPct val="90000"/>
              </a:lnSpc>
              <a:spcBef>
                <a:spcPts val="0"/>
              </a:spcBef>
              <a:spcAft>
                <a:spcPts val="0"/>
              </a:spcAft>
              <a:buClr>
                <a:srgbClr val="4F5C3F"/>
              </a:buClr>
              <a:buSzPts val="1800"/>
              <a:buNone/>
              <a:defRPr/>
            </a:lvl9pPr>
          </a:lstStyle>
          <a:p>
            <a:endParaRPr/>
          </a:p>
        </p:txBody>
      </p:sp>
      <p:sp>
        <p:nvSpPr>
          <p:cNvPr id="30" name="Google Shape;30;p22"/>
          <p:cNvSpPr txBox="1">
            <a:spLocks noGrp="1"/>
          </p:cNvSpPr>
          <p:nvPr>
            <p:ph type="body" idx="1"/>
          </p:nvPr>
        </p:nvSpPr>
        <p:spPr>
          <a:xfrm>
            <a:off x="825500" y="8305800"/>
            <a:ext cx="11353800" cy="889000"/>
          </a:xfrm>
          <a:prstGeom prst="rect">
            <a:avLst/>
          </a:prstGeom>
          <a:noFill/>
          <a:ln>
            <a:noFill/>
          </a:ln>
        </p:spPr>
        <p:txBody>
          <a:bodyPr spcFirstLastPara="1" wrap="square" lIns="50800" tIns="50800" rIns="50800" bIns="50800" anchor="t" anchorCtr="0">
            <a:normAutofit/>
          </a:bodyPr>
          <a:lstStyle>
            <a:lvl1pPr marL="457200" lvl="0" indent="-228600" algn="ctr">
              <a:lnSpc>
                <a:spcPct val="120000"/>
              </a:lnSpc>
              <a:spcBef>
                <a:spcPts val="0"/>
              </a:spcBef>
              <a:spcAft>
                <a:spcPts val="0"/>
              </a:spcAft>
              <a:buClr>
                <a:srgbClr val="F5DFAA"/>
              </a:buClr>
              <a:buSzPts val="4300"/>
              <a:buFont typeface="Arial"/>
              <a:buNone/>
              <a:defRPr sz="4300" i="1">
                <a:solidFill>
                  <a:srgbClr val="F5DFAA"/>
                </a:solidFill>
                <a:latin typeface="Arial"/>
                <a:ea typeface="Arial"/>
                <a:cs typeface="Arial"/>
                <a:sym typeface="Arial"/>
              </a:defRPr>
            </a:lvl1pPr>
            <a:lvl2pPr marL="914400" lvl="1" indent="-228600" algn="ctr">
              <a:lnSpc>
                <a:spcPct val="120000"/>
              </a:lnSpc>
              <a:spcBef>
                <a:spcPts val="0"/>
              </a:spcBef>
              <a:spcAft>
                <a:spcPts val="0"/>
              </a:spcAft>
              <a:buClr>
                <a:srgbClr val="F5DFAA"/>
              </a:buClr>
              <a:buSzPts val="4300"/>
              <a:buFont typeface="Arial"/>
              <a:buNone/>
              <a:defRPr sz="4300" i="1">
                <a:solidFill>
                  <a:srgbClr val="F5DFAA"/>
                </a:solidFill>
                <a:latin typeface="Arial"/>
                <a:ea typeface="Arial"/>
                <a:cs typeface="Arial"/>
                <a:sym typeface="Arial"/>
              </a:defRPr>
            </a:lvl2pPr>
            <a:lvl3pPr marL="1371600" lvl="2" indent="-228600" algn="ctr">
              <a:lnSpc>
                <a:spcPct val="120000"/>
              </a:lnSpc>
              <a:spcBef>
                <a:spcPts val="0"/>
              </a:spcBef>
              <a:spcAft>
                <a:spcPts val="0"/>
              </a:spcAft>
              <a:buClr>
                <a:srgbClr val="F5DFAA"/>
              </a:buClr>
              <a:buSzPts val="4300"/>
              <a:buFont typeface="Arial"/>
              <a:buNone/>
              <a:defRPr sz="4300" i="1">
                <a:solidFill>
                  <a:srgbClr val="F5DFAA"/>
                </a:solidFill>
                <a:latin typeface="Arial"/>
                <a:ea typeface="Arial"/>
                <a:cs typeface="Arial"/>
                <a:sym typeface="Arial"/>
              </a:defRPr>
            </a:lvl3pPr>
            <a:lvl4pPr marL="1828800" lvl="3" indent="-228600" algn="ctr">
              <a:lnSpc>
                <a:spcPct val="120000"/>
              </a:lnSpc>
              <a:spcBef>
                <a:spcPts val="0"/>
              </a:spcBef>
              <a:spcAft>
                <a:spcPts val="0"/>
              </a:spcAft>
              <a:buClr>
                <a:srgbClr val="F5DFAA"/>
              </a:buClr>
              <a:buSzPts val="4300"/>
              <a:buFont typeface="Arial"/>
              <a:buNone/>
              <a:defRPr sz="4300" i="1">
                <a:solidFill>
                  <a:srgbClr val="F5DFAA"/>
                </a:solidFill>
                <a:latin typeface="Arial"/>
                <a:ea typeface="Arial"/>
                <a:cs typeface="Arial"/>
                <a:sym typeface="Arial"/>
              </a:defRPr>
            </a:lvl4pPr>
            <a:lvl5pPr marL="2286000" lvl="4" indent="-228600" algn="ctr">
              <a:lnSpc>
                <a:spcPct val="120000"/>
              </a:lnSpc>
              <a:spcBef>
                <a:spcPts val="0"/>
              </a:spcBef>
              <a:spcAft>
                <a:spcPts val="0"/>
              </a:spcAft>
              <a:buClr>
                <a:srgbClr val="F5DFAA"/>
              </a:buClr>
              <a:buSzPts val="4300"/>
              <a:buFont typeface="Arial"/>
              <a:buNone/>
              <a:defRPr sz="4300" i="1">
                <a:solidFill>
                  <a:srgbClr val="F5DFAA"/>
                </a:solidFill>
                <a:latin typeface="Arial"/>
                <a:ea typeface="Arial"/>
                <a:cs typeface="Arial"/>
                <a:sym typeface="Arial"/>
              </a:defRPr>
            </a:lvl5pPr>
            <a:lvl6pPr marL="2743200" lvl="5" indent="-268605" algn="l">
              <a:lnSpc>
                <a:spcPct val="120000"/>
              </a:lnSpc>
              <a:spcBef>
                <a:spcPts val="5200"/>
              </a:spcBef>
              <a:spcAft>
                <a:spcPts val="0"/>
              </a:spcAft>
              <a:buClr>
                <a:srgbClr val="4F5C3F"/>
              </a:buClr>
              <a:buSzPts val="630"/>
              <a:buChar char="•"/>
              <a:defRPr/>
            </a:lvl6pPr>
            <a:lvl7pPr marL="3200400" lvl="6" indent="-268605" algn="l">
              <a:lnSpc>
                <a:spcPct val="120000"/>
              </a:lnSpc>
              <a:spcBef>
                <a:spcPts val="5200"/>
              </a:spcBef>
              <a:spcAft>
                <a:spcPts val="0"/>
              </a:spcAft>
              <a:buClr>
                <a:srgbClr val="4F5C3F"/>
              </a:buClr>
              <a:buSzPts val="630"/>
              <a:buChar char="•"/>
              <a:defRPr/>
            </a:lvl7pPr>
            <a:lvl8pPr marL="3657600" lvl="7" indent="-268605" algn="l">
              <a:lnSpc>
                <a:spcPct val="120000"/>
              </a:lnSpc>
              <a:spcBef>
                <a:spcPts val="5200"/>
              </a:spcBef>
              <a:spcAft>
                <a:spcPts val="0"/>
              </a:spcAft>
              <a:buClr>
                <a:srgbClr val="4F5C3F"/>
              </a:buClr>
              <a:buSzPts val="630"/>
              <a:buChar char="•"/>
              <a:defRPr/>
            </a:lvl8pPr>
            <a:lvl9pPr marL="4114800" lvl="8" indent="-268605" algn="l">
              <a:lnSpc>
                <a:spcPct val="120000"/>
              </a:lnSpc>
              <a:spcBef>
                <a:spcPts val="5200"/>
              </a:spcBef>
              <a:spcAft>
                <a:spcPts val="0"/>
              </a:spcAft>
              <a:buClr>
                <a:srgbClr val="4F5C3F"/>
              </a:buClr>
              <a:buSzPts val="630"/>
              <a:buChar char="•"/>
              <a:defRPr/>
            </a:lvl9pPr>
          </a:lstStyle>
          <a:p>
            <a:endParaRPr/>
          </a:p>
        </p:txBody>
      </p:sp>
      <p:sp>
        <p:nvSpPr>
          <p:cNvPr id="31" name="Google Shape;31;p22"/>
          <p:cNvSpPr txBox="1">
            <a:spLocks noGrp="1"/>
          </p:cNvSpPr>
          <p:nvPr>
            <p:ph type="sldNum" idx="12"/>
          </p:nvPr>
        </p:nvSpPr>
        <p:spPr>
          <a:xfrm>
            <a:off x="6337299" y="8991600"/>
            <a:ext cx="342901" cy="406400"/>
          </a:xfrm>
          <a:prstGeom prst="rect">
            <a:avLst/>
          </a:prstGeom>
          <a:noFill/>
          <a:ln>
            <a:noFill/>
          </a:ln>
          <a:effectLst>
            <a:outerShdw blurRad="12700" dist="12700" dir="5400000" rotWithShape="0">
              <a:srgbClr val="FFFFFF">
                <a:alpha val="20000"/>
              </a:srgbClr>
            </a:outerShdw>
          </a:effectLst>
        </p:spPr>
        <p:txBody>
          <a:bodyPr spcFirstLastPara="1" wrap="square" lIns="50800" tIns="50800" rIns="50800" bIns="50800" anchor="t" anchorCtr="0">
            <a:spAutoFit/>
          </a:bodyPr>
          <a:lstStyle>
            <a:lvl1pPr marL="0" marR="0" lvl="0" indent="0" algn="ctr">
              <a:lnSpc>
                <a:spcPct val="100000"/>
              </a:lnSpc>
              <a:spcBef>
                <a:spcPts val="0"/>
              </a:spcBef>
              <a:spcAft>
                <a:spcPts val="0"/>
              </a:spcAft>
              <a:buClr>
                <a:srgbClr val="D7D0B2"/>
              </a:buClr>
              <a:buSzPts val="1800"/>
              <a:buFont typeface="Palatino"/>
              <a:buNone/>
              <a:defRPr>
                <a:solidFill>
                  <a:srgbClr val="D7D0B2"/>
                </a:solidFill>
              </a:defRPr>
            </a:lvl1pPr>
            <a:lvl2pPr marL="0" marR="0" lvl="1" indent="0" algn="ctr">
              <a:lnSpc>
                <a:spcPct val="100000"/>
              </a:lnSpc>
              <a:spcBef>
                <a:spcPts val="0"/>
              </a:spcBef>
              <a:spcAft>
                <a:spcPts val="0"/>
              </a:spcAft>
              <a:buClr>
                <a:srgbClr val="D7D0B2"/>
              </a:buClr>
              <a:buSzPts val="1800"/>
              <a:buFont typeface="Palatino"/>
              <a:buNone/>
              <a:defRPr>
                <a:solidFill>
                  <a:srgbClr val="D7D0B2"/>
                </a:solidFill>
              </a:defRPr>
            </a:lvl2pPr>
            <a:lvl3pPr marL="0" marR="0" lvl="2" indent="0" algn="ctr">
              <a:lnSpc>
                <a:spcPct val="100000"/>
              </a:lnSpc>
              <a:spcBef>
                <a:spcPts val="0"/>
              </a:spcBef>
              <a:spcAft>
                <a:spcPts val="0"/>
              </a:spcAft>
              <a:buClr>
                <a:srgbClr val="D7D0B2"/>
              </a:buClr>
              <a:buSzPts val="1800"/>
              <a:buFont typeface="Palatino"/>
              <a:buNone/>
              <a:defRPr>
                <a:solidFill>
                  <a:srgbClr val="D7D0B2"/>
                </a:solidFill>
              </a:defRPr>
            </a:lvl3pPr>
            <a:lvl4pPr marL="0" marR="0" lvl="3" indent="0" algn="ctr">
              <a:lnSpc>
                <a:spcPct val="100000"/>
              </a:lnSpc>
              <a:spcBef>
                <a:spcPts val="0"/>
              </a:spcBef>
              <a:spcAft>
                <a:spcPts val="0"/>
              </a:spcAft>
              <a:buClr>
                <a:srgbClr val="D7D0B2"/>
              </a:buClr>
              <a:buSzPts val="1800"/>
              <a:buFont typeface="Palatino"/>
              <a:buNone/>
              <a:defRPr>
                <a:solidFill>
                  <a:srgbClr val="D7D0B2"/>
                </a:solidFill>
              </a:defRPr>
            </a:lvl4pPr>
            <a:lvl5pPr marL="0" marR="0" lvl="4" indent="0" algn="ctr">
              <a:lnSpc>
                <a:spcPct val="100000"/>
              </a:lnSpc>
              <a:spcBef>
                <a:spcPts val="0"/>
              </a:spcBef>
              <a:spcAft>
                <a:spcPts val="0"/>
              </a:spcAft>
              <a:buClr>
                <a:srgbClr val="D7D0B2"/>
              </a:buClr>
              <a:buSzPts val="1800"/>
              <a:buFont typeface="Palatino"/>
              <a:buNone/>
              <a:defRPr>
                <a:solidFill>
                  <a:srgbClr val="D7D0B2"/>
                </a:solidFill>
              </a:defRPr>
            </a:lvl5pPr>
            <a:lvl6pPr marL="0" marR="0" lvl="5" indent="0" algn="ctr">
              <a:lnSpc>
                <a:spcPct val="100000"/>
              </a:lnSpc>
              <a:spcBef>
                <a:spcPts val="0"/>
              </a:spcBef>
              <a:spcAft>
                <a:spcPts val="0"/>
              </a:spcAft>
              <a:buClr>
                <a:srgbClr val="D7D0B2"/>
              </a:buClr>
              <a:buSzPts val="1800"/>
              <a:buFont typeface="Palatino"/>
              <a:buNone/>
              <a:defRPr>
                <a:solidFill>
                  <a:srgbClr val="D7D0B2"/>
                </a:solidFill>
              </a:defRPr>
            </a:lvl6pPr>
            <a:lvl7pPr marL="0" marR="0" lvl="6" indent="0" algn="ctr">
              <a:lnSpc>
                <a:spcPct val="100000"/>
              </a:lnSpc>
              <a:spcBef>
                <a:spcPts val="0"/>
              </a:spcBef>
              <a:spcAft>
                <a:spcPts val="0"/>
              </a:spcAft>
              <a:buClr>
                <a:srgbClr val="D7D0B2"/>
              </a:buClr>
              <a:buSzPts val="1800"/>
              <a:buFont typeface="Palatino"/>
              <a:buNone/>
              <a:defRPr>
                <a:solidFill>
                  <a:srgbClr val="D7D0B2"/>
                </a:solidFill>
              </a:defRPr>
            </a:lvl7pPr>
            <a:lvl8pPr marL="0" marR="0" lvl="7" indent="0" algn="ctr">
              <a:lnSpc>
                <a:spcPct val="100000"/>
              </a:lnSpc>
              <a:spcBef>
                <a:spcPts val="0"/>
              </a:spcBef>
              <a:spcAft>
                <a:spcPts val="0"/>
              </a:spcAft>
              <a:buClr>
                <a:srgbClr val="D7D0B2"/>
              </a:buClr>
              <a:buSzPts val="1800"/>
              <a:buFont typeface="Palatino"/>
              <a:buNone/>
              <a:defRPr>
                <a:solidFill>
                  <a:srgbClr val="D7D0B2"/>
                </a:solidFill>
              </a:defRPr>
            </a:lvl8pPr>
            <a:lvl9pPr marL="0" marR="0" lvl="8" indent="0" algn="ctr">
              <a:lnSpc>
                <a:spcPct val="100000"/>
              </a:lnSpc>
              <a:spcBef>
                <a:spcPts val="0"/>
              </a:spcBef>
              <a:spcAft>
                <a:spcPts val="0"/>
              </a:spcAft>
              <a:buClr>
                <a:srgbClr val="D7D0B2"/>
              </a:buClr>
              <a:buSzPts val="1800"/>
              <a:buFont typeface="Palatino"/>
              <a:buNone/>
              <a:defRPr>
                <a:solidFill>
                  <a:srgbClr val="D7D0B2"/>
                </a:solidFill>
              </a:defRPr>
            </a:lvl9pPr>
          </a:lstStyle>
          <a:p>
            <a:pPr marL="0" lvl="0" indent="0" algn="ctr" rtl="0">
              <a:spcBef>
                <a:spcPts val="0"/>
              </a:spcBef>
              <a:spcAft>
                <a:spcPts val="0"/>
              </a:spcAft>
              <a:buNone/>
            </a:pPr>
            <a:fld id="{00000000-1234-1234-1234-123412341234}" type="slidenum">
              <a:rPr lang="es-ES"/>
              <a:t>‹#›</a:t>
            </a:fld>
            <a:endParaRPr sz="1800" b="0" i="0" u="none" strike="noStrike" cap="none">
              <a:latin typeface="Palatino"/>
              <a:ea typeface="Palatino"/>
              <a:cs typeface="Palatino"/>
              <a:sym typeface="Palatino"/>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Center">
  <p:cSld name="Title - Center">
    <p:spTree>
      <p:nvGrpSpPr>
        <p:cNvPr id="1" name="Shape 32"/>
        <p:cNvGrpSpPr/>
        <p:nvPr/>
      </p:nvGrpSpPr>
      <p:grpSpPr>
        <a:xfrm>
          <a:off x="0" y="0"/>
          <a:ext cx="0" cy="0"/>
          <a:chOff x="0" y="0"/>
          <a:chExt cx="0" cy="0"/>
        </a:xfrm>
      </p:grpSpPr>
      <p:sp>
        <p:nvSpPr>
          <p:cNvPr id="33" name="Google Shape;33;p23"/>
          <p:cNvSpPr txBox="1">
            <a:spLocks noGrp="1"/>
          </p:cNvSpPr>
          <p:nvPr>
            <p:ph type="title"/>
          </p:nvPr>
        </p:nvSpPr>
        <p:spPr>
          <a:xfrm>
            <a:off x="825500" y="3733800"/>
            <a:ext cx="11353800" cy="2273300"/>
          </a:xfrm>
          <a:prstGeom prst="rect">
            <a:avLst/>
          </a:prstGeom>
          <a:noFill/>
          <a:ln>
            <a:noFill/>
          </a:ln>
          <a:effectLst>
            <a:outerShdw blurRad="25400" dist="12700" dir="5400000" rotWithShape="0">
              <a:srgbClr val="FFFFFF"/>
            </a:outerShdw>
          </a:effectLst>
        </p:spPr>
        <p:txBody>
          <a:bodyPr spcFirstLastPara="1" wrap="square" lIns="50800" tIns="50800" rIns="50800" bIns="50800" anchor="ctr" anchorCtr="0">
            <a:normAutofit/>
          </a:bodyPr>
          <a:lstStyle>
            <a:lvl1pPr lvl="0" algn="ctr">
              <a:lnSpc>
                <a:spcPct val="90000"/>
              </a:lnSpc>
              <a:spcBef>
                <a:spcPts val="0"/>
              </a:spcBef>
              <a:spcAft>
                <a:spcPts val="0"/>
              </a:spcAft>
              <a:buClr>
                <a:srgbClr val="4F5C3F"/>
              </a:buClr>
              <a:buSzPts val="1800"/>
              <a:buNone/>
              <a:defRPr/>
            </a:lvl1pPr>
            <a:lvl2pPr lvl="1" algn="ctr">
              <a:lnSpc>
                <a:spcPct val="90000"/>
              </a:lnSpc>
              <a:spcBef>
                <a:spcPts val="0"/>
              </a:spcBef>
              <a:spcAft>
                <a:spcPts val="0"/>
              </a:spcAft>
              <a:buClr>
                <a:srgbClr val="4F5C3F"/>
              </a:buClr>
              <a:buSzPts val="1800"/>
              <a:buNone/>
              <a:defRPr/>
            </a:lvl2pPr>
            <a:lvl3pPr lvl="2" algn="ctr">
              <a:lnSpc>
                <a:spcPct val="90000"/>
              </a:lnSpc>
              <a:spcBef>
                <a:spcPts val="0"/>
              </a:spcBef>
              <a:spcAft>
                <a:spcPts val="0"/>
              </a:spcAft>
              <a:buClr>
                <a:srgbClr val="4F5C3F"/>
              </a:buClr>
              <a:buSzPts val="1800"/>
              <a:buNone/>
              <a:defRPr/>
            </a:lvl3pPr>
            <a:lvl4pPr lvl="3" algn="ctr">
              <a:lnSpc>
                <a:spcPct val="90000"/>
              </a:lnSpc>
              <a:spcBef>
                <a:spcPts val="0"/>
              </a:spcBef>
              <a:spcAft>
                <a:spcPts val="0"/>
              </a:spcAft>
              <a:buClr>
                <a:srgbClr val="4F5C3F"/>
              </a:buClr>
              <a:buSzPts val="1800"/>
              <a:buNone/>
              <a:defRPr/>
            </a:lvl4pPr>
            <a:lvl5pPr lvl="4" algn="ctr">
              <a:lnSpc>
                <a:spcPct val="90000"/>
              </a:lnSpc>
              <a:spcBef>
                <a:spcPts val="0"/>
              </a:spcBef>
              <a:spcAft>
                <a:spcPts val="0"/>
              </a:spcAft>
              <a:buClr>
                <a:srgbClr val="4F5C3F"/>
              </a:buClr>
              <a:buSzPts val="1800"/>
              <a:buNone/>
              <a:defRPr/>
            </a:lvl5pPr>
            <a:lvl6pPr lvl="5" algn="ctr">
              <a:lnSpc>
                <a:spcPct val="90000"/>
              </a:lnSpc>
              <a:spcBef>
                <a:spcPts val="0"/>
              </a:spcBef>
              <a:spcAft>
                <a:spcPts val="0"/>
              </a:spcAft>
              <a:buClr>
                <a:srgbClr val="4F5C3F"/>
              </a:buClr>
              <a:buSzPts val="1800"/>
              <a:buNone/>
              <a:defRPr/>
            </a:lvl6pPr>
            <a:lvl7pPr lvl="6" algn="ctr">
              <a:lnSpc>
                <a:spcPct val="90000"/>
              </a:lnSpc>
              <a:spcBef>
                <a:spcPts val="0"/>
              </a:spcBef>
              <a:spcAft>
                <a:spcPts val="0"/>
              </a:spcAft>
              <a:buClr>
                <a:srgbClr val="4F5C3F"/>
              </a:buClr>
              <a:buSzPts val="1800"/>
              <a:buNone/>
              <a:defRPr/>
            </a:lvl7pPr>
            <a:lvl8pPr lvl="7" algn="ctr">
              <a:lnSpc>
                <a:spcPct val="90000"/>
              </a:lnSpc>
              <a:spcBef>
                <a:spcPts val="0"/>
              </a:spcBef>
              <a:spcAft>
                <a:spcPts val="0"/>
              </a:spcAft>
              <a:buClr>
                <a:srgbClr val="4F5C3F"/>
              </a:buClr>
              <a:buSzPts val="1800"/>
              <a:buNone/>
              <a:defRPr/>
            </a:lvl8pPr>
            <a:lvl9pPr lvl="8" algn="ctr">
              <a:lnSpc>
                <a:spcPct val="90000"/>
              </a:lnSpc>
              <a:spcBef>
                <a:spcPts val="0"/>
              </a:spcBef>
              <a:spcAft>
                <a:spcPts val="0"/>
              </a:spcAft>
              <a:buClr>
                <a:srgbClr val="4F5C3F"/>
              </a:buClr>
              <a:buSzPts val="1800"/>
              <a:buNone/>
              <a:defRPr/>
            </a:lvl9pPr>
          </a:lstStyle>
          <a:p>
            <a:endParaRPr/>
          </a:p>
        </p:txBody>
      </p:sp>
      <p:sp>
        <p:nvSpPr>
          <p:cNvPr id="34" name="Google Shape;34;p23"/>
          <p:cNvSpPr txBox="1">
            <a:spLocks noGrp="1"/>
          </p:cNvSpPr>
          <p:nvPr>
            <p:ph type="sldNum" idx="12"/>
          </p:nvPr>
        </p:nvSpPr>
        <p:spPr>
          <a:xfrm>
            <a:off x="6337299" y="8991600"/>
            <a:ext cx="342901" cy="406400"/>
          </a:xfrm>
          <a:prstGeom prst="rect">
            <a:avLst/>
          </a:prstGeom>
          <a:noFill/>
          <a:ln>
            <a:noFill/>
          </a:ln>
          <a:effectLst>
            <a:outerShdw blurRad="12700" dist="12700" dir="5400000" rotWithShape="0">
              <a:srgbClr val="FFFFFF">
                <a:alpha val="20000"/>
              </a:srgbClr>
            </a:outerShdw>
          </a:effectLst>
        </p:spPr>
        <p:txBody>
          <a:bodyPr spcFirstLastPara="1" wrap="square" lIns="50800" tIns="50800" rIns="50800" bIns="50800" anchor="t" anchorCtr="0">
            <a:spAutoFit/>
          </a:bodyPr>
          <a:lstStyle>
            <a:lvl1pPr marL="0" lvl="0" indent="0" algn="ctr">
              <a:lnSpc>
                <a:spcPct val="100000"/>
              </a:lnSpc>
              <a:spcBef>
                <a:spcPts val="0"/>
              </a:spcBef>
              <a:spcAft>
                <a:spcPts val="0"/>
              </a:spcAft>
              <a:buClr>
                <a:srgbClr val="4F5C3F"/>
              </a:buClr>
              <a:buSzPts val="1800"/>
              <a:buFont typeface="Palatino"/>
              <a:buNone/>
              <a:defRPr/>
            </a:lvl1pPr>
            <a:lvl2pPr marL="0" lvl="1" indent="0" algn="ctr">
              <a:lnSpc>
                <a:spcPct val="100000"/>
              </a:lnSpc>
              <a:spcBef>
                <a:spcPts val="0"/>
              </a:spcBef>
              <a:spcAft>
                <a:spcPts val="0"/>
              </a:spcAft>
              <a:buClr>
                <a:srgbClr val="4F5C3F"/>
              </a:buClr>
              <a:buSzPts val="1800"/>
              <a:buFont typeface="Palatino"/>
              <a:buNone/>
              <a:defRPr/>
            </a:lvl2pPr>
            <a:lvl3pPr marL="0" lvl="2" indent="0" algn="ctr">
              <a:lnSpc>
                <a:spcPct val="100000"/>
              </a:lnSpc>
              <a:spcBef>
                <a:spcPts val="0"/>
              </a:spcBef>
              <a:spcAft>
                <a:spcPts val="0"/>
              </a:spcAft>
              <a:buClr>
                <a:srgbClr val="4F5C3F"/>
              </a:buClr>
              <a:buSzPts val="1800"/>
              <a:buFont typeface="Palatino"/>
              <a:buNone/>
              <a:defRPr/>
            </a:lvl3pPr>
            <a:lvl4pPr marL="0" lvl="3" indent="0" algn="ctr">
              <a:lnSpc>
                <a:spcPct val="100000"/>
              </a:lnSpc>
              <a:spcBef>
                <a:spcPts val="0"/>
              </a:spcBef>
              <a:spcAft>
                <a:spcPts val="0"/>
              </a:spcAft>
              <a:buClr>
                <a:srgbClr val="4F5C3F"/>
              </a:buClr>
              <a:buSzPts val="1800"/>
              <a:buFont typeface="Palatino"/>
              <a:buNone/>
              <a:defRPr/>
            </a:lvl4pPr>
            <a:lvl5pPr marL="0" lvl="4" indent="0" algn="ctr">
              <a:lnSpc>
                <a:spcPct val="100000"/>
              </a:lnSpc>
              <a:spcBef>
                <a:spcPts val="0"/>
              </a:spcBef>
              <a:spcAft>
                <a:spcPts val="0"/>
              </a:spcAft>
              <a:buClr>
                <a:srgbClr val="4F5C3F"/>
              </a:buClr>
              <a:buSzPts val="1800"/>
              <a:buFont typeface="Palatino"/>
              <a:buNone/>
              <a:defRPr/>
            </a:lvl5pPr>
            <a:lvl6pPr marL="0" lvl="5" indent="0" algn="ctr">
              <a:lnSpc>
                <a:spcPct val="100000"/>
              </a:lnSpc>
              <a:spcBef>
                <a:spcPts val="0"/>
              </a:spcBef>
              <a:spcAft>
                <a:spcPts val="0"/>
              </a:spcAft>
              <a:buClr>
                <a:srgbClr val="4F5C3F"/>
              </a:buClr>
              <a:buSzPts val="1800"/>
              <a:buFont typeface="Palatino"/>
              <a:buNone/>
              <a:defRPr/>
            </a:lvl6pPr>
            <a:lvl7pPr marL="0" lvl="6" indent="0" algn="ctr">
              <a:lnSpc>
                <a:spcPct val="100000"/>
              </a:lnSpc>
              <a:spcBef>
                <a:spcPts val="0"/>
              </a:spcBef>
              <a:spcAft>
                <a:spcPts val="0"/>
              </a:spcAft>
              <a:buClr>
                <a:srgbClr val="4F5C3F"/>
              </a:buClr>
              <a:buSzPts val="1800"/>
              <a:buFont typeface="Palatino"/>
              <a:buNone/>
              <a:defRPr/>
            </a:lvl7pPr>
            <a:lvl8pPr marL="0" lvl="7" indent="0" algn="ctr">
              <a:lnSpc>
                <a:spcPct val="100000"/>
              </a:lnSpc>
              <a:spcBef>
                <a:spcPts val="0"/>
              </a:spcBef>
              <a:spcAft>
                <a:spcPts val="0"/>
              </a:spcAft>
              <a:buClr>
                <a:srgbClr val="4F5C3F"/>
              </a:buClr>
              <a:buSzPts val="1800"/>
              <a:buFont typeface="Palatino"/>
              <a:buNone/>
              <a:defRPr/>
            </a:lvl8pPr>
            <a:lvl9pPr marL="0" lvl="8" indent="0" algn="ctr">
              <a:lnSpc>
                <a:spcPct val="100000"/>
              </a:lnSpc>
              <a:spcBef>
                <a:spcPts val="0"/>
              </a:spcBef>
              <a:spcAft>
                <a:spcPts val="0"/>
              </a:spcAft>
              <a:buClr>
                <a:srgbClr val="4F5C3F"/>
              </a:buClr>
              <a:buSzPts val="1800"/>
              <a:buFont typeface="Palatino"/>
              <a:buNone/>
              <a:defRPr/>
            </a:lvl9pPr>
          </a:lstStyle>
          <a:p>
            <a:pPr marL="0" lvl="0" indent="0" algn="ctr" rtl="0">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mp; Bullets">
  <p:cSld name="Title &amp; Bullets">
    <p:bg>
      <p:bgPr>
        <a:blipFill>
          <a:blip r:embed="rId2">
            <a:alphaModFix/>
          </a:blip>
          <a:stretch>
            <a:fillRect/>
          </a:stretch>
        </a:blipFill>
        <a:effectLst/>
      </p:bgPr>
    </p:bg>
    <p:spTree>
      <p:nvGrpSpPr>
        <p:cNvPr id="1" name="Shape 35"/>
        <p:cNvGrpSpPr/>
        <p:nvPr/>
      </p:nvGrpSpPr>
      <p:grpSpPr>
        <a:xfrm>
          <a:off x="0" y="0"/>
          <a:ext cx="0" cy="0"/>
          <a:chOff x="0" y="0"/>
          <a:chExt cx="0" cy="0"/>
        </a:xfrm>
      </p:grpSpPr>
      <p:sp>
        <p:nvSpPr>
          <p:cNvPr id="36" name="Google Shape;36;p24"/>
          <p:cNvSpPr txBox="1">
            <a:spLocks noGrp="1"/>
          </p:cNvSpPr>
          <p:nvPr>
            <p:ph type="title"/>
          </p:nvPr>
        </p:nvSpPr>
        <p:spPr>
          <a:xfrm>
            <a:off x="825500" y="50800"/>
            <a:ext cx="11353800" cy="2032000"/>
          </a:xfrm>
          <a:prstGeom prst="rect">
            <a:avLst/>
          </a:prstGeom>
          <a:noFill/>
          <a:ln>
            <a:noFill/>
          </a:ln>
        </p:spPr>
        <p:txBody>
          <a:bodyPr spcFirstLastPara="1" wrap="square" lIns="50800" tIns="50800" rIns="50800" bIns="50800" anchor="ctr" anchorCtr="0">
            <a:normAutofit/>
          </a:bodyPr>
          <a:lstStyle>
            <a:lvl1pPr lvl="0" algn="ctr">
              <a:lnSpc>
                <a:spcPct val="90000"/>
              </a:lnSpc>
              <a:spcBef>
                <a:spcPts val="0"/>
              </a:spcBef>
              <a:spcAft>
                <a:spcPts val="0"/>
              </a:spcAft>
              <a:buClr>
                <a:srgbClr val="FBF9E6"/>
              </a:buClr>
              <a:buSzPts val="6400"/>
              <a:buFont typeface="Georgia"/>
              <a:buNone/>
              <a:defRPr>
                <a:solidFill>
                  <a:srgbClr val="FBF9E6"/>
                </a:solidFill>
              </a:defRPr>
            </a:lvl1pPr>
            <a:lvl2pPr lvl="1" algn="ctr">
              <a:lnSpc>
                <a:spcPct val="90000"/>
              </a:lnSpc>
              <a:spcBef>
                <a:spcPts val="0"/>
              </a:spcBef>
              <a:spcAft>
                <a:spcPts val="0"/>
              </a:spcAft>
              <a:buClr>
                <a:srgbClr val="4F5C3F"/>
              </a:buClr>
              <a:buSzPts val="1800"/>
              <a:buNone/>
              <a:defRPr/>
            </a:lvl2pPr>
            <a:lvl3pPr lvl="2" algn="ctr">
              <a:lnSpc>
                <a:spcPct val="90000"/>
              </a:lnSpc>
              <a:spcBef>
                <a:spcPts val="0"/>
              </a:spcBef>
              <a:spcAft>
                <a:spcPts val="0"/>
              </a:spcAft>
              <a:buClr>
                <a:srgbClr val="4F5C3F"/>
              </a:buClr>
              <a:buSzPts val="1800"/>
              <a:buNone/>
              <a:defRPr/>
            </a:lvl3pPr>
            <a:lvl4pPr lvl="3" algn="ctr">
              <a:lnSpc>
                <a:spcPct val="90000"/>
              </a:lnSpc>
              <a:spcBef>
                <a:spcPts val="0"/>
              </a:spcBef>
              <a:spcAft>
                <a:spcPts val="0"/>
              </a:spcAft>
              <a:buClr>
                <a:srgbClr val="4F5C3F"/>
              </a:buClr>
              <a:buSzPts val="1800"/>
              <a:buNone/>
              <a:defRPr/>
            </a:lvl4pPr>
            <a:lvl5pPr lvl="4" algn="ctr">
              <a:lnSpc>
                <a:spcPct val="90000"/>
              </a:lnSpc>
              <a:spcBef>
                <a:spcPts val="0"/>
              </a:spcBef>
              <a:spcAft>
                <a:spcPts val="0"/>
              </a:spcAft>
              <a:buClr>
                <a:srgbClr val="4F5C3F"/>
              </a:buClr>
              <a:buSzPts val="1800"/>
              <a:buNone/>
              <a:defRPr/>
            </a:lvl5pPr>
            <a:lvl6pPr lvl="5" algn="ctr">
              <a:lnSpc>
                <a:spcPct val="90000"/>
              </a:lnSpc>
              <a:spcBef>
                <a:spcPts val="0"/>
              </a:spcBef>
              <a:spcAft>
                <a:spcPts val="0"/>
              </a:spcAft>
              <a:buClr>
                <a:srgbClr val="4F5C3F"/>
              </a:buClr>
              <a:buSzPts val="1800"/>
              <a:buNone/>
              <a:defRPr/>
            </a:lvl6pPr>
            <a:lvl7pPr lvl="6" algn="ctr">
              <a:lnSpc>
                <a:spcPct val="90000"/>
              </a:lnSpc>
              <a:spcBef>
                <a:spcPts val="0"/>
              </a:spcBef>
              <a:spcAft>
                <a:spcPts val="0"/>
              </a:spcAft>
              <a:buClr>
                <a:srgbClr val="4F5C3F"/>
              </a:buClr>
              <a:buSzPts val="1800"/>
              <a:buNone/>
              <a:defRPr/>
            </a:lvl7pPr>
            <a:lvl8pPr lvl="7" algn="ctr">
              <a:lnSpc>
                <a:spcPct val="90000"/>
              </a:lnSpc>
              <a:spcBef>
                <a:spcPts val="0"/>
              </a:spcBef>
              <a:spcAft>
                <a:spcPts val="0"/>
              </a:spcAft>
              <a:buClr>
                <a:srgbClr val="4F5C3F"/>
              </a:buClr>
              <a:buSzPts val="1800"/>
              <a:buNone/>
              <a:defRPr/>
            </a:lvl8pPr>
            <a:lvl9pPr lvl="8" algn="ctr">
              <a:lnSpc>
                <a:spcPct val="90000"/>
              </a:lnSpc>
              <a:spcBef>
                <a:spcPts val="0"/>
              </a:spcBef>
              <a:spcAft>
                <a:spcPts val="0"/>
              </a:spcAft>
              <a:buClr>
                <a:srgbClr val="4F5C3F"/>
              </a:buClr>
              <a:buSzPts val="1800"/>
              <a:buNone/>
              <a:defRPr/>
            </a:lvl9pPr>
          </a:lstStyle>
          <a:p>
            <a:endParaRPr/>
          </a:p>
        </p:txBody>
      </p:sp>
      <p:sp>
        <p:nvSpPr>
          <p:cNvPr id="37" name="Google Shape;37;p24"/>
          <p:cNvSpPr txBox="1">
            <a:spLocks noGrp="1"/>
          </p:cNvSpPr>
          <p:nvPr>
            <p:ph type="body" idx="1"/>
          </p:nvPr>
        </p:nvSpPr>
        <p:spPr>
          <a:xfrm>
            <a:off x="825500" y="2705100"/>
            <a:ext cx="11353800" cy="6223000"/>
          </a:xfrm>
          <a:prstGeom prst="rect">
            <a:avLst/>
          </a:prstGeom>
          <a:noFill/>
          <a:ln>
            <a:noFill/>
          </a:ln>
        </p:spPr>
        <p:txBody>
          <a:bodyPr spcFirstLastPara="1" wrap="square" lIns="50800" tIns="50800" rIns="50800" bIns="50800" anchor="ctr" anchorCtr="0">
            <a:normAutofit/>
          </a:bodyPr>
          <a:lstStyle>
            <a:lvl1pPr marL="457200" lvl="0" indent="-268605" algn="l">
              <a:lnSpc>
                <a:spcPct val="120000"/>
              </a:lnSpc>
              <a:spcBef>
                <a:spcPts val="5200"/>
              </a:spcBef>
              <a:spcAft>
                <a:spcPts val="0"/>
              </a:spcAft>
              <a:buClr>
                <a:srgbClr val="4F5C3F"/>
              </a:buClr>
              <a:buSzPts val="630"/>
              <a:buChar char="•"/>
              <a:defRPr/>
            </a:lvl1pPr>
            <a:lvl2pPr marL="914400" lvl="1" indent="-268605" algn="l">
              <a:lnSpc>
                <a:spcPct val="120000"/>
              </a:lnSpc>
              <a:spcBef>
                <a:spcPts val="5200"/>
              </a:spcBef>
              <a:spcAft>
                <a:spcPts val="0"/>
              </a:spcAft>
              <a:buClr>
                <a:srgbClr val="4F5C3F"/>
              </a:buClr>
              <a:buSzPts val="630"/>
              <a:buChar char="•"/>
              <a:defRPr/>
            </a:lvl2pPr>
            <a:lvl3pPr marL="1371600" lvl="2" indent="-268605" algn="l">
              <a:lnSpc>
                <a:spcPct val="120000"/>
              </a:lnSpc>
              <a:spcBef>
                <a:spcPts val="5200"/>
              </a:spcBef>
              <a:spcAft>
                <a:spcPts val="0"/>
              </a:spcAft>
              <a:buClr>
                <a:srgbClr val="4F5C3F"/>
              </a:buClr>
              <a:buSzPts val="630"/>
              <a:buChar char="•"/>
              <a:defRPr/>
            </a:lvl3pPr>
            <a:lvl4pPr marL="1828800" lvl="3" indent="-268605" algn="l">
              <a:lnSpc>
                <a:spcPct val="120000"/>
              </a:lnSpc>
              <a:spcBef>
                <a:spcPts val="5200"/>
              </a:spcBef>
              <a:spcAft>
                <a:spcPts val="0"/>
              </a:spcAft>
              <a:buClr>
                <a:srgbClr val="4F5C3F"/>
              </a:buClr>
              <a:buSzPts val="630"/>
              <a:buChar char="•"/>
              <a:defRPr/>
            </a:lvl4pPr>
            <a:lvl5pPr marL="2286000" lvl="4" indent="-268605" algn="l">
              <a:lnSpc>
                <a:spcPct val="120000"/>
              </a:lnSpc>
              <a:spcBef>
                <a:spcPts val="5200"/>
              </a:spcBef>
              <a:spcAft>
                <a:spcPts val="0"/>
              </a:spcAft>
              <a:buClr>
                <a:srgbClr val="4F5C3F"/>
              </a:buClr>
              <a:buSzPts val="630"/>
              <a:buChar char="•"/>
              <a:defRPr/>
            </a:lvl5pPr>
            <a:lvl6pPr marL="2743200" lvl="5" indent="-268605" algn="l">
              <a:lnSpc>
                <a:spcPct val="120000"/>
              </a:lnSpc>
              <a:spcBef>
                <a:spcPts val="5200"/>
              </a:spcBef>
              <a:spcAft>
                <a:spcPts val="0"/>
              </a:spcAft>
              <a:buClr>
                <a:srgbClr val="4F5C3F"/>
              </a:buClr>
              <a:buSzPts val="630"/>
              <a:buChar char="•"/>
              <a:defRPr/>
            </a:lvl6pPr>
            <a:lvl7pPr marL="3200400" lvl="6" indent="-268605" algn="l">
              <a:lnSpc>
                <a:spcPct val="120000"/>
              </a:lnSpc>
              <a:spcBef>
                <a:spcPts val="5200"/>
              </a:spcBef>
              <a:spcAft>
                <a:spcPts val="0"/>
              </a:spcAft>
              <a:buClr>
                <a:srgbClr val="4F5C3F"/>
              </a:buClr>
              <a:buSzPts val="630"/>
              <a:buChar char="•"/>
              <a:defRPr/>
            </a:lvl7pPr>
            <a:lvl8pPr marL="3657600" lvl="7" indent="-268605" algn="l">
              <a:lnSpc>
                <a:spcPct val="120000"/>
              </a:lnSpc>
              <a:spcBef>
                <a:spcPts val="5200"/>
              </a:spcBef>
              <a:spcAft>
                <a:spcPts val="0"/>
              </a:spcAft>
              <a:buClr>
                <a:srgbClr val="4F5C3F"/>
              </a:buClr>
              <a:buSzPts val="630"/>
              <a:buChar char="•"/>
              <a:defRPr/>
            </a:lvl8pPr>
            <a:lvl9pPr marL="4114800" lvl="8" indent="-268605" algn="l">
              <a:lnSpc>
                <a:spcPct val="120000"/>
              </a:lnSpc>
              <a:spcBef>
                <a:spcPts val="5200"/>
              </a:spcBef>
              <a:spcAft>
                <a:spcPts val="0"/>
              </a:spcAft>
              <a:buClr>
                <a:srgbClr val="4F5C3F"/>
              </a:buClr>
              <a:buSzPts val="630"/>
              <a:buChar char="•"/>
              <a:defRPr/>
            </a:lvl9pPr>
          </a:lstStyle>
          <a:p>
            <a:endParaRPr/>
          </a:p>
        </p:txBody>
      </p:sp>
      <p:sp>
        <p:nvSpPr>
          <p:cNvPr id="38" name="Google Shape;38;p24"/>
          <p:cNvSpPr txBox="1">
            <a:spLocks noGrp="1"/>
          </p:cNvSpPr>
          <p:nvPr>
            <p:ph type="sldNum" idx="12"/>
          </p:nvPr>
        </p:nvSpPr>
        <p:spPr>
          <a:xfrm>
            <a:off x="6337299" y="8991600"/>
            <a:ext cx="342901" cy="406400"/>
          </a:xfrm>
          <a:prstGeom prst="rect">
            <a:avLst/>
          </a:prstGeom>
          <a:noFill/>
          <a:ln>
            <a:noFill/>
          </a:ln>
          <a:effectLst>
            <a:outerShdw blurRad="12700" dist="12700" dir="5400000" rotWithShape="0">
              <a:srgbClr val="FFFFFF">
                <a:alpha val="20000"/>
              </a:srgbClr>
            </a:outerShdw>
          </a:effectLst>
        </p:spPr>
        <p:txBody>
          <a:bodyPr spcFirstLastPara="1" wrap="square" lIns="50800" tIns="50800" rIns="50800" bIns="50800" anchor="t" anchorCtr="0">
            <a:spAutoFit/>
          </a:bodyPr>
          <a:lstStyle>
            <a:lvl1pPr marL="0" lvl="0" indent="0" algn="ctr">
              <a:lnSpc>
                <a:spcPct val="100000"/>
              </a:lnSpc>
              <a:spcBef>
                <a:spcPts val="0"/>
              </a:spcBef>
              <a:spcAft>
                <a:spcPts val="0"/>
              </a:spcAft>
              <a:buClr>
                <a:srgbClr val="4F5C3F"/>
              </a:buClr>
              <a:buSzPts val="1800"/>
              <a:buFont typeface="Palatino"/>
              <a:buNone/>
              <a:defRPr/>
            </a:lvl1pPr>
            <a:lvl2pPr marL="0" lvl="1" indent="0" algn="ctr">
              <a:lnSpc>
                <a:spcPct val="100000"/>
              </a:lnSpc>
              <a:spcBef>
                <a:spcPts val="0"/>
              </a:spcBef>
              <a:spcAft>
                <a:spcPts val="0"/>
              </a:spcAft>
              <a:buClr>
                <a:srgbClr val="4F5C3F"/>
              </a:buClr>
              <a:buSzPts val="1800"/>
              <a:buFont typeface="Palatino"/>
              <a:buNone/>
              <a:defRPr/>
            </a:lvl2pPr>
            <a:lvl3pPr marL="0" lvl="2" indent="0" algn="ctr">
              <a:lnSpc>
                <a:spcPct val="100000"/>
              </a:lnSpc>
              <a:spcBef>
                <a:spcPts val="0"/>
              </a:spcBef>
              <a:spcAft>
                <a:spcPts val="0"/>
              </a:spcAft>
              <a:buClr>
                <a:srgbClr val="4F5C3F"/>
              </a:buClr>
              <a:buSzPts val="1800"/>
              <a:buFont typeface="Palatino"/>
              <a:buNone/>
              <a:defRPr/>
            </a:lvl3pPr>
            <a:lvl4pPr marL="0" lvl="3" indent="0" algn="ctr">
              <a:lnSpc>
                <a:spcPct val="100000"/>
              </a:lnSpc>
              <a:spcBef>
                <a:spcPts val="0"/>
              </a:spcBef>
              <a:spcAft>
                <a:spcPts val="0"/>
              </a:spcAft>
              <a:buClr>
                <a:srgbClr val="4F5C3F"/>
              </a:buClr>
              <a:buSzPts val="1800"/>
              <a:buFont typeface="Palatino"/>
              <a:buNone/>
              <a:defRPr/>
            </a:lvl4pPr>
            <a:lvl5pPr marL="0" lvl="4" indent="0" algn="ctr">
              <a:lnSpc>
                <a:spcPct val="100000"/>
              </a:lnSpc>
              <a:spcBef>
                <a:spcPts val="0"/>
              </a:spcBef>
              <a:spcAft>
                <a:spcPts val="0"/>
              </a:spcAft>
              <a:buClr>
                <a:srgbClr val="4F5C3F"/>
              </a:buClr>
              <a:buSzPts val="1800"/>
              <a:buFont typeface="Palatino"/>
              <a:buNone/>
              <a:defRPr/>
            </a:lvl5pPr>
            <a:lvl6pPr marL="0" lvl="5" indent="0" algn="ctr">
              <a:lnSpc>
                <a:spcPct val="100000"/>
              </a:lnSpc>
              <a:spcBef>
                <a:spcPts val="0"/>
              </a:spcBef>
              <a:spcAft>
                <a:spcPts val="0"/>
              </a:spcAft>
              <a:buClr>
                <a:srgbClr val="4F5C3F"/>
              </a:buClr>
              <a:buSzPts val="1800"/>
              <a:buFont typeface="Palatino"/>
              <a:buNone/>
              <a:defRPr/>
            </a:lvl6pPr>
            <a:lvl7pPr marL="0" lvl="6" indent="0" algn="ctr">
              <a:lnSpc>
                <a:spcPct val="100000"/>
              </a:lnSpc>
              <a:spcBef>
                <a:spcPts val="0"/>
              </a:spcBef>
              <a:spcAft>
                <a:spcPts val="0"/>
              </a:spcAft>
              <a:buClr>
                <a:srgbClr val="4F5C3F"/>
              </a:buClr>
              <a:buSzPts val="1800"/>
              <a:buFont typeface="Palatino"/>
              <a:buNone/>
              <a:defRPr/>
            </a:lvl7pPr>
            <a:lvl8pPr marL="0" lvl="7" indent="0" algn="ctr">
              <a:lnSpc>
                <a:spcPct val="100000"/>
              </a:lnSpc>
              <a:spcBef>
                <a:spcPts val="0"/>
              </a:spcBef>
              <a:spcAft>
                <a:spcPts val="0"/>
              </a:spcAft>
              <a:buClr>
                <a:srgbClr val="4F5C3F"/>
              </a:buClr>
              <a:buSzPts val="1800"/>
              <a:buFont typeface="Palatino"/>
              <a:buNone/>
              <a:defRPr/>
            </a:lvl8pPr>
            <a:lvl9pPr marL="0" lvl="8" indent="0" algn="ctr">
              <a:lnSpc>
                <a:spcPct val="100000"/>
              </a:lnSpc>
              <a:spcBef>
                <a:spcPts val="0"/>
              </a:spcBef>
              <a:spcAft>
                <a:spcPts val="0"/>
              </a:spcAft>
              <a:buClr>
                <a:srgbClr val="4F5C3F"/>
              </a:buClr>
              <a:buSzPts val="1800"/>
              <a:buFont typeface="Palatino"/>
              <a:buNone/>
              <a:defRPr/>
            </a:lvl9pPr>
          </a:lstStyle>
          <a:p>
            <a:pPr marL="0" lvl="0" indent="0" algn="ctr" rtl="0">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ullets">
  <p:cSld name="Bullets">
    <p:spTree>
      <p:nvGrpSpPr>
        <p:cNvPr id="1" name="Shape 39"/>
        <p:cNvGrpSpPr/>
        <p:nvPr/>
      </p:nvGrpSpPr>
      <p:grpSpPr>
        <a:xfrm>
          <a:off x="0" y="0"/>
          <a:ext cx="0" cy="0"/>
          <a:chOff x="0" y="0"/>
          <a:chExt cx="0" cy="0"/>
        </a:xfrm>
      </p:grpSpPr>
      <p:sp>
        <p:nvSpPr>
          <p:cNvPr id="40" name="Google Shape;40;p25"/>
          <p:cNvSpPr txBox="1">
            <a:spLocks noGrp="1"/>
          </p:cNvSpPr>
          <p:nvPr>
            <p:ph type="body" idx="1"/>
          </p:nvPr>
        </p:nvSpPr>
        <p:spPr>
          <a:xfrm>
            <a:off x="825500" y="825500"/>
            <a:ext cx="11353800" cy="8102600"/>
          </a:xfrm>
          <a:prstGeom prst="rect">
            <a:avLst/>
          </a:prstGeom>
          <a:noFill/>
          <a:ln>
            <a:noFill/>
          </a:ln>
        </p:spPr>
        <p:txBody>
          <a:bodyPr spcFirstLastPara="1" wrap="square" lIns="50800" tIns="50800" rIns="50800" bIns="50800" anchor="ctr" anchorCtr="0">
            <a:normAutofit/>
          </a:bodyPr>
          <a:lstStyle>
            <a:lvl1pPr marL="457200" lvl="0" indent="-268605" algn="l">
              <a:lnSpc>
                <a:spcPct val="120000"/>
              </a:lnSpc>
              <a:spcBef>
                <a:spcPts val="5200"/>
              </a:spcBef>
              <a:spcAft>
                <a:spcPts val="0"/>
              </a:spcAft>
              <a:buClr>
                <a:srgbClr val="4F5C3F"/>
              </a:buClr>
              <a:buSzPts val="630"/>
              <a:buChar char="•"/>
              <a:defRPr/>
            </a:lvl1pPr>
            <a:lvl2pPr marL="914400" lvl="1" indent="-268605" algn="l">
              <a:lnSpc>
                <a:spcPct val="120000"/>
              </a:lnSpc>
              <a:spcBef>
                <a:spcPts val="5200"/>
              </a:spcBef>
              <a:spcAft>
                <a:spcPts val="0"/>
              </a:spcAft>
              <a:buClr>
                <a:srgbClr val="4F5C3F"/>
              </a:buClr>
              <a:buSzPts val="630"/>
              <a:buChar char="•"/>
              <a:defRPr/>
            </a:lvl2pPr>
            <a:lvl3pPr marL="1371600" lvl="2" indent="-268605" algn="l">
              <a:lnSpc>
                <a:spcPct val="120000"/>
              </a:lnSpc>
              <a:spcBef>
                <a:spcPts val="5200"/>
              </a:spcBef>
              <a:spcAft>
                <a:spcPts val="0"/>
              </a:spcAft>
              <a:buClr>
                <a:srgbClr val="4F5C3F"/>
              </a:buClr>
              <a:buSzPts val="630"/>
              <a:buChar char="•"/>
              <a:defRPr/>
            </a:lvl3pPr>
            <a:lvl4pPr marL="1828800" lvl="3" indent="-268605" algn="l">
              <a:lnSpc>
                <a:spcPct val="120000"/>
              </a:lnSpc>
              <a:spcBef>
                <a:spcPts val="5200"/>
              </a:spcBef>
              <a:spcAft>
                <a:spcPts val="0"/>
              </a:spcAft>
              <a:buClr>
                <a:srgbClr val="4F5C3F"/>
              </a:buClr>
              <a:buSzPts val="630"/>
              <a:buChar char="•"/>
              <a:defRPr/>
            </a:lvl4pPr>
            <a:lvl5pPr marL="2286000" lvl="4" indent="-268605" algn="l">
              <a:lnSpc>
                <a:spcPct val="120000"/>
              </a:lnSpc>
              <a:spcBef>
                <a:spcPts val="5200"/>
              </a:spcBef>
              <a:spcAft>
                <a:spcPts val="0"/>
              </a:spcAft>
              <a:buClr>
                <a:srgbClr val="4F5C3F"/>
              </a:buClr>
              <a:buSzPts val="630"/>
              <a:buChar char="•"/>
              <a:defRPr/>
            </a:lvl5pPr>
            <a:lvl6pPr marL="2743200" lvl="5" indent="-268605" algn="l">
              <a:lnSpc>
                <a:spcPct val="120000"/>
              </a:lnSpc>
              <a:spcBef>
                <a:spcPts val="5200"/>
              </a:spcBef>
              <a:spcAft>
                <a:spcPts val="0"/>
              </a:spcAft>
              <a:buClr>
                <a:srgbClr val="4F5C3F"/>
              </a:buClr>
              <a:buSzPts val="630"/>
              <a:buChar char="•"/>
              <a:defRPr/>
            </a:lvl6pPr>
            <a:lvl7pPr marL="3200400" lvl="6" indent="-268605" algn="l">
              <a:lnSpc>
                <a:spcPct val="120000"/>
              </a:lnSpc>
              <a:spcBef>
                <a:spcPts val="5200"/>
              </a:spcBef>
              <a:spcAft>
                <a:spcPts val="0"/>
              </a:spcAft>
              <a:buClr>
                <a:srgbClr val="4F5C3F"/>
              </a:buClr>
              <a:buSzPts val="630"/>
              <a:buChar char="•"/>
              <a:defRPr/>
            </a:lvl7pPr>
            <a:lvl8pPr marL="3657600" lvl="7" indent="-268605" algn="l">
              <a:lnSpc>
                <a:spcPct val="120000"/>
              </a:lnSpc>
              <a:spcBef>
                <a:spcPts val="5200"/>
              </a:spcBef>
              <a:spcAft>
                <a:spcPts val="0"/>
              </a:spcAft>
              <a:buClr>
                <a:srgbClr val="4F5C3F"/>
              </a:buClr>
              <a:buSzPts val="630"/>
              <a:buChar char="•"/>
              <a:defRPr/>
            </a:lvl8pPr>
            <a:lvl9pPr marL="4114800" lvl="8" indent="-268605" algn="l">
              <a:lnSpc>
                <a:spcPct val="120000"/>
              </a:lnSpc>
              <a:spcBef>
                <a:spcPts val="5200"/>
              </a:spcBef>
              <a:spcAft>
                <a:spcPts val="0"/>
              </a:spcAft>
              <a:buClr>
                <a:srgbClr val="4F5C3F"/>
              </a:buClr>
              <a:buSzPts val="630"/>
              <a:buChar char="•"/>
              <a:defRPr/>
            </a:lvl9pPr>
          </a:lstStyle>
          <a:p>
            <a:endParaRPr/>
          </a:p>
        </p:txBody>
      </p:sp>
      <p:sp>
        <p:nvSpPr>
          <p:cNvPr id="41" name="Google Shape;41;p25"/>
          <p:cNvSpPr txBox="1">
            <a:spLocks noGrp="1"/>
          </p:cNvSpPr>
          <p:nvPr>
            <p:ph type="sldNum" idx="12"/>
          </p:nvPr>
        </p:nvSpPr>
        <p:spPr>
          <a:xfrm>
            <a:off x="6337299" y="8991600"/>
            <a:ext cx="342901" cy="406400"/>
          </a:xfrm>
          <a:prstGeom prst="rect">
            <a:avLst/>
          </a:prstGeom>
          <a:noFill/>
          <a:ln>
            <a:noFill/>
          </a:ln>
          <a:effectLst>
            <a:outerShdw blurRad="12700" dist="12700" dir="5400000" rotWithShape="0">
              <a:srgbClr val="FFFFFF">
                <a:alpha val="20000"/>
              </a:srgbClr>
            </a:outerShdw>
          </a:effectLst>
        </p:spPr>
        <p:txBody>
          <a:bodyPr spcFirstLastPara="1" wrap="square" lIns="50800" tIns="50800" rIns="50800" bIns="50800" anchor="t" anchorCtr="0">
            <a:spAutoFit/>
          </a:bodyPr>
          <a:lstStyle>
            <a:lvl1pPr marL="0" lvl="0" indent="0" algn="ctr">
              <a:lnSpc>
                <a:spcPct val="100000"/>
              </a:lnSpc>
              <a:spcBef>
                <a:spcPts val="0"/>
              </a:spcBef>
              <a:spcAft>
                <a:spcPts val="0"/>
              </a:spcAft>
              <a:buClr>
                <a:srgbClr val="4F5C3F"/>
              </a:buClr>
              <a:buSzPts val="1800"/>
              <a:buFont typeface="Palatino"/>
              <a:buNone/>
              <a:defRPr/>
            </a:lvl1pPr>
            <a:lvl2pPr marL="0" lvl="1" indent="0" algn="ctr">
              <a:lnSpc>
                <a:spcPct val="100000"/>
              </a:lnSpc>
              <a:spcBef>
                <a:spcPts val="0"/>
              </a:spcBef>
              <a:spcAft>
                <a:spcPts val="0"/>
              </a:spcAft>
              <a:buClr>
                <a:srgbClr val="4F5C3F"/>
              </a:buClr>
              <a:buSzPts val="1800"/>
              <a:buFont typeface="Palatino"/>
              <a:buNone/>
              <a:defRPr/>
            </a:lvl2pPr>
            <a:lvl3pPr marL="0" lvl="2" indent="0" algn="ctr">
              <a:lnSpc>
                <a:spcPct val="100000"/>
              </a:lnSpc>
              <a:spcBef>
                <a:spcPts val="0"/>
              </a:spcBef>
              <a:spcAft>
                <a:spcPts val="0"/>
              </a:spcAft>
              <a:buClr>
                <a:srgbClr val="4F5C3F"/>
              </a:buClr>
              <a:buSzPts val="1800"/>
              <a:buFont typeface="Palatino"/>
              <a:buNone/>
              <a:defRPr/>
            </a:lvl3pPr>
            <a:lvl4pPr marL="0" lvl="3" indent="0" algn="ctr">
              <a:lnSpc>
                <a:spcPct val="100000"/>
              </a:lnSpc>
              <a:spcBef>
                <a:spcPts val="0"/>
              </a:spcBef>
              <a:spcAft>
                <a:spcPts val="0"/>
              </a:spcAft>
              <a:buClr>
                <a:srgbClr val="4F5C3F"/>
              </a:buClr>
              <a:buSzPts val="1800"/>
              <a:buFont typeface="Palatino"/>
              <a:buNone/>
              <a:defRPr/>
            </a:lvl4pPr>
            <a:lvl5pPr marL="0" lvl="4" indent="0" algn="ctr">
              <a:lnSpc>
                <a:spcPct val="100000"/>
              </a:lnSpc>
              <a:spcBef>
                <a:spcPts val="0"/>
              </a:spcBef>
              <a:spcAft>
                <a:spcPts val="0"/>
              </a:spcAft>
              <a:buClr>
                <a:srgbClr val="4F5C3F"/>
              </a:buClr>
              <a:buSzPts val="1800"/>
              <a:buFont typeface="Palatino"/>
              <a:buNone/>
              <a:defRPr/>
            </a:lvl5pPr>
            <a:lvl6pPr marL="0" lvl="5" indent="0" algn="ctr">
              <a:lnSpc>
                <a:spcPct val="100000"/>
              </a:lnSpc>
              <a:spcBef>
                <a:spcPts val="0"/>
              </a:spcBef>
              <a:spcAft>
                <a:spcPts val="0"/>
              </a:spcAft>
              <a:buClr>
                <a:srgbClr val="4F5C3F"/>
              </a:buClr>
              <a:buSzPts val="1800"/>
              <a:buFont typeface="Palatino"/>
              <a:buNone/>
              <a:defRPr/>
            </a:lvl6pPr>
            <a:lvl7pPr marL="0" lvl="6" indent="0" algn="ctr">
              <a:lnSpc>
                <a:spcPct val="100000"/>
              </a:lnSpc>
              <a:spcBef>
                <a:spcPts val="0"/>
              </a:spcBef>
              <a:spcAft>
                <a:spcPts val="0"/>
              </a:spcAft>
              <a:buClr>
                <a:srgbClr val="4F5C3F"/>
              </a:buClr>
              <a:buSzPts val="1800"/>
              <a:buFont typeface="Palatino"/>
              <a:buNone/>
              <a:defRPr/>
            </a:lvl7pPr>
            <a:lvl8pPr marL="0" lvl="7" indent="0" algn="ctr">
              <a:lnSpc>
                <a:spcPct val="100000"/>
              </a:lnSpc>
              <a:spcBef>
                <a:spcPts val="0"/>
              </a:spcBef>
              <a:spcAft>
                <a:spcPts val="0"/>
              </a:spcAft>
              <a:buClr>
                <a:srgbClr val="4F5C3F"/>
              </a:buClr>
              <a:buSzPts val="1800"/>
              <a:buFont typeface="Palatino"/>
              <a:buNone/>
              <a:defRPr/>
            </a:lvl8pPr>
            <a:lvl9pPr marL="0" lvl="8" indent="0" algn="ctr">
              <a:lnSpc>
                <a:spcPct val="100000"/>
              </a:lnSpc>
              <a:spcBef>
                <a:spcPts val="0"/>
              </a:spcBef>
              <a:spcAft>
                <a:spcPts val="0"/>
              </a:spcAft>
              <a:buClr>
                <a:srgbClr val="4F5C3F"/>
              </a:buClr>
              <a:buSzPts val="1800"/>
              <a:buFont typeface="Palatino"/>
              <a:buNone/>
              <a:defRPr/>
            </a:lvl9pPr>
          </a:lstStyle>
          <a:p>
            <a:pPr marL="0" lvl="0" indent="0" algn="ctr" rtl="0">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hoto - 3 Up">
  <p:cSld name="Photo - 3 Up">
    <p:spTree>
      <p:nvGrpSpPr>
        <p:cNvPr id="1" name="Shape 42"/>
        <p:cNvGrpSpPr/>
        <p:nvPr/>
      </p:nvGrpSpPr>
      <p:grpSpPr>
        <a:xfrm>
          <a:off x="0" y="0"/>
          <a:ext cx="0" cy="0"/>
          <a:chOff x="0" y="0"/>
          <a:chExt cx="0" cy="0"/>
        </a:xfrm>
      </p:grpSpPr>
      <p:pic>
        <p:nvPicPr>
          <p:cNvPr id="43" name="Google Shape;43;p26"/>
          <p:cNvPicPr preferRelativeResize="0"/>
          <p:nvPr/>
        </p:nvPicPr>
        <p:blipFill rotWithShape="1">
          <a:blip r:embed="rId2">
            <a:alphaModFix/>
          </a:blip>
          <a:srcRect/>
          <a:stretch/>
        </p:blipFill>
        <p:spPr>
          <a:xfrm>
            <a:off x="647700" y="647700"/>
            <a:ext cx="11747500" cy="8472197"/>
          </a:xfrm>
          <a:prstGeom prst="rect">
            <a:avLst/>
          </a:prstGeom>
          <a:noFill/>
          <a:ln>
            <a:noFill/>
          </a:ln>
        </p:spPr>
      </p:pic>
      <p:sp>
        <p:nvSpPr>
          <p:cNvPr id="44" name="Google Shape;44;p26"/>
          <p:cNvSpPr>
            <a:spLocks noGrp="1"/>
          </p:cNvSpPr>
          <p:nvPr>
            <p:ph type="pic" idx="2"/>
          </p:nvPr>
        </p:nvSpPr>
        <p:spPr>
          <a:xfrm>
            <a:off x="6972300" y="5029200"/>
            <a:ext cx="5080000" cy="3810000"/>
          </a:xfrm>
          <a:prstGeom prst="rect">
            <a:avLst/>
          </a:prstGeom>
          <a:noFill/>
          <a:ln>
            <a:noFill/>
          </a:ln>
        </p:spPr>
      </p:sp>
      <p:sp>
        <p:nvSpPr>
          <p:cNvPr id="45" name="Google Shape;45;p26"/>
          <p:cNvSpPr>
            <a:spLocks noGrp="1"/>
          </p:cNvSpPr>
          <p:nvPr>
            <p:ph type="pic" idx="3"/>
          </p:nvPr>
        </p:nvSpPr>
        <p:spPr>
          <a:xfrm>
            <a:off x="6972300" y="965200"/>
            <a:ext cx="5080000" cy="3810000"/>
          </a:xfrm>
          <a:prstGeom prst="rect">
            <a:avLst/>
          </a:prstGeom>
          <a:noFill/>
          <a:ln>
            <a:noFill/>
          </a:ln>
        </p:spPr>
      </p:sp>
      <p:sp>
        <p:nvSpPr>
          <p:cNvPr id="46" name="Google Shape;46;p26"/>
          <p:cNvSpPr>
            <a:spLocks noGrp="1"/>
          </p:cNvSpPr>
          <p:nvPr>
            <p:ph type="pic" idx="4"/>
          </p:nvPr>
        </p:nvSpPr>
        <p:spPr>
          <a:xfrm>
            <a:off x="952500" y="1003300"/>
            <a:ext cx="5829300" cy="7810500"/>
          </a:xfrm>
          <a:prstGeom prst="rect">
            <a:avLst/>
          </a:prstGeom>
          <a:noFill/>
          <a:ln>
            <a:noFill/>
          </a:ln>
        </p:spPr>
      </p:sp>
      <p:sp>
        <p:nvSpPr>
          <p:cNvPr id="47" name="Google Shape;47;p26"/>
          <p:cNvSpPr txBox="1">
            <a:spLocks noGrp="1"/>
          </p:cNvSpPr>
          <p:nvPr>
            <p:ph type="sldNum" idx="12"/>
          </p:nvPr>
        </p:nvSpPr>
        <p:spPr>
          <a:xfrm>
            <a:off x="6337299" y="8991600"/>
            <a:ext cx="342901" cy="406400"/>
          </a:xfrm>
          <a:prstGeom prst="rect">
            <a:avLst/>
          </a:prstGeom>
          <a:noFill/>
          <a:ln>
            <a:noFill/>
          </a:ln>
          <a:effectLst>
            <a:outerShdw blurRad="12700" dist="12700" dir="5400000" rotWithShape="0">
              <a:srgbClr val="FFFFFF">
                <a:alpha val="20000"/>
              </a:srgbClr>
            </a:outerShdw>
          </a:effectLst>
        </p:spPr>
        <p:txBody>
          <a:bodyPr spcFirstLastPara="1" wrap="square" lIns="50800" tIns="50800" rIns="50800" bIns="50800" anchor="t" anchorCtr="0">
            <a:spAutoFit/>
          </a:bodyPr>
          <a:lstStyle>
            <a:lvl1pPr marL="0" lvl="0" indent="0" algn="ctr">
              <a:lnSpc>
                <a:spcPct val="100000"/>
              </a:lnSpc>
              <a:spcBef>
                <a:spcPts val="0"/>
              </a:spcBef>
              <a:spcAft>
                <a:spcPts val="0"/>
              </a:spcAft>
              <a:buClr>
                <a:srgbClr val="4F5C3F"/>
              </a:buClr>
              <a:buSzPts val="1800"/>
              <a:buFont typeface="Palatino"/>
              <a:buNone/>
              <a:defRPr/>
            </a:lvl1pPr>
            <a:lvl2pPr marL="0" lvl="1" indent="0" algn="ctr">
              <a:lnSpc>
                <a:spcPct val="100000"/>
              </a:lnSpc>
              <a:spcBef>
                <a:spcPts val="0"/>
              </a:spcBef>
              <a:spcAft>
                <a:spcPts val="0"/>
              </a:spcAft>
              <a:buClr>
                <a:srgbClr val="4F5C3F"/>
              </a:buClr>
              <a:buSzPts val="1800"/>
              <a:buFont typeface="Palatino"/>
              <a:buNone/>
              <a:defRPr/>
            </a:lvl2pPr>
            <a:lvl3pPr marL="0" lvl="2" indent="0" algn="ctr">
              <a:lnSpc>
                <a:spcPct val="100000"/>
              </a:lnSpc>
              <a:spcBef>
                <a:spcPts val="0"/>
              </a:spcBef>
              <a:spcAft>
                <a:spcPts val="0"/>
              </a:spcAft>
              <a:buClr>
                <a:srgbClr val="4F5C3F"/>
              </a:buClr>
              <a:buSzPts val="1800"/>
              <a:buFont typeface="Palatino"/>
              <a:buNone/>
              <a:defRPr/>
            </a:lvl3pPr>
            <a:lvl4pPr marL="0" lvl="3" indent="0" algn="ctr">
              <a:lnSpc>
                <a:spcPct val="100000"/>
              </a:lnSpc>
              <a:spcBef>
                <a:spcPts val="0"/>
              </a:spcBef>
              <a:spcAft>
                <a:spcPts val="0"/>
              </a:spcAft>
              <a:buClr>
                <a:srgbClr val="4F5C3F"/>
              </a:buClr>
              <a:buSzPts val="1800"/>
              <a:buFont typeface="Palatino"/>
              <a:buNone/>
              <a:defRPr/>
            </a:lvl4pPr>
            <a:lvl5pPr marL="0" lvl="4" indent="0" algn="ctr">
              <a:lnSpc>
                <a:spcPct val="100000"/>
              </a:lnSpc>
              <a:spcBef>
                <a:spcPts val="0"/>
              </a:spcBef>
              <a:spcAft>
                <a:spcPts val="0"/>
              </a:spcAft>
              <a:buClr>
                <a:srgbClr val="4F5C3F"/>
              </a:buClr>
              <a:buSzPts val="1800"/>
              <a:buFont typeface="Palatino"/>
              <a:buNone/>
              <a:defRPr/>
            </a:lvl5pPr>
            <a:lvl6pPr marL="0" lvl="5" indent="0" algn="ctr">
              <a:lnSpc>
                <a:spcPct val="100000"/>
              </a:lnSpc>
              <a:spcBef>
                <a:spcPts val="0"/>
              </a:spcBef>
              <a:spcAft>
                <a:spcPts val="0"/>
              </a:spcAft>
              <a:buClr>
                <a:srgbClr val="4F5C3F"/>
              </a:buClr>
              <a:buSzPts val="1800"/>
              <a:buFont typeface="Palatino"/>
              <a:buNone/>
              <a:defRPr/>
            </a:lvl6pPr>
            <a:lvl7pPr marL="0" lvl="6" indent="0" algn="ctr">
              <a:lnSpc>
                <a:spcPct val="100000"/>
              </a:lnSpc>
              <a:spcBef>
                <a:spcPts val="0"/>
              </a:spcBef>
              <a:spcAft>
                <a:spcPts val="0"/>
              </a:spcAft>
              <a:buClr>
                <a:srgbClr val="4F5C3F"/>
              </a:buClr>
              <a:buSzPts val="1800"/>
              <a:buFont typeface="Palatino"/>
              <a:buNone/>
              <a:defRPr/>
            </a:lvl7pPr>
            <a:lvl8pPr marL="0" lvl="7" indent="0" algn="ctr">
              <a:lnSpc>
                <a:spcPct val="100000"/>
              </a:lnSpc>
              <a:spcBef>
                <a:spcPts val="0"/>
              </a:spcBef>
              <a:spcAft>
                <a:spcPts val="0"/>
              </a:spcAft>
              <a:buClr>
                <a:srgbClr val="4F5C3F"/>
              </a:buClr>
              <a:buSzPts val="1800"/>
              <a:buFont typeface="Palatino"/>
              <a:buNone/>
              <a:defRPr/>
            </a:lvl8pPr>
            <a:lvl9pPr marL="0" lvl="8" indent="0" algn="ctr">
              <a:lnSpc>
                <a:spcPct val="100000"/>
              </a:lnSpc>
              <a:spcBef>
                <a:spcPts val="0"/>
              </a:spcBef>
              <a:spcAft>
                <a:spcPts val="0"/>
              </a:spcAft>
              <a:buClr>
                <a:srgbClr val="4F5C3F"/>
              </a:buClr>
              <a:buSzPts val="1800"/>
              <a:buFont typeface="Palatino"/>
              <a:buNone/>
              <a:defRPr/>
            </a:lvl9pPr>
          </a:lstStyle>
          <a:p>
            <a:pPr marL="0" lvl="0" indent="0" algn="ctr" rtl="0">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48"/>
        <p:cNvGrpSpPr/>
        <p:nvPr/>
      </p:nvGrpSpPr>
      <p:grpSpPr>
        <a:xfrm>
          <a:off x="0" y="0"/>
          <a:ext cx="0" cy="0"/>
          <a:chOff x="0" y="0"/>
          <a:chExt cx="0" cy="0"/>
        </a:xfrm>
      </p:grpSpPr>
      <p:sp>
        <p:nvSpPr>
          <p:cNvPr id="49" name="Google Shape;49;p27"/>
          <p:cNvSpPr txBox="1">
            <a:spLocks noGrp="1"/>
          </p:cNvSpPr>
          <p:nvPr>
            <p:ph type="body" idx="1"/>
          </p:nvPr>
        </p:nvSpPr>
        <p:spPr>
          <a:xfrm>
            <a:off x="1299331" y="6362700"/>
            <a:ext cx="10401301" cy="508000"/>
          </a:xfrm>
          <a:prstGeom prst="rect">
            <a:avLst/>
          </a:prstGeom>
          <a:noFill/>
          <a:ln>
            <a:noFill/>
          </a:ln>
        </p:spPr>
        <p:txBody>
          <a:bodyPr spcFirstLastPara="1" wrap="square" lIns="50800" tIns="50800" rIns="50800" bIns="50800" anchor="ctr" anchorCtr="0">
            <a:spAutoFit/>
          </a:bodyPr>
          <a:lstStyle>
            <a:lvl1pPr marL="457200" lvl="0" indent="-228600" algn="ctr">
              <a:lnSpc>
                <a:spcPct val="100000"/>
              </a:lnSpc>
              <a:spcBef>
                <a:spcPts val="0"/>
              </a:spcBef>
              <a:spcAft>
                <a:spcPts val="0"/>
              </a:spcAft>
              <a:buClr>
                <a:srgbClr val="4F5C3F"/>
              </a:buClr>
              <a:buSzPts val="2800"/>
              <a:buFont typeface="Georgia"/>
              <a:buNone/>
              <a:defRPr sz="2800" i="1"/>
            </a:lvl1pPr>
            <a:lvl2pPr marL="914400" lvl="1" indent="-268605" algn="l">
              <a:lnSpc>
                <a:spcPct val="120000"/>
              </a:lnSpc>
              <a:spcBef>
                <a:spcPts val="5200"/>
              </a:spcBef>
              <a:spcAft>
                <a:spcPts val="0"/>
              </a:spcAft>
              <a:buClr>
                <a:srgbClr val="4F5C3F"/>
              </a:buClr>
              <a:buSzPts val="630"/>
              <a:buChar char="•"/>
              <a:defRPr/>
            </a:lvl2pPr>
            <a:lvl3pPr marL="1371600" lvl="2" indent="-268605" algn="l">
              <a:lnSpc>
                <a:spcPct val="120000"/>
              </a:lnSpc>
              <a:spcBef>
                <a:spcPts val="5200"/>
              </a:spcBef>
              <a:spcAft>
                <a:spcPts val="0"/>
              </a:spcAft>
              <a:buClr>
                <a:srgbClr val="4F5C3F"/>
              </a:buClr>
              <a:buSzPts val="630"/>
              <a:buChar char="•"/>
              <a:defRPr/>
            </a:lvl3pPr>
            <a:lvl4pPr marL="1828800" lvl="3" indent="-268605" algn="l">
              <a:lnSpc>
                <a:spcPct val="120000"/>
              </a:lnSpc>
              <a:spcBef>
                <a:spcPts val="5200"/>
              </a:spcBef>
              <a:spcAft>
                <a:spcPts val="0"/>
              </a:spcAft>
              <a:buClr>
                <a:srgbClr val="4F5C3F"/>
              </a:buClr>
              <a:buSzPts val="630"/>
              <a:buChar char="•"/>
              <a:defRPr/>
            </a:lvl4pPr>
            <a:lvl5pPr marL="2286000" lvl="4" indent="-268605" algn="l">
              <a:lnSpc>
                <a:spcPct val="120000"/>
              </a:lnSpc>
              <a:spcBef>
                <a:spcPts val="5200"/>
              </a:spcBef>
              <a:spcAft>
                <a:spcPts val="0"/>
              </a:spcAft>
              <a:buClr>
                <a:srgbClr val="4F5C3F"/>
              </a:buClr>
              <a:buSzPts val="630"/>
              <a:buChar char="•"/>
              <a:defRPr/>
            </a:lvl5pPr>
            <a:lvl6pPr marL="2743200" lvl="5" indent="-268605" algn="l">
              <a:lnSpc>
                <a:spcPct val="120000"/>
              </a:lnSpc>
              <a:spcBef>
                <a:spcPts val="5200"/>
              </a:spcBef>
              <a:spcAft>
                <a:spcPts val="0"/>
              </a:spcAft>
              <a:buClr>
                <a:srgbClr val="4F5C3F"/>
              </a:buClr>
              <a:buSzPts val="630"/>
              <a:buChar char="•"/>
              <a:defRPr/>
            </a:lvl6pPr>
            <a:lvl7pPr marL="3200400" lvl="6" indent="-268605" algn="l">
              <a:lnSpc>
                <a:spcPct val="120000"/>
              </a:lnSpc>
              <a:spcBef>
                <a:spcPts val="5200"/>
              </a:spcBef>
              <a:spcAft>
                <a:spcPts val="0"/>
              </a:spcAft>
              <a:buClr>
                <a:srgbClr val="4F5C3F"/>
              </a:buClr>
              <a:buSzPts val="630"/>
              <a:buChar char="•"/>
              <a:defRPr/>
            </a:lvl7pPr>
            <a:lvl8pPr marL="3657600" lvl="7" indent="-268605" algn="l">
              <a:lnSpc>
                <a:spcPct val="120000"/>
              </a:lnSpc>
              <a:spcBef>
                <a:spcPts val="5200"/>
              </a:spcBef>
              <a:spcAft>
                <a:spcPts val="0"/>
              </a:spcAft>
              <a:buClr>
                <a:srgbClr val="4F5C3F"/>
              </a:buClr>
              <a:buSzPts val="630"/>
              <a:buChar char="•"/>
              <a:defRPr/>
            </a:lvl8pPr>
            <a:lvl9pPr marL="4114800" lvl="8" indent="-268605" algn="l">
              <a:lnSpc>
                <a:spcPct val="120000"/>
              </a:lnSpc>
              <a:spcBef>
                <a:spcPts val="5200"/>
              </a:spcBef>
              <a:spcAft>
                <a:spcPts val="0"/>
              </a:spcAft>
              <a:buClr>
                <a:srgbClr val="4F5C3F"/>
              </a:buClr>
              <a:buSzPts val="630"/>
              <a:buChar char="•"/>
              <a:defRPr/>
            </a:lvl9pPr>
          </a:lstStyle>
          <a:p>
            <a:endParaRPr/>
          </a:p>
        </p:txBody>
      </p:sp>
      <p:sp>
        <p:nvSpPr>
          <p:cNvPr id="50" name="Google Shape;50;p27"/>
          <p:cNvSpPr txBox="1">
            <a:spLocks noGrp="1"/>
          </p:cNvSpPr>
          <p:nvPr>
            <p:ph type="body" idx="2"/>
          </p:nvPr>
        </p:nvSpPr>
        <p:spPr>
          <a:xfrm>
            <a:off x="1257300" y="4330700"/>
            <a:ext cx="10490200" cy="558800"/>
          </a:xfrm>
          <a:prstGeom prst="rect">
            <a:avLst/>
          </a:prstGeom>
          <a:noFill/>
          <a:ln>
            <a:noFill/>
          </a:ln>
        </p:spPr>
        <p:txBody>
          <a:bodyPr spcFirstLastPara="1" wrap="square" lIns="50800" tIns="50800" rIns="50800" bIns="50800" anchor="ctr" anchorCtr="0">
            <a:spAutoFit/>
          </a:bodyPr>
          <a:lstStyle>
            <a:lvl1pPr marL="457200" lvl="0" indent="-228600" algn="ctr">
              <a:lnSpc>
                <a:spcPct val="155000"/>
              </a:lnSpc>
              <a:spcBef>
                <a:spcPts val="2400"/>
              </a:spcBef>
              <a:spcAft>
                <a:spcPts val="0"/>
              </a:spcAft>
              <a:buClr>
                <a:srgbClr val="4F5C3F"/>
              </a:buClr>
              <a:buSzPts val="3200"/>
              <a:buFont typeface="Georgia"/>
              <a:buNone/>
              <a:defRPr sz="3200"/>
            </a:lvl1pPr>
            <a:lvl2pPr marL="914400" lvl="1" indent="-268605" algn="l">
              <a:lnSpc>
                <a:spcPct val="120000"/>
              </a:lnSpc>
              <a:spcBef>
                <a:spcPts val="5200"/>
              </a:spcBef>
              <a:spcAft>
                <a:spcPts val="0"/>
              </a:spcAft>
              <a:buClr>
                <a:srgbClr val="4F5C3F"/>
              </a:buClr>
              <a:buSzPts val="630"/>
              <a:buChar char="•"/>
              <a:defRPr/>
            </a:lvl2pPr>
            <a:lvl3pPr marL="1371600" lvl="2" indent="-268605" algn="l">
              <a:lnSpc>
                <a:spcPct val="120000"/>
              </a:lnSpc>
              <a:spcBef>
                <a:spcPts val="5200"/>
              </a:spcBef>
              <a:spcAft>
                <a:spcPts val="0"/>
              </a:spcAft>
              <a:buClr>
                <a:srgbClr val="4F5C3F"/>
              </a:buClr>
              <a:buSzPts val="630"/>
              <a:buChar char="•"/>
              <a:defRPr/>
            </a:lvl3pPr>
            <a:lvl4pPr marL="1828800" lvl="3" indent="-268605" algn="l">
              <a:lnSpc>
                <a:spcPct val="120000"/>
              </a:lnSpc>
              <a:spcBef>
                <a:spcPts val="5200"/>
              </a:spcBef>
              <a:spcAft>
                <a:spcPts val="0"/>
              </a:spcAft>
              <a:buClr>
                <a:srgbClr val="4F5C3F"/>
              </a:buClr>
              <a:buSzPts val="630"/>
              <a:buChar char="•"/>
              <a:defRPr/>
            </a:lvl4pPr>
            <a:lvl5pPr marL="2286000" lvl="4" indent="-268605" algn="l">
              <a:lnSpc>
                <a:spcPct val="120000"/>
              </a:lnSpc>
              <a:spcBef>
                <a:spcPts val="5200"/>
              </a:spcBef>
              <a:spcAft>
                <a:spcPts val="0"/>
              </a:spcAft>
              <a:buClr>
                <a:srgbClr val="4F5C3F"/>
              </a:buClr>
              <a:buSzPts val="630"/>
              <a:buChar char="•"/>
              <a:defRPr/>
            </a:lvl5pPr>
            <a:lvl6pPr marL="2743200" lvl="5" indent="-268605" algn="l">
              <a:lnSpc>
                <a:spcPct val="120000"/>
              </a:lnSpc>
              <a:spcBef>
                <a:spcPts val="5200"/>
              </a:spcBef>
              <a:spcAft>
                <a:spcPts val="0"/>
              </a:spcAft>
              <a:buClr>
                <a:srgbClr val="4F5C3F"/>
              </a:buClr>
              <a:buSzPts val="630"/>
              <a:buChar char="•"/>
              <a:defRPr/>
            </a:lvl6pPr>
            <a:lvl7pPr marL="3200400" lvl="6" indent="-268605" algn="l">
              <a:lnSpc>
                <a:spcPct val="120000"/>
              </a:lnSpc>
              <a:spcBef>
                <a:spcPts val="5200"/>
              </a:spcBef>
              <a:spcAft>
                <a:spcPts val="0"/>
              </a:spcAft>
              <a:buClr>
                <a:srgbClr val="4F5C3F"/>
              </a:buClr>
              <a:buSzPts val="630"/>
              <a:buChar char="•"/>
              <a:defRPr/>
            </a:lvl7pPr>
            <a:lvl8pPr marL="3657600" lvl="7" indent="-268605" algn="l">
              <a:lnSpc>
                <a:spcPct val="120000"/>
              </a:lnSpc>
              <a:spcBef>
                <a:spcPts val="5200"/>
              </a:spcBef>
              <a:spcAft>
                <a:spcPts val="0"/>
              </a:spcAft>
              <a:buClr>
                <a:srgbClr val="4F5C3F"/>
              </a:buClr>
              <a:buSzPts val="630"/>
              <a:buChar char="•"/>
              <a:defRPr/>
            </a:lvl8pPr>
            <a:lvl9pPr marL="4114800" lvl="8" indent="-268605" algn="l">
              <a:lnSpc>
                <a:spcPct val="120000"/>
              </a:lnSpc>
              <a:spcBef>
                <a:spcPts val="5200"/>
              </a:spcBef>
              <a:spcAft>
                <a:spcPts val="0"/>
              </a:spcAft>
              <a:buClr>
                <a:srgbClr val="4F5C3F"/>
              </a:buClr>
              <a:buSzPts val="630"/>
              <a:buChar char="•"/>
              <a:defRPr/>
            </a:lvl9pPr>
          </a:lstStyle>
          <a:p>
            <a:endParaRPr/>
          </a:p>
        </p:txBody>
      </p:sp>
      <p:sp>
        <p:nvSpPr>
          <p:cNvPr id="51" name="Google Shape;51;p27"/>
          <p:cNvSpPr txBox="1">
            <a:spLocks noGrp="1"/>
          </p:cNvSpPr>
          <p:nvPr>
            <p:ph type="sldNum" idx="12"/>
          </p:nvPr>
        </p:nvSpPr>
        <p:spPr>
          <a:xfrm>
            <a:off x="6337299" y="8991600"/>
            <a:ext cx="342901" cy="406400"/>
          </a:xfrm>
          <a:prstGeom prst="rect">
            <a:avLst/>
          </a:prstGeom>
          <a:noFill/>
          <a:ln>
            <a:noFill/>
          </a:ln>
          <a:effectLst>
            <a:outerShdw blurRad="12700" dist="12700" dir="5400000" rotWithShape="0">
              <a:srgbClr val="FFFFFF">
                <a:alpha val="20000"/>
              </a:srgbClr>
            </a:outerShdw>
          </a:effectLst>
        </p:spPr>
        <p:txBody>
          <a:bodyPr spcFirstLastPara="1" wrap="square" lIns="50800" tIns="50800" rIns="50800" bIns="50800" anchor="t" anchorCtr="0">
            <a:spAutoFit/>
          </a:bodyPr>
          <a:lstStyle>
            <a:lvl1pPr marL="0" lvl="0" indent="0" algn="ctr">
              <a:lnSpc>
                <a:spcPct val="100000"/>
              </a:lnSpc>
              <a:spcBef>
                <a:spcPts val="0"/>
              </a:spcBef>
              <a:spcAft>
                <a:spcPts val="0"/>
              </a:spcAft>
              <a:buClr>
                <a:srgbClr val="4F5C3F"/>
              </a:buClr>
              <a:buSzPts val="1800"/>
              <a:buFont typeface="Palatino"/>
              <a:buNone/>
              <a:defRPr/>
            </a:lvl1pPr>
            <a:lvl2pPr marL="0" lvl="1" indent="0" algn="ctr">
              <a:lnSpc>
                <a:spcPct val="100000"/>
              </a:lnSpc>
              <a:spcBef>
                <a:spcPts val="0"/>
              </a:spcBef>
              <a:spcAft>
                <a:spcPts val="0"/>
              </a:spcAft>
              <a:buClr>
                <a:srgbClr val="4F5C3F"/>
              </a:buClr>
              <a:buSzPts val="1800"/>
              <a:buFont typeface="Palatino"/>
              <a:buNone/>
              <a:defRPr/>
            </a:lvl2pPr>
            <a:lvl3pPr marL="0" lvl="2" indent="0" algn="ctr">
              <a:lnSpc>
                <a:spcPct val="100000"/>
              </a:lnSpc>
              <a:spcBef>
                <a:spcPts val="0"/>
              </a:spcBef>
              <a:spcAft>
                <a:spcPts val="0"/>
              </a:spcAft>
              <a:buClr>
                <a:srgbClr val="4F5C3F"/>
              </a:buClr>
              <a:buSzPts val="1800"/>
              <a:buFont typeface="Palatino"/>
              <a:buNone/>
              <a:defRPr/>
            </a:lvl3pPr>
            <a:lvl4pPr marL="0" lvl="3" indent="0" algn="ctr">
              <a:lnSpc>
                <a:spcPct val="100000"/>
              </a:lnSpc>
              <a:spcBef>
                <a:spcPts val="0"/>
              </a:spcBef>
              <a:spcAft>
                <a:spcPts val="0"/>
              </a:spcAft>
              <a:buClr>
                <a:srgbClr val="4F5C3F"/>
              </a:buClr>
              <a:buSzPts val="1800"/>
              <a:buFont typeface="Palatino"/>
              <a:buNone/>
              <a:defRPr/>
            </a:lvl4pPr>
            <a:lvl5pPr marL="0" lvl="4" indent="0" algn="ctr">
              <a:lnSpc>
                <a:spcPct val="100000"/>
              </a:lnSpc>
              <a:spcBef>
                <a:spcPts val="0"/>
              </a:spcBef>
              <a:spcAft>
                <a:spcPts val="0"/>
              </a:spcAft>
              <a:buClr>
                <a:srgbClr val="4F5C3F"/>
              </a:buClr>
              <a:buSzPts val="1800"/>
              <a:buFont typeface="Palatino"/>
              <a:buNone/>
              <a:defRPr/>
            </a:lvl5pPr>
            <a:lvl6pPr marL="0" lvl="5" indent="0" algn="ctr">
              <a:lnSpc>
                <a:spcPct val="100000"/>
              </a:lnSpc>
              <a:spcBef>
                <a:spcPts val="0"/>
              </a:spcBef>
              <a:spcAft>
                <a:spcPts val="0"/>
              </a:spcAft>
              <a:buClr>
                <a:srgbClr val="4F5C3F"/>
              </a:buClr>
              <a:buSzPts val="1800"/>
              <a:buFont typeface="Palatino"/>
              <a:buNone/>
              <a:defRPr/>
            </a:lvl6pPr>
            <a:lvl7pPr marL="0" lvl="6" indent="0" algn="ctr">
              <a:lnSpc>
                <a:spcPct val="100000"/>
              </a:lnSpc>
              <a:spcBef>
                <a:spcPts val="0"/>
              </a:spcBef>
              <a:spcAft>
                <a:spcPts val="0"/>
              </a:spcAft>
              <a:buClr>
                <a:srgbClr val="4F5C3F"/>
              </a:buClr>
              <a:buSzPts val="1800"/>
              <a:buFont typeface="Palatino"/>
              <a:buNone/>
              <a:defRPr/>
            </a:lvl7pPr>
            <a:lvl8pPr marL="0" lvl="7" indent="0" algn="ctr">
              <a:lnSpc>
                <a:spcPct val="100000"/>
              </a:lnSpc>
              <a:spcBef>
                <a:spcPts val="0"/>
              </a:spcBef>
              <a:spcAft>
                <a:spcPts val="0"/>
              </a:spcAft>
              <a:buClr>
                <a:srgbClr val="4F5C3F"/>
              </a:buClr>
              <a:buSzPts val="1800"/>
              <a:buFont typeface="Palatino"/>
              <a:buNone/>
              <a:defRPr/>
            </a:lvl8pPr>
            <a:lvl9pPr marL="0" lvl="8" indent="0" algn="ctr">
              <a:lnSpc>
                <a:spcPct val="100000"/>
              </a:lnSpc>
              <a:spcBef>
                <a:spcPts val="0"/>
              </a:spcBef>
              <a:spcAft>
                <a:spcPts val="0"/>
              </a:spcAft>
              <a:buClr>
                <a:srgbClr val="4F5C3F"/>
              </a:buClr>
              <a:buSzPts val="1800"/>
              <a:buFont typeface="Palatino"/>
              <a:buNone/>
              <a:defRPr/>
            </a:lvl9pPr>
          </a:lstStyle>
          <a:p>
            <a:pPr marL="0" lvl="0" indent="0" algn="ctr" rtl="0">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hoto">
  <p:cSld name="Photo">
    <p:spTree>
      <p:nvGrpSpPr>
        <p:cNvPr id="1" name="Shape 52"/>
        <p:cNvGrpSpPr/>
        <p:nvPr/>
      </p:nvGrpSpPr>
      <p:grpSpPr>
        <a:xfrm>
          <a:off x="0" y="0"/>
          <a:ext cx="0" cy="0"/>
          <a:chOff x="0" y="0"/>
          <a:chExt cx="0" cy="0"/>
        </a:xfrm>
      </p:grpSpPr>
      <p:sp>
        <p:nvSpPr>
          <p:cNvPr id="53" name="Google Shape;53;p28"/>
          <p:cNvSpPr>
            <a:spLocks noGrp="1"/>
          </p:cNvSpPr>
          <p:nvPr>
            <p:ph type="pic" idx="2"/>
          </p:nvPr>
        </p:nvSpPr>
        <p:spPr>
          <a:xfrm>
            <a:off x="0" y="0"/>
            <a:ext cx="13004800" cy="9753600"/>
          </a:xfrm>
          <a:prstGeom prst="rect">
            <a:avLst/>
          </a:prstGeom>
          <a:noFill/>
          <a:ln>
            <a:noFill/>
          </a:ln>
        </p:spPr>
      </p:sp>
      <p:sp>
        <p:nvSpPr>
          <p:cNvPr id="54" name="Google Shape;54;p28"/>
          <p:cNvSpPr txBox="1">
            <a:spLocks noGrp="1"/>
          </p:cNvSpPr>
          <p:nvPr>
            <p:ph type="sldNum" idx="12"/>
          </p:nvPr>
        </p:nvSpPr>
        <p:spPr>
          <a:xfrm>
            <a:off x="6337299" y="8991600"/>
            <a:ext cx="342901" cy="406400"/>
          </a:xfrm>
          <a:prstGeom prst="rect">
            <a:avLst/>
          </a:prstGeom>
          <a:noFill/>
          <a:ln>
            <a:noFill/>
          </a:ln>
          <a:effectLst>
            <a:outerShdw blurRad="12700" dist="12700" dir="5400000" rotWithShape="0">
              <a:srgbClr val="FFFFFF">
                <a:alpha val="20000"/>
              </a:srgbClr>
            </a:outerShdw>
          </a:effectLst>
        </p:spPr>
        <p:txBody>
          <a:bodyPr spcFirstLastPara="1" wrap="square" lIns="50800" tIns="50800" rIns="50800" bIns="50800" anchor="t" anchorCtr="0">
            <a:spAutoFit/>
          </a:bodyPr>
          <a:lstStyle>
            <a:lvl1pPr marL="0" lvl="0" indent="0" algn="ctr">
              <a:lnSpc>
                <a:spcPct val="100000"/>
              </a:lnSpc>
              <a:spcBef>
                <a:spcPts val="0"/>
              </a:spcBef>
              <a:spcAft>
                <a:spcPts val="0"/>
              </a:spcAft>
              <a:buClr>
                <a:srgbClr val="4F5C3F"/>
              </a:buClr>
              <a:buSzPts val="1800"/>
              <a:buFont typeface="Palatino"/>
              <a:buNone/>
              <a:defRPr/>
            </a:lvl1pPr>
            <a:lvl2pPr marL="0" lvl="1" indent="0" algn="ctr">
              <a:lnSpc>
                <a:spcPct val="100000"/>
              </a:lnSpc>
              <a:spcBef>
                <a:spcPts val="0"/>
              </a:spcBef>
              <a:spcAft>
                <a:spcPts val="0"/>
              </a:spcAft>
              <a:buClr>
                <a:srgbClr val="4F5C3F"/>
              </a:buClr>
              <a:buSzPts val="1800"/>
              <a:buFont typeface="Palatino"/>
              <a:buNone/>
              <a:defRPr/>
            </a:lvl2pPr>
            <a:lvl3pPr marL="0" lvl="2" indent="0" algn="ctr">
              <a:lnSpc>
                <a:spcPct val="100000"/>
              </a:lnSpc>
              <a:spcBef>
                <a:spcPts val="0"/>
              </a:spcBef>
              <a:spcAft>
                <a:spcPts val="0"/>
              </a:spcAft>
              <a:buClr>
                <a:srgbClr val="4F5C3F"/>
              </a:buClr>
              <a:buSzPts val="1800"/>
              <a:buFont typeface="Palatino"/>
              <a:buNone/>
              <a:defRPr/>
            </a:lvl3pPr>
            <a:lvl4pPr marL="0" lvl="3" indent="0" algn="ctr">
              <a:lnSpc>
                <a:spcPct val="100000"/>
              </a:lnSpc>
              <a:spcBef>
                <a:spcPts val="0"/>
              </a:spcBef>
              <a:spcAft>
                <a:spcPts val="0"/>
              </a:spcAft>
              <a:buClr>
                <a:srgbClr val="4F5C3F"/>
              </a:buClr>
              <a:buSzPts val="1800"/>
              <a:buFont typeface="Palatino"/>
              <a:buNone/>
              <a:defRPr/>
            </a:lvl4pPr>
            <a:lvl5pPr marL="0" lvl="4" indent="0" algn="ctr">
              <a:lnSpc>
                <a:spcPct val="100000"/>
              </a:lnSpc>
              <a:spcBef>
                <a:spcPts val="0"/>
              </a:spcBef>
              <a:spcAft>
                <a:spcPts val="0"/>
              </a:spcAft>
              <a:buClr>
                <a:srgbClr val="4F5C3F"/>
              </a:buClr>
              <a:buSzPts val="1800"/>
              <a:buFont typeface="Palatino"/>
              <a:buNone/>
              <a:defRPr/>
            </a:lvl5pPr>
            <a:lvl6pPr marL="0" lvl="5" indent="0" algn="ctr">
              <a:lnSpc>
                <a:spcPct val="100000"/>
              </a:lnSpc>
              <a:spcBef>
                <a:spcPts val="0"/>
              </a:spcBef>
              <a:spcAft>
                <a:spcPts val="0"/>
              </a:spcAft>
              <a:buClr>
                <a:srgbClr val="4F5C3F"/>
              </a:buClr>
              <a:buSzPts val="1800"/>
              <a:buFont typeface="Palatino"/>
              <a:buNone/>
              <a:defRPr/>
            </a:lvl6pPr>
            <a:lvl7pPr marL="0" lvl="6" indent="0" algn="ctr">
              <a:lnSpc>
                <a:spcPct val="100000"/>
              </a:lnSpc>
              <a:spcBef>
                <a:spcPts val="0"/>
              </a:spcBef>
              <a:spcAft>
                <a:spcPts val="0"/>
              </a:spcAft>
              <a:buClr>
                <a:srgbClr val="4F5C3F"/>
              </a:buClr>
              <a:buSzPts val="1800"/>
              <a:buFont typeface="Palatino"/>
              <a:buNone/>
              <a:defRPr/>
            </a:lvl7pPr>
            <a:lvl8pPr marL="0" lvl="7" indent="0" algn="ctr">
              <a:lnSpc>
                <a:spcPct val="100000"/>
              </a:lnSpc>
              <a:spcBef>
                <a:spcPts val="0"/>
              </a:spcBef>
              <a:spcAft>
                <a:spcPts val="0"/>
              </a:spcAft>
              <a:buClr>
                <a:srgbClr val="4F5C3F"/>
              </a:buClr>
              <a:buSzPts val="1800"/>
              <a:buFont typeface="Palatino"/>
              <a:buNone/>
              <a:defRPr/>
            </a:lvl8pPr>
            <a:lvl9pPr marL="0" lvl="8" indent="0" algn="ctr">
              <a:lnSpc>
                <a:spcPct val="100000"/>
              </a:lnSpc>
              <a:spcBef>
                <a:spcPts val="0"/>
              </a:spcBef>
              <a:spcAft>
                <a:spcPts val="0"/>
              </a:spcAft>
              <a:buClr>
                <a:srgbClr val="4F5C3F"/>
              </a:buClr>
              <a:buSzPts val="1800"/>
              <a:buFont typeface="Palatino"/>
              <a:buNone/>
              <a:defRPr/>
            </a:lvl9pPr>
          </a:lstStyle>
          <a:p>
            <a:pPr marL="0" lvl="0" indent="0" algn="ctr" rtl="0">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55"/>
        <p:cNvGrpSpPr/>
        <p:nvPr/>
      </p:nvGrpSpPr>
      <p:grpSpPr>
        <a:xfrm>
          <a:off x="0" y="0"/>
          <a:ext cx="0" cy="0"/>
          <a:chOff x="0" y="0"/>
          <a:chExt cx="0" cy="0"/>
        </a:xfrm>
      </p:grpSpPr>
      <p:sp>
        <p:nvSpPr>
          <p:cNvPr id="56" name="Google Shape;56;p29"/>
          <p:cNvSpPr txBox="1">
            <a:spLocks noGrp="1"/>
          </p:cNvSpPr>
          <p:nvPr>
            <p:ph type="sldNum" idx="12"/>
          </p:nvPr>
        </p:nvSpPr>
        <p:spPr>
          <a:xfrm>
            <a:off x="6337299" y="8991600"/>
            <a:ext cx="342901" cy="406400"/>
          </a:xfrm>
          <a:prstGeom prst="rect">
            <a:avLst/>
          </a:prstGeom>
          <a:noFill/>
          <a:ln>
            <a:noFill/>
          </a:ln>
          <a:effectLst>
            <a:outerShdw blurRad="12700" dist="12700" dir="5400000" rotWithShape="0">
              <a:srgbClr val="FFFFFF">
                <a:alpha val="20000"/>
              </a:srgbClr>
            </a:outerShdw>
          </a:effectLst>
        </p:spPr>
        <p:txBody>
          <a:bodyPr spcFirstLastPara="1" wrap="square" lIns="50800" tIns="50800" rIns="50800" bIns="50800" anchor="t" anchorCtr="0">
            <a:spAutoFit/>
          </a:bodyPr>
          <a:lstStyle>
            <a:lvl1pPr marL="0" lvl="0" indent="0" algn="ctr">
              <a:lnSpc>
                <a:spcPct val="100000"/>
              </a:lnSpc>
              <a:spcBef>
                <a:spcPts val="0"/>
              </a:spcBef>
              <a:spcAft>
                <a:spcPts val="0"/>
              </a:spcAft>
              <a:buClr>
                <a:srgbClr val="4F5C3F"/>
              </a:buClr>
              <a:buSzPts val="1800"/>
              <a:buFont typeface="Palatino"/>
              <a:buNone/>
              <a:defRPr/>
            </a:lvl1pPr>
            <a:lvl2pPr marL="0" lvl="1" indent="0" algn="ctr">
              <a:lnSpc>
                <a:spcPct val="100000"/>
              </a:lnSpc>
              <a:spcBef>
                <a:spcPts val="0"/>
              </a:spcBef>
              <a:spcAft>
                <a:spcPts val="0"/>
              </a:spcAft>
              <a:buClr>
                <a:srgbClr val="4F5C3F"/>
              </a:buClr>
              <a:buSzPts val="1800"/>
              <a:buFont typeface="Palatino"/>
              <a:buNone/>
              <a:defRPr/>
            </a:lvl2pPr>
            <a:lvl3pPr marL="0" lvl="2" indent="0" algn="ctr">
              <a:lnSpc>
                <a:spcPct val="100000"/>
              </a:lnSpc>
              <a:spcBef>
                <a:spcPts val="0"/>
              </a:spcBef>
              <a:spcAft>
                <a:spcPts val="0"/>
              </a:spcAft>
              <a:buClr>
                <a:srgbClr val="4F5C3F"/>
              </a:buClr>
              <a:buSzPts val="1800"/>
              <a:buFont typeface="Palatino"/>
              <a:buNone/>
              <a:defRPr/>
            </a:lvl3pPr>
            <a:lvl4pPr marL="0" lvl="3" indent="0" algn="ctr">
              <a:lnSpc>
                <a:spcPct val="100000"/>
              </a:lnSpc>
              <a:spcBef>
                <a:spcPts val="0"/>
              </a:spcBef>
              <a:spcAft>
                <a:spcPts val="0"/>
              </a:spcAft>
              <a:buClr>
                <a:srgbClr val="4F5C3F"/>
              </a:buClr>
              <a:buSzPts val="1800"/>
              <a:buFont typeface="Palatino"/>
              <a:buNone/>
              <a:defRPr/>
            </a:lvl4pPr>
            <a:lvl5pPr marL="0" lvl="4" indent="0" algn="ctr">
              <a:lnSpc>
                <a:spcPct val="100000"/>
              </a:lnSpc>
              <a:spcBef>
                <a:spcPts val="0"/>
              </a:spcBef>
              <a:spcAft>
                <a:spcPts val="0"/>
              </a:spcAft>
              <a:buClr>
                <a:srgbClr val="4F5C3F"/>
              </a:buClr>
              <a:buSzPts val="1800"/>
              <a:buFont typeface="Palatino"/>
              <a:buNone/>
              <a:defRPr/>
            </a:lvl5pPr>
            <a:lvl6pPr marL="0" lvl="5" indent="0" algn="ctr">
              <a:lnSpc>
                <a:spcPct val="100000"/>
              </a:lnSpc>
              <a:spcBef>
                <a:spcPts val="0"/>
              </a:spcBef>
              <a:spcAft>
                <a:spcPts val="0"/>
              </a:spcAft>
              <a:buClr>
                <a:srgbClr val="4F5C3F"/>
              </a:buClr>
              <a:buSzPts val="1800"/>
              <a:buFont typeface="Palatino"/>
              <a:buNone/>
              <a:defRPr/>
            </a:lvl6pPr>
            <a:lvl7pPr marL="0" lvl="6" indent="0" algn="ctr">
              <a:lnSpc>
                <a:spcPct val="100000"/>
              </a:lnSpc>
              <a:spcBef>
                <a:spcPts val="0"/>
              </a:spcBef>
              <a:spcAft>
                <a:spcPts val="0"/>
              </a:spcAft>
              <a:buClr>
                <a:srgbClr val="4F5C3F"/>
              </a:buClr>
              <a:buSzPts val="1800"/>
              <a:buFont typeface="Palatino"/>
              <a:buNone/>
              <a:defRPr/>
            </a:lvl7pPr>
            <a:lvl8pPr marL="0" lvl="7" indent="0" algn="ctr">
              <a:lnSpc>
                <a:spcPct val="100000"/>
              </a:lnSpc>
              <a:spcBef>
                <a:spcPts val="0"/>
              </a:spcBef>
              <a:spcAft>
                <a:spcPts val="0"/>
              </a:spcAft>
              <a:buClr>
                <a:srgbClr val="4F5C3F"/>
              </a:buClr>
              <a:buSzPts val="1800"/>
              <a:buFont typeface="Palatino"/>
              <a:buNone/>
              <a:defRPr/>
            </a:lvl8pPr>
            <a:lvl9pPr marL="0" lvl="8" indent="0" algn="ctr">
              <a:lnSpc>
                <a:spcPct val="100000"/>
              </a:lnSpc>
              <a:spcBef>
                <a:spcPts val="0"/>
              </a:spcBef>
              <a:spcAft>
                <a:spcPts val="0"/>
              </a:spcAft>
              <a:buClr>
                <a:srgbClr val="4F5C3F"/>
              </a:buClr>
              <a:buSzPts val="1800"/>
              <a:buFont typeface="Palatino"/>
              <a:buNone/>
              <a:defRPr/>
            </a:lvl9pPr>
          </a:lstStyle>
          <a:p>
            <a:pPr marL="0" lvl="0" indent="0" algn="ctr" rtl="0">
              <a:spcBef>
                <a:spcPts val="0"/>
              </a:spcBef>
              <a:spcAft>
                <a:spcPts val="0"/>
              </a:spcAft>
              <a:buNone/>
            </a:pPr>
            <a:fld id="{00000000-1234-1234-1234-123412341234}" type="slidenum">
              <a:rPr lang="es-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4">
            <a:alphaModFix/>
          </a:blip>
          <a:stretch>
            <a:fillRect/>
          </a:stretch>
        </a:blipFill>
        <a:effectLst/>
      </p:bgPr>
    </p:bg>
    <p:spTree>
      <p:nvGrpSpPr>
        <p:cNvPr id="1" name="Shape 5"/>
        <p:cNvGrpSpPr/>
        <p:nvPr/>
      </p:nvGrpSpPr>
      <p:grpSpPr>
        <a:xfrm>
          <a:off x="0" y="0"/>
          <a:ext cx="0" cy="0"/>
          <a:chOff x="0" y="0"/>
          <a:chExt cx="0" cy="0"/>
        </a:xfrm>
      </p:grpSpPr>
      <p:sp>
        <p:nvSpPr>
          <p:cNvPr id="6" name="Google Shape;6;p17"/>
          <p:cNvSpPr txBox="1">
            <a:spLocks noGrp="1"/>
          </p:cNvSpPr>
          <p:nvPr>
            <p:ph type="title"/>
          </p:nvPr>
        </p:nvSpPr>
        <p:spPr>
          <a:xfrm>
            <a:off x="825500" y="3733800"/>
            <a:ext cx="11353800" cy="2273300"/>
          </a:xfrm>
          <a:prstGeom prst="rect">
            <a:avLst/>
          </a:prstGeom>
          <a:noFill/>
          <a:ln>
            <a:noFill/>
          </a:ln>
          <a:effectLst>
            <a:outerShdw blurRad="25400" dist="12700" dir="5400000" rotWithShape="0">
              <a:srgbClr val="FFFFFF"/>
            </a:outerShdw>
          </a:effectLst>
        </p:spPr>
        <p:txBody>
          <a:bodyPr spcFirstLastPara="1" wrap="square" lIns="50800" tIns="50800" rIns="50800" bIns="50800" anchor="ctr" anchorCtr="0">
            <a:normAutofit/>
          </a:bodyPr>
          <a:lstStyle>
            <a:lvl1pPr marR="0" lvl="0" algn="ctr" rtl="0">
              <a:lnSpc>
                <a:spcPct val="90000"/>
              </a:lnSpc>
              <a:spcBef>
                <a:spcPts val="0"/>
              </a:spcBef>
              <a:spcAft>
                <a:spcPts val="0"/>
              </a:spcAft>
              <a:buClr>
                <a:srgbClr val="4F5C3F"/>
              </a:buClr>
              <a:buSzPts val="6400"/>
              <a:buFont typeface="Georgia"/>
              <a:buNone/>
              <a:defRPr sz="6400" b="0" i="0" u="none" strike="noStrike" cap="none">
                <a:solidFill>
                  <a:srgbClr val="4F5C3F"/>
                </a:solidFill>
                <a:latin typeface="Georgia"/>
                <a:ea typeface="Georgia"/>
                <a:cs typeface="Georgia"/>
                <a:sym typeface="Georgia"/>
              </a:defRPr>
            </a:lvl1pPr>
            <a:lvl2pPr marR="0" lvl="1" algn="ctr" rtl="0">
              <a:lnSpc>
                <a:spcPct val="90000"/>
              </a:lnSpc>
              <a:spcBef>
                <a:spcPts val="0"/>
              </a:spcBef>
              <a:spcAft>
                <a:spcPts val="0"/>
              </a:spcAft>
              <a:buClr>
                <a:srgbClr val="4F5C3F"/>
              </a:buClr>
              <a:buSzPts val="6400"/>
              <a:buFont typeface="Georgia"/>
              <a:buNone/>
              <a:defRPr sz="6400" b="0" i="0" u="none" strike="noStrike" cap="none">
                <a:solidFill>
                  <a:srgbClr val="4F5C3F"/>
                </a:solidFill>
                <a:latin typeface="Georgia"/>
                <a:ea typeface="Georgia"/>
                <a:cs typeface="Georgia"/>
                <a:sym typeface="Georgia"/>
              </a:defRPr>
            </a:lvl2pPr>
            <a:lvl3pPr marR="0" lvl="2" algn="ctr" rtl="0">
              <a:lnSpc>
                <a:spcPct val="90000"/>
              </a:lnSpc>
              <a:spcBef>
                <a:spcPts val="0"/>
              </a:spcBef>
              <a:spcAft>
                <a:spcPts val="0"/>
              </a:spcAft>
              <a:buClr>
                <a:srgbClr val="4F5C3F"/>
              </a:buClr>
              <a:buSzPts val="6400"/>
              <a:buFont typeface="Georgia"/>
              <a:buNone/>
              <a:defRPr sz="6400" b="0" i="0" u="none" strike="noStrike" cap="none">
                <a:solidFill>
                  <a:srgbClr val="4F5C3F"/>
                </a:solidFill>
                <a:latin typeface="Georgia"/>
                <a:ea typeface="Georgia"/>
                <a:cs typeface="Georgia"/>
                <a:sym typeface="Georgia"/>
              </a:defRPr>
            </a:lvl3pPr>
            <a:lvl4pPr marR="0" lvl="3" algn="ctr" rtl="0">
              <a:lnSpc>
                <a:spcPct val="90000"/>
              </a:lnSpc>
              <a:spcBef>
                <a:spcPts val="0"/>
              </a:spcBef>
              <a:spcAft>
                <a:spcPts val="0"/>
              </a:spcAft>
              <a:buClr>
                <a:srgbClr val="4F5C3F"/>
              </a:buClr>
              <a:buSzPts val="6400"/>
              <a:buFont typeface="Georgia"/>
              <a:buNone/>
              <a:defRPr sz="6400" b="0" i="0" u="none" strike="noStrike" cap="none">
                <a:solidFill>
                  <a:srgbClr val="4F5C3F"/>
                </a:solidFill>
                <a:latin typeface="Georgia"/>
                <a:ea typeface="Georgia"/>
                <a:cs typeface="Georgia"/>
                <a:sym typeface="Georgia"/>
              </a:defRPr>
            </a:lvl4pPr>
            <a:lvl5pPr marR="0" lvl="4" algn="ctr" rtl="0">
              <a:lnSpc>
                <a:spcPct val="90000"/>
              </a:lnSpc>
              <a:spcBef>
                <a:spcPts val="0"/>
              </a:spcBef>
              <a:spcAft>
                <a:spcPts val="0"/>
              </a:spcAft>
              <a:buClr>
                <a:srgbClr val="4F5C3F"/>
              </a:buClr>
              <a:buSzPts val="6400"/>
              <a:buFont typeface="Georgia"/>
              <a:buNone/>
              <a:defRPr sz="6400" b="0" i="0" u="none" strike="noStrike" cap="none">
                <a:solidFill>
                  <a:srgbClr val="4F5C3F"/>
                </a:solidFill>
                <a:latin typeface="Georgia"/>
                <a:ea typeface="Georgia"/>
                <a:cs typeface="Georgia"/>
                <a:sym typeface="Georgia"/>
              </a:defRPr>
            </a:lvl5pPr>
            <a:lvl6pPr marR="0" lvl="5" algn="ctr" rtl="0">
              <a:lnSpc>
                <a:spcPct val="90000"/>
              </a:lnSpc>
              <a:spcBef>
                <a:spcPts val="0"/>
              </a:spcBef>
              <a:spcAft>
                <a:spcPts val="0"/>
              </a:spcAft>
              <a:buClr>
                <a:srgbClr val="4F5C3F"/>
              </a:buClr>
              <a:buSzPts val="6400"/>
              <a:buFont typeface="Georgia"/>
              <a:buNone/>
              <a:defRPr sz="6400" b="0" i="0" u="none" strike="noStrike" cap="none">
                <a:solidFill>
                  <a:srgbClr val="4F5C3F"/>
                </a:solidFill>
                <a:latin typeface="Georgia"/>
                <a:ea typeface="Georgia"/>
                <a:cs typeface="Georgia"/>
                <a:sym typeface="Georgia"/>
              </a:defRPr>
            </a:lvl6pPr>
            <a:lvl7pPr marR="0" lvl="6" algn="ctr" rtl="0">
              <a:lnSpc>
                <a:spcPct val="90000"/>
              </a:lnSpc>
              <a:spcBef>
                <a:spcPts val="0"/>
              </a:spcBef>
              <a:spcAft>
                <a:spcPts val="0"/>
              </a:spcAft>
              <a:buClr>
                <a:srgbClr val="4F5C3F"/>
              </a:buClr>
              <a:buSzPts val="6400"/>
              <a:buFont typeface="Georgia"/>
              <a:buNone/>
              <a:defRPr sz="6400" b="0" i="0" u="none" strike="noStrike" cap="none">
                <a:solidFill>
                  <a:srgbClr val="4F5C3F"/>
                </a:solidFill>
                <a:latin typeface="Georgia"/>
                <a:ea typeface="Georgia"/>
                <a:cs typeface="Georgia"/>
                <a:sym typeface="Georgia"/>
              </a:defRPr>
            </a:lvl7pPr>
            <a:lvl8pPr marR="0" lvl="7" algn="ctr" rtl="0">
              <a:lnSpc>
                <a:spcPct val="90000"/>
              </a:lnSpc>
              <a:spcBef>
                <a:spcPts val="0"/>
              </a:spcBef>
              <a:spcAft>
                <a:spcPts val="0"/>
              </a:spcAft>
              <a:buClr>
                <a:srgbClr val="4F5C3F"/>
              </a:buClr>
              <a:buSzPts val="6400"/>
              <a:buFont typeface="Georgia"/>
              <a:buNone/>
              <a:defRPr sz="6400" b="0" i="0" u="none" strike="noStrike" cap="none">
                <a:solidFill>
                  <a:srgbClr val="4F5C3F"/>
                </a:solidFill>
                <a:latin typeface="Georgia"/>
                <a:ea typeface="Georgia"/>
                <a:cs typeface="Georgia"/>
                <a:sym typeface="Georgia"/>
              </a:defRPr>
            </a:lvl8pPr>
            <a:lvl9pPr marR="0" lvl="8" algn="ctr" rtl="0">
              <a:lnSpc>
                <a:spcPct val="90000"/>
              </a:lnSpc>
              <a:spcBef>
                <a:spcPts val="0"/>
              </a:spcBef>
              <a:spcAft>
                <a:spcPts val="0"/>
              </a:spcAft>
              <a:buClr>
                <a:srgbClr val="4F5C3F"/>
              </a:buClr>
              <a:buSzPts val="6400"/>
              <a:buFont typeface="Georgia"/>
              <a:buNone/>
              <a:defRPr sz="6400" b="0" i="0" u="none" strike="noStrike" cap="none">
                <a:solidFill>
                  <a:srgbClr val="4F5C3F"/>
                </a:solidFill>
                <a:latin typeface="Georgia"/>
                <a:ea typeface="Georgia"/>
                <a:cs typeface="Georgia"/>
                <a:sym typeface="Georgia"/>
              </a:defRPr>
            </a:lvl9pPr>
          </a:lstStyle>
          <a:p>
            <a:endParaRPr/>
          </a:p>
        </p:txBody>
      </p:sp>
      <p:sp>
        <p:nvSpPr>
          <p:cNvPr id="7" name="Google Shape;7;p17"/>
          <p:cNvSpPr txBox="1">
            <a:spLocks noGrp="1"/>
          </p:cNvSpPr>
          <p:nvPr>
            <p:ph type="body" idx="1"/>
          </p:nvPr>
        </p:nvSpPr>
        <p:spPr>
          <a:xfrm>
            <a:off x="825500" y="825500"/>
            <a:ext cx="11353800" cy="8102600"/>
          </a:xfrm>
          <a:prstGeom prst="rect">
            <a:avLst/>
          </a:prstGeom>
          <a:noFill/>
          <a:ln>
            <a:noFill/>
          </a:ln>
        </p:spPr>
        <p:txBody>
          <a:bodyPr spcFirstLastPara="1" wrap="square" lIns="50800" tIns="50800" rIns="50800" bIns="50800" anchor="ctr" anchorCtr="0">
            <a:normAutofit/>
          </a:bodyPr>
          <a:lstStyle>
            <a:lvl1pPr marL="457200" marR="0" lvl="0" indent="-308610" algn="l" rtl="0">
              <a:lnSpc>
                <a:spcPct val="120000"/>
              </a:lnSpc>
              <a:spcBef>
                <a:spcPts val="5200"/>
              </a:spcBef>
              <a:spcAft>
                <a:spcPts val="0"/>
              </a:spcAft>
              <a:buClr>
                <a:srgbClr val="4F5C3F"/>
              </a:buClr>
              <a:buSzPts val="1260"/>
              <a:buFont typeface="Georgia"/>
              <a:buChar char="•"/>
              <a:defRPr sz="3600" b="0" i="0" u="none" strike="noStrike" cap="none">
                <a:solidFill>
                  <a:srgbClr val="4F5C3F"/>
                </a:solidFill>
                <a:latin typeface="Georgia"/>
                <a:ea typeface="Georgia"/>
                <a:cs typeface="Georgia"/>
                <a:sym typeface="Georgia"/>
              </a:defRPr>
            </a:lvl1pPr>
            <a:lvl2pPr marL="914400" marR="0" lvl="1" indent="-308610" algn="l" rtl="0">
              <a:lnSpc>
                <a:spcPct val="120000"/>
              </a:lnSpc>
              <a:spcBef>
                <a:spcPts val="5200"/>
              </a:spcBef>
              <a:spcAft>
                <a:spcPts val="0"/>
              </a:spcAft>
              <a:buClr>
                <a:srgbClr val="4F5C3F"/>
              </a:buClr>
              <a:buSzPts val="1260"/>
              <a:buFont typeface="Georgia"/>
              <a:buChar char="•"/>
              <a:defRPr sz="3600" b="0" i="0" u="none" strike="noStrike" cap="none">
                <a:solidFill>
                  <a:srgbClr val="4F5C3F"/>
                </a:solidFill>
                <a:latin typeface="Georgia"/>
                <a:ea typeface="Georgia"/>
                <a:cs typeface="Georgia"/>
                <a:sym typeface="Georgia"/>
              </a:defRPr>
            </a:lvl2pPr>
            <a:lvl3pPr marL="1371600" marR="0" lvl="2" indent="-308610" algn="l" rtl="0">
              <a:lnSpc>
                <a:spcPct val="120000"/>
              </a:lnSpc>
              <a:spcBef>
                <a:spcPts val="5200"/>
              </a:spcBef>
              <a:spcAft>
                <a:spcPts val="0"/>
              </a:spcAft>
              <a:buClr>
                <a:srgbClr val="4F5C3F"/>
              </a:buClr>
              <a:buSzPts val="1260"/>
              <a:buFont typeface="Georgia"/>
              <a:buChar char="•"/>
              <a:defRPr sz="3600" b="0" i="0" u="none" strike="noStrike" cap="none">
                <a:solidFill>
                  <a:srgbClr val="4F5C3F"/>
                </a:solidFill>
                <a:latin typeface="Georgia"/>
                <a:ea typeface="Georgia"/>
                <a:cs typeface="Georgia"/>
                <a:sym typeface="Georgia"/>
              </a:defRPr>
            </a:lvl3pPr>
            <a:lvl4pPr marL="1828800" marR="0" lvl="3" indent="-308610" algn="l" rtl="0">
              <a:lnSpc>
                <a:spcPct val="120000"/>
              </a:lnSpc>
              <a:spcBef>
                <a:spcPts val="5200"/>
              </a:spcBef>
              <a:spcAft>
                <a:spcPts val="0"/>
              </a:spcAft>
              <a:buClr>
                <a:srgbClr val="4F5C3F"/>
              </a:buClr>
              <a:buSzPts val="1260"/>
              <a:buFont typeface="Georgia"/>
              <a:buChar char="•"/>
              <a:defRPr sz="3600" b="0" i="0" u="none" strike="noStrike" cap="none">
                <a:solidFill>
                  <a:srgbClr val="4F5C3F"/>
                </a:solidFill>
                <a:latin typeface="Georgia"/>
                <a:ea typeface="Georgia"/>
                <a:cs typeface="Georgia"/>
                <a:sym typeface="Georgia"/>
              </a:defRPr>
            </a:lvl4pPr>
            <a:lvl5pPr marL="2286000" marR="0" lvl="4" indent="-308610" algn="l" rtl="0">
              <a:lnSpc>
                <a:spcPct val="120000"/>
              </a:lnSpc>
              <a:spcBef>
                <a:spcPts val="5200"/>
              </a:spcBef>
              <a:spcAft>
                <a:spcPts val="0"/>
              </a:spcAft>
              <a:buClr>
                <a:srgbClr val="4F5C3F"/>
              </a:buClr>
              <a:buSzPts val="1260"/>
              <a:buFont typeface="Georgia"/>
              <a:buChar char="•"/>
              <a:defRPr sz="3600" b="0" i="0" u="none" strike="noStrike" cap="none">
                <a:solidFill>
                  <a:srgbClr val="4F5C3F"/>
                </a:solidFill>
                <a:latin typeface="Georgia"/>
                <a:ea typeface="Georgia"/>
                <a:cs typeface="Georgia"/>
                <a:sym typeface="Georgia"/>
              </a:defRPr>
            </a:lvl5pPr>
            <a:lvl6pPr marL="2743200" marR="0" lvl="5" indent="-308610" algn="l" rtl="0">
              <a:lnSpc>
                <a:spcPct val="120000"/>
              </a:lnSpc>
              <a:spcBef>
                <a:spcPts val="5200"/>
              </a:spcBef>
              <a:spcAft>
                <a:spcPts val="0"/>
              </a:spcAft>
              <a:buClr>
                <a:srgbClr val="4F5C3F"/>
              </a:buClr>
              <a:buSzPts val="1260"/>
              <a:buFont typeface="Georgia"/>
              <a:buChar char="•"/>
              <a:defRPr sz="3600" b="0" i="0" u="none" strike="noStrike" cap="none">
                <a:solidFill>
                  <a:srgbClr val="4F5C3F"/>
                </a:solidFill>
                <a:latin typeface="Georgia"/>
                <a:ea typeface="Georgia"/>
                <a:cs typeface="Georgia"/>
                <a:sym typeface="Georgia"/>
              </a:defRPr>
            </a:lvl6pPr>
            <a:lvl7pPr marL="3200400" marR="0" lvl="6" indent="-308610" algn="l" rtl="0">
              <a:lnSpc>
                <a:spcPct val="120000"/>
              </a:lnSpc>
              <a:spcBef>
                <a:spcPts val="5200"/>
              </a:spcBef>
              <a:spcAft>
                <a:spcPts val="0"/>
              </a:spcAft>
              <a:buClr>
                <a:srgbClr val="4F5C3F"/>
              </a:buClr>
              <a:buSzPts val="1260"/>
              <a:buFont typeface="Georgia"/>
              <a:buChar char="•"/>
              <a:defRPr sz="3600" b="0" i="0" u="none" strike="noStrike" cap="none">
                <a:solidFill>
                  <a:srgbClr val="4F5C3F"/>
                </a:solidFill>
                <a:latin typeface="Georgia"/>
                <a:ea typeface="Georgia"/>
                <a:cs typeface="Georgia"/>
                <a:sym typeface="Georgia"/>
              </a:defRPr>
            </a:lvl7pPr>
            <a:lvl8pPr marL="3657600" marR="0" lvl="7" indent="-308610" algn="l" rtl="0">
              <a:lnSpc>
                <a:spcPct val="120000"/>
              </a:lnSpc>
              <a:spcBef>
                <a:spcPts val="5200"/>
              </a:spcBef>
              <a:spcAft>
                <a:spcPts val="0"/>
              </a:spcAft>
              <a:buClr>
                <a:srgbClr val="4F5C3F"/>
              </a:buClr>
              <a:buSzPts val="1260"/>
              <a:buFont typeface="Georgia"/>
              <a:buChar char="•"/>
              <a:defRPr sz="3600" b="0" i="0" u="none" strike="noStrike" cap="none">
                <a:solidFill>
                  <a:srgbClr val="4F5C3F"/>
                </a:solidFill>
                <a:latin typeface="Georgia"/>
                <a:ea typeface="Georgia"/>
                <a:cs typeface="Georgia"/>
                <a:sym typeface="Georgia"/>
              </a:defRPr>
            </a:lvl8pPr>
            <a:lvl9pPr marL="4114800" marR="0" lvl="8" indent="-308610" algn="l" rtl="0">
              <a:lnSpc>
                <a:spcPct val="120000"/>
              </a:lnSpc>
              <a:spcBef>
                <a:spcPts val="5200"/>
              </a:spcBef>
              <a:spcAft>
                <a:spcPts val="0"/>
              </a:spcAft>
              <a:buClr>
                <a:srgbClr val="4F5C3F"/>
              </a:buClr>
              <a:buSzPts val="1260"/>
              <a:buFont typeface="Georgia"/>
              <a:buChar char="•"/>
              <a:defRPr sz="3600" b="0" i="0" u="none" strike="noStrike" cap="none">
                <a:solidFill>
                  <a:srgbClr val="4F5C3F"/>
                </a:solidFill>
                <a:latin typeface="Georgia"/>
                <a:ea typeface="Georgia"/>
                <a:cs typeface="Georgia"/>
                <a:sym typeface="Georgia"/>
              </a:defRPr>
            </a:lvl9pPr>
          </a:lstStyle>
          <a:p>
            <a:endParaRPr/>
          </a:p>
        </p:txBody>
      </p:sp>
      <p:sp>
        <p:nvSpPr>
          <p:cNvPr id="8" name="Google Shape;8;p17"/>
          <p:cNvSpPr txBox="1">
            <a:spLocks noGrp="1"/>
          </p:cNvSpPr>
          <p:nvPr>
            <p:ph type="sldNum" idx="12"/>
          </p:nvPr>
        </p:nvSpPr>
        <p:spPr>
          <a:xfrm>
            <a:off x="6337299" y="8991600"/>
            <a:ext cx="342901" cy="406400"/>
          </a:xfrm>
          <a:prstGeom prst="rect">
            <a:avLst/>
          </a:prstGeom>
          <a:noFill/>
          <a:ln>
            <a:noFill/>
          </a:ln>
          <a:effectLst>
            <a:outerShdw blurRad="12700" dist="12700" dir="5400000" rotWithShape="0">
              <a:srgbClr val="FFFFFF">
                <a:alpha val="20000"/>
              </a:srgbClr>
            </a:outerShdw>
          </a:effectLst>
        </p:spPr>
        <p:txBody>
          <a:bodyPr spcFirstLastPara="1" wrap="square" lIns="50800" tIns="50800" rIns="50800" bIns="50800" anchor="t" anchorCtr="0">
            <a:spAutoFit/>
          </a:bodyPr>
          <a:lstStyle>
            <a:lvl1pPr marL="0" marR="0" lvl="0" indent="0" algn="ctr" rtl="0">
              <a:lnSpc>
                <a:spcPct val="100000"/>
              </a:lnSpc>
              <a:spcBef>
                <a:spcPts val="0"/>
              </a:spcBef>
              <a:spcAft>
                <a:spcPts val="0"/>
              </a:spcAft>
              <a:buClr>
                <a:srgbClr val="4F5C3F"/>
              </a:buClr>
              <a:buSzPts val="1800"/>
              <a:buFont typeface="Palatino"/>
              <a:buNone/>
              <a:defRPr sz="1800" b="0" i="0" u="none" strike="noStrike" cap="none">
                <a:solidFill>
                  <a:srgbClr val="4F5C3F"/>
                </a:solidFill>
                <a:latin typeface="Palatino"/>
                <a:ea typeface="Palatino"/>
                <a:cs typeface="Palatino"/>
                <a:sym typeface="Palatino"/>
              </a:defRPr>
            </a:lvl1pPr>
            <a:lvl2pPr marL="0" marR="0" lvl="1" indent="0" algn="ctr" rtl="0">
              <a:lnSpc>
                <a:spcPct val="100000"/>
              </a:lnSpc>
              <a:spcBef>
                <a:spcPts val="0"/>
              </a:spcBef>
              <a:spcAft>
                <a:spcPts val="0"/>
              </a:spcAft>
              <a:buClr>
                <a:srgbClr val="4F5C3F"/>
              </a:buClr>
              <a:buSzPts val="1800"/>
              <a:buFont typeface="Palatino"/>
              <a:buNone/>
              <a:defRPr sz="1800" b="0" i="0" u="none" strike="noStrike" cap="none">
                <a:solidFill>
                  <a:srgbClr val="4F5C3F"/>
                </a:solidFill>
                <a:latin typeface="Palatino"/>
                <a:ea typeface="Palatino"/>
                <a:cs typeface="Palatino"/>
                <a:sym typeface="Palatino"/>
              </a:defRPr>
            </a:lvl2pPr>
            <a:lvl3pPr marL="0" marR="0" lvl="2" indent="0" algn="ctr" rtl="0">
              <a:lnSpc>
                <a:spcPct val="100000"/>
              </a:lnSpc>
              <a:spcBef>
                <a:spcPts val="0"/>
              </a:spcBef>
              <a:spcAft>
                <a:spcPts val="0"/>
              </a:spcAft>
              <a:buClr>
                <a:srgbClr val="4F5C3F"/>
              </a:buClr>
              <a:buSzPts val="1800"/>
              <a:buFont typeface="Palatino"/>
              <a:buNone/>
              <a:defRPr sz="1800" b="0" i="0" u="none" strike="noStrike" cap="none">
                <a:solidFill>
                  <a:srgbClr val="4F5C3F"/>
                </a:solidFill>
                <a:latin typeface="Palatino"/>
                <a:ea typeface="Palatino"/>
                <a:cs typeface="Palatino"/>
                <a:sym typeface="Palatino"/>
              </a:defRPr>
            </a:lvl3pPr>
            <a:lvl4pPr marL="0" marR="0" lvl="3" indent="0" algn="ctr" rtl="0">
              <a:lnSpc>
                <a:spcPct val="100000"/>
              </a:lnSpc>
              <a:spcBef>
                <a:spcPts val="0"/>
              </a:spcBef>
              <a:spcAft>
                <a:spcPts val="0"/>
              </a:spcAft>
              <a:buClr>
                <a:srgbClr val="4F5C3F"/>
              </a:buClr>
              <a:buSzPts val="1800"/>
              <a:buFont typeface="Palatino"/>
              <a:buNone/>
              <a:defRPr sz="1800" b="0" i="0" u="none" strike="noStrike" cap="none">
                <a:solidFill>
                  <a:srgbClr val="4F5C3F"/>
                </a:solidFill>
                <a:latin typeface="Palatino"/>
                <a:ea typeface="Palatino"/>
                <a:cs typeface="Palatino"/>
                <a:sym typeface="Palatino"/>
              </a:defRPr>
            </a:lvl4pPr>
            <a:lvl5pPr marL="0" marR="0" lvl="4" indent="0" algn="ctr" rtl="0">
              <a:lnSpc>
                <a:spcPct val="100000"/>
              </a:lnSpc>
              <a:spcBef>
                <a:spcPts val="0"/>
              </a:spcBef>
              <a:spcAft>
                <a:spcPts val="0"/>
              </a:spcAft>
              <a:buClr>
                <a:srgbClr val="4F5C3F"/>
              </a:buClr>
              <a:buSzPts val="1800"/>
              <a:buFont typeface="Palatino"/>
              <a:buNone/>
              <a:defRPr sz="1800" b="0" i="0" u="none" strike="noStrike" cap="none">
                <a:solidFill>
                  <a:srgbClr val="4F5C3F"/>
                </a:solidFill>
                <a:latin typeface="Palatino"/>
                <a:ea typeface="Palatino"/>
                <a:cs typeface="Palatino"/>
                <a:sym typeface="Palatino"/>
              </a:defRPr>
            </a:lvl5pPr>
            <a:lvl6pPr marL="0" marR="0" lvl="5" indent="0" algn="ctr" rtl="0">
              <a:lnSpc>
                <a:spcPct val="100000"/>
              </a:lnSpc>
              <a:spcBef>
                <a:spcPts val="0"/>
              </a:spcBef>
              <a:spcAft>
                <a:spcPts val="0"/>
              </a:spcAft>
              <a:buClr>
                <a:srgbClr val="4F5C3F"/>
              </a:buClr>
              <a:buSzPts val="1800"/>
              <a:buFont typeface="Palatino"/>
              <a:buNone/>
              <a:defRPr sz="1800" b="0" i="0" u="none" strike="noStrike" cap="none">
                <a:solidFill>
                  <a:srgbClr val="4F5C3F"/>
                </a:solidFill>
                <a:latin typeface="Palatino"/>
                <a:ea typeface="Palatino"/>
                <a:cs typeface="Palatino"/>
                <a:sym typeface="Palatino"/>
              </a:defRPr>
            </a:lvl6pPr>
            <a:lvl7pPr marL="0" marR="0" lvl="6" indent="0" algn="ctr" rtl="0">
              <a:lnSpc>
                <a:spcPct val="100000"/>
              </a:lnSpc>
              <a:spcBef>
                <a:spcPts val="0"/>
              </a:spcBef>
              <a:spcAft>
                <a:spcPts val="0"/>
              </a:spcAft>
              <a:buClr>
                <a:srgbClr val="4F5C3F"/>
              </a:buClr>
              <a:buSzPts val="1800"/>
              <a:buFont typeface="Palatino"/>
              <a:buNone/>
              <a:defRPr sz="1800" b="0" i="0" u="none" strike="noStrike" cap="none">
                <a:solidFill>
                  <a:srgbClr val="4F5C3F"/>
                </a:solidFill>
                <a:latin typeface="Palatino"/>
                <a:ea typeface="Palatino"/>
                <a:cs typeface="Palatino"/>
                <a:sym typeface="Palatino"/>
              </a:defRPr>
            </a:lvl7pPr>
            <a:lvl8pPr marL="0" marR="0" lvl="7" indent="0" algn="ctr" rtl="0">
              <a:lnSpc>
                <a:spcPct val="100000"/>
              </a:lnSpc>
              <a:spcBef>
                <a:spcPts val="0"/>
              </a:spcBef>
              <a:spcAft>
                <a:spcPts val="0"/>
              </a:spcAft>
              <a:buClr>
                <a:srgbClr val="4F5C3F"/>
              </a:buClr>
              <a:buSzPts val="1800"/>
              <a:buFont typeface="Palatino"/>
              <a:buNone/>
              <a:defRPr sz="1800" b="0" i="0" u="none" strike="noStrike" cap="none">
                <a:solidFill>
                  <a:srgbClr val="4F5C3F"/>
                </a:solidFill>
                <a:latin typeface="Palatino"/>
                <a:ea typeface="Palatino"/>
                <a:cs typeface="Palatino"/>
                <a:sym typeface="Palatino"/>
              </a:defRPr>
            </a:lvl8pPr>
            <a:lvl9pPr marL="0" marR="0" lvl="8" indent="0" algn="ctr" rtl="0">
              <a:lnSpc>
                <a:spcPct val="100000"/>
              </a:lnSpc>
              <a:spcBef>
                <a:spcPts val="0"/>
              </a:spcBef>
              <a:spcAft>
                <a:spcPts val="0"/>
              </a:spcAft>
              <a:buClr>
                <a:srgbClr val="4F5C3F"/>
              </a:buClr>
              <a:buSzPts val="1800"/>
              <a:buFont typeface="Palatino"/>
              <a:buNone/>
              <a:defRPr sz="1800" b="0" i="0" u="none" strike="noStrike" cap="none">
                <a:solidFill>
                  <a:srgbClr val="4F5C3F"/>
                </a:solidFill>
                <a:latin typeface="Palatino"/>
                <a:ea typeface="Palatino"/>
                <a:cs typeface="Palatino"/>
                <a:sym typeface="Palatino"/>
              </a:defRPr>
            </a:lvl9pPr>
          </a:lstStyle>
          <a:p>
            <a:pPr marL="0" lvl="0" indent="0" algn="ctr" rtl="0">
              <a:spcBef>
                <a:spcPts val="0"/>
              </a:spcBef>
              <a:spcAft>
                <a:spcPts val="0"/>
              </a:spcAft>
              <a:buNone/>
            </a:pPr>
            <a:fld id="{00000000-1234-1234-1234-123412341234}" type="slidenum">
              <a:rPr lang="es-E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
          <p:cNvSpPr txBox="1">
            <a:spLocks noGrp="1"/>
          </p:cNvSpPr>
          <p:nvPr>
            <p:ph type="ctrTitle" idx="4294967295"/>
          </p:nvPr>
        </p:nvSpPr>
        <p:spPr>
          <a:xfrm>
            <a:off x="825500" y="3048000"/>
            <a:ext cx="11353800" cy="2273300"/>
          </a:xfrm>
          <a:prstGeom prst="rect">
            <a:avLst/>
          </a:prstGeom>
          <a:noFill/>
          <a:ln>
            <a:noFill/>
          </a:ln>
          <a:effectLst>
            <a:outerShdw blurRad="25400" dist="12700" dir="5400000" rotWithShape="0">
              <a:srgbClr val="FFFFFF"/>
            </a:outerShdw>
          </a:effectLst>
        </p:spPr>
        <p:txBody>
          <a:bodyPr spcFirstLastPara="1" wrap="square" lIns="50800" tIns="50800" rIns="50800" bIns="50800" anchor="b" anchorCtr="0">
            <a:normAutofit fontScale="90000"/>
          </a:bodyPr>
          <a:lstStyle/>
          <a:p>
            <a:pPr marL="0" marR="0" lvl="0" indent="0" algn="ctr" rtl="0">
              <a:lnSpc>
                <a:spcPct val="90000"/>
              </a:lnSpc>
              <a:spcBef>
                <a:spcPts val="0"/>
              </a:spcBef>
              <a:spcAft>
                <a:spcPts val="0"/>
              </a:spcAft>
              <a:buClr>
                <a:srgbClr val="4F5C3F"/>
              </a:buClr>
              <a:buSzPct val="100000"/>
              <a:buFont typeface="Georgia"/>
              <a:buNone/>
            </a:pPr>
            <a:r>
              <a:rPr lang="es-ES" sz="6400" b="0" i="0" u="none" strike="noStrike" cap="none">
                <a:solidFill>
                  <a:srgbClr val="4F5C3F"/>
                </a:solidFill>
                <a:latin typeface="Georgia"/>
                <a:ea typeface="Georgia"/>
                <a:cs typeface="Georgia"/>
                <a:sym typeface="Georgia"/>
              </a:rPr>
              <a:t>BUNBURY ALDERSEY </a:t>
            </a:r>
            <a:endParaRPr/>
          </a:p>
          <a:p>
            <a:pPr marL="0" marR="0" lvl="0" indent="0" algn="ctr" rtl="0">
              <a:lnSpc>
                <a:spcPct val="90000"/>
              </a:lnSpc>
              <a:spcBef>
                <a:spcPts val="0"/>
              </a:spcBef>
              <a:spcAft>
                <a:spcPts val="0"/>
              </a:spcAft>
              <a:buClr>
                <a:srgbClr val="4F5C3F"/>
              </a:buClr>
              <a:buSzPct val="100000"/>
              <a:buFont typeface="Georgia"/>
              <a:buNone/>
            </a:pPr>
            <a:r>
              <a:rPr lang="es-ES" sz="6400" b="0" i="0" u="none" strike="noStrike" cap="none">
                <a:solidFill>
                  <a:srgbClr val="4F5C3F"/>
                </a:solidFill>
                <a:latin typeface="Georgia"/>
                <a:ea typeface="Georgia"/>
                <a:cs typeface="Georgia"/>
                <a:sym typeface="Georgia"/>
              </a:rPr>
              <a:t>C OF E PRIMARY AND NURSE</a:t>
            </a:r>
            <a:r>
              <a:rPr lang="es-ES"/>
              <a:t>RY</a:t>
            </a:r>
            <a:r>
              <a:rPr lang="es-ES" sz="6400" b="0" i="0" u="none" strike="noStrike" cap="none">
                <a:solidFill>
                  <a:srgbClr val="4F5C3F"/>
                </a:solidFill>
                <a:latin typeface="Georgia"/>
                <a:ea typeface="Georgia"/>
                <a:cs typeface="Georgia"/>
                <a:sym typeface="Georgia"/>
              </a:rPr>
              <a:t> SCHOOL</a:t>
            </a:r>
            <a:endParaRPr/>
          </a:p>
        </p:txBody>
      </p:sp>
      <p:sp>
        <p:nvSpPr>
          <p:cNvPr id="62" name="Google Shape;62;p1"/>
          <p:cNvSpPr txBox="1">
            <a:spLocks noGrp="1"/>
          </p:cNvSpPr>
          <p:nvPr>
            <p:ph type="subTitle" idx="4294967295"/>
          </p:nvPr>
        </p:nvSpPr>
        <p:spPr>
          <a:xfrm>
            <a:off x="825500" y="5467325"/>
            <a:ext cx="11353800" cy="1295400"/>
          </a:xfrm>
          <a:prstGeom prst="rect">
            <a:avLst/>
          </a:prstGeom>
          <a:noFill/>
          <a:ln>
            <a:noFill/>
          </a:ln>
        </p:spPr>
        <p:txBody>
          <a:bodyPr spcFirstLastPara="1" wrap="square" lIns="50800" tIns="50800" rIns="50800" bIns="50800" anchor="t" anchorCtr="0">
            <a:normAutofit lnSpcReduction="10000"/>
          </a:bodyPr>
          <a:lstStyle/>
          <a:p>
            <a:pPr marL="0" marR="0" lvl="0" indent="0" algn="ctr" rtl="0">
              <a:lnSpc>
                <a:spcPct val="120000"/>
              </a:lnSpc>
              <a:spcBef>
                <a:spcPts val="0"/>
              </a:spcBef>
              <a:spcAft>
                <a:spcPts val="0"/>
              </a:spcAft>
              <a:buClr>
                <a:srgbClr val="4F5C3F"/>
              </a:buClr>
              <a:buSzPts val="2320"/>
              <a:buFont typeface="Georgia"/>
              <a:buNone/>
            </a:pPr>
            <a:r>
              <a:rPr lang="es-ES" sz="2320" b="1" i="0" u="none" strike="noStrike" cap="none" dirty="0">
                <a:solidFill>
                  <a:srgbClr val="4F5C3F"/>
                </a:solidFill>
                <a:latin typeface="Georgia"/>
                <a:ea typeface="Georgia"/>
                <a:cs typeface="Georgia"/>
                <a:sym typeface="Georgia"/>
              </a:rPr>
              <a:t>Meet </a:t>
            </a:r>
            <a:r>
              <a:rPr lang="es-ES" sz="2320" b="1" i="0" u="none" strike="noStrike" cap="none" dirty="0" err="1">
                <a:solidFill>
                  <a:srgbClr val="4F5C3F"/>
                </a:solidFill>
                <a:latin typeface="Georgia"/>
                <a:ea typeface="Georgia"/>
                <a:cs typeface="Georgia"/>
                <a:sym typeface="Georgia"/>
              </a:rPr>
              <a:t>the</a:t>
            </a:r>
            <a:r>
              <a:rPr lang="es-ES" sz="2320" b="1" i="0" u="none" strike="noStrike" cap="none" dirty="0">
                <a:solidFill>
                  <a:srgbClr val="4F5C3F"/>
                </a:solidFill>
                <a:latin typeface="Georgia"/>
                <a:ea typeface="Georgia"/>
                <a:cs typeface="Georgia"/>
                <a:sym typeface="Georgia"/>
              </a:rPr>
              <a:t> Teacher</a:t>
            </a:r>
            <a:endParaRPr dirty="0"/>
          </a:p>
          <a:p>
            <a:pPr marL="0" marR="0" lvl="0" indent="0" algn="ctr" rtl="0">
              <a:lnSpc>
                <a:spcPct val="120000"/>
              </a:lnSpc>
              <a:spcBef>
                <a:spcPts val="0"/>
              </a:spcBef>
              <a:spcAft>
                <a:spcPts val="0"/>
              </a:spcAft>
              <a:buClr>
                <a:srgbClr val="4F5C3F"/>
              </a:buClr>
              <a:buSzPts val="2320"/>
              <a:buFont typeface="Georgia"/>
              <a:buNone/>
            </a:pPr>
            <a:r>
              <a:rPr lang="es-ES" sz="2320" b="1" i="0" u="none" strike="noStrike" cap="none" dirty="0" err="1">
                <a:solidFill>
                  <a:srgbClr val="4F5C3F"/>
                </a:solidFill>
                <a:latin typeface="Georgia"/>
                <a:ea typeface="Georgia"/>
                <a:cs typeface="Georgia"/>
                <a:sym typeface="Georgia"/>
              </a:rPr>
              <a:t>Year</a:t>
            </a:r>
            <a:r>
              <a:rPr lang="es-ES" sz="2320" b="1" dirty="0"/>
              <a:t> 3 </a:t>
            </a:r>
            <a:endParaRPr sz="2320" b="1" dirty="0"/>
          </a:p>
          <a:p>
            <a:pPr marL="0" marR="0" lvl="0" indent="0" algn="ctr" rtl="0">
              <a:lnSpc>
                <a:spcPct val="120000"/>
              </a:lnSpc>
              <a:spcBef>
                <a:spcPts val="0"/>
              </a:spcBef>
              <a:spcAft>
                <a:spcPts val="0"/>
              </a:spcAft>
              <a:buClr>
                <a:srgbClr val="4F5C3F"/>
              </a:buClr>
              <a:buSzPts val="2320"/>
              <a:buFont typeface="Georgia"/>
              <a:buNone/>
            </a:pPr>
            <a:r>
              <a:rPr lang="es-ES" sz="2320" b="1" dirty="0"/>
              <a:t>Miss Dainty</a:t>
            </a:r>
            <a:endParaRPr sz="2320" b="1" dirty="0"/>
          </a:p>
        </p:txBody>
      </p:sp>
      <p:sp>
        <p:nvSpPr>
          <p:cNvPr id="63" name="Google Shape;63;p1"/>
          <p:cNvSpPr/>
          <p:nvPr/>
        </p:nvSpPr>
        <p:spPr>
          <a:xfrm>
            <a:off x="1891650" y="8064500"/>
            <a:ext cx="8731598" cy="1231747"/>
          </a:xfrm>
          <a:prstGeom prst="rect">
            <a:avLst/>
          </a:prstGeom>
          <a:noFill/>
          <a:ln>
            <a:noFill/>
          </a:ln>
        </p:spPr>
        <p:txBody>
          <a:bodyPr spcFirstLastPara="1" wrap="square" lIns="50800" tIns="50800" rIns="50800" bIns="50800" anchor="ctr" anchorCtr="0">
            <a:spAutoFit/>
          </a:bodyPr>
          <a:lstStyle/>
          <a:p>
            <a:pPr marL="0" marR="0" lvl="0" indent="0" algn="ctr" rtl="0">
              <a:lnSpc>
                <a:spcPct val="120000"/>
              </a:lnSpc>
              <a:spcBef>
                <a:spcPts val="0"/>
              </a:spcBef>
              <a:spcAft>
                <a:spcPts val="0"/>
              </a:spcAft>
              <a:buClr>
                <a:srgbClr val="152631"/>
              </a:buClr>
              <a:buSzPts val="3200"/>
              <a:buFont typeface="Georgia"/>
              <a:buNone/>
            </a:pPr>
            <a:r>
              <a:rPr lang="es-ES" sz="3200" b="0" i="1" u="none" strike="noStrike" cap="none">
                <a:solidFill>
                  <a:srgbClr val="152631"/>
                </a:solidFill>
                <a:latin typeface="Georgia"/>
                <a:ea typeface="Georgia"/>
                <a:cs typeface="Georgia"/>
                <a:sym typeface="Georgia"/>
              </a:rPr>
              <a:t>“Let your light shine”</a:t>
            </a:r>
            <a:endParaRPr sz="3200" b="0" i="1" u="none" strike="noStrike" cap="none">
              <a:solidFill>
                <a:srgbClr val="152631"/>
              </a:solidFill>
              <a:latin typeface="Georgia"/>
              <a:ea typeface="Georgia"/>
              <a:cs typeface="Georgia"/>
              <a:sym typeface="Georgia"/>
            </a:endParaRPr>
          </a:p>
          <a:p>
            <a:pPr marL="0" marR="0" lvl="0" indent="0" algn="ctr" rtl="0">
              <a:lnSpc>
                <a:spcPct val="120000"/>
              </a:lnSpc>
              <a:spcBef>
                <a:spcPts val="0"/>
              </a:spcBef>
              <a:spcAft>
                <a:spcPts val="0"/>
              </a:spcAft>
              <a:buClr>
                <a:srgbClr val="152631"/>
              </a:buClr>
              <a:buSzPts val="3200"/>
              <a:buFont typeface="Georgia"/>
              <a:buNone/>
            </a:pPr>
            <a:r>
              <a:rPr lang="es-ES" sz="3200" b="0" i="1" u="none" strike="noStrike" cap="none">
                <a:solidFill>
                  <a:srgbClr val="152631"/>
                </a:solidFill>
                <a:latin typeface="Georgia"/>
                <a:ea typeface="Georgia"/>
                <a:cs typeface="Georgia"/>
                <a:sym typeface="Georgia"/>
              </a:rPr>
              <a:t>Matthew 5:16</a:t>
            </a:r>
            <a:endParaRPr sz="3200" b="0" i="1" u="none" strike="noStrike" cap="none">
              <a:solidFill>
                <a:srgbClr val="152631"/>
              </a:solidFill>
              <a:latin typeface="Georgia"/>
              <a:ea typeface="Georgia"/>
              <a:cs typeface="Georgia"/>
              <a:sym typeface="Georgia"/>
            </a:endParaRPr>
          </a:p>
        </p:txBody>
      </p:sp>
      <p:pic>
        <p:nvPicPr>
          <p:cNvPr id="64" name="Google Shape;64;p1"/>
          <p:cNvPicPr preferRelativeResize="0"/>
          <p:nvPr/>
        </p:nvPicPr>
        <p:blipFill rotWithShape="1">
          <a:blip r:embed="rId3">
            <a:alphaModFix/>
          </a:blip>
          <a:srcRect/>
          <a:stretch/>
        </p:blipFill>
        <p:spPr>
          <a:xfrm>
            <a:off x="10466583" y="877333"/>
            <a:ext cx="1560317" cy="182426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g3f84012c533_0_0"/>
          <p:cNvSpPr txBox="1">
            <a:spLocks noGrp="1"/>
          </p:cNvSpPr>
          <p:nvPr>
            <p:ph type="title"/>
          </p:nvPr>
        </p:nvSpPr>
        <p:spPr>
          <a:xfrm>
            <a:off x="825500" y="539400"/>
            <a:ext cx="11353800" cy="1389000"/>
          </a:xfrm>
          <a:prstGeom prst="rect">
            <a:avLst/>
          </a:prstGeom>
        </p:spPr>
        <p:txBody>
          <a:bodyPr spcFirstLastPara="1" wrap="square" lIns="50800" tIns="50800" rIns="50800" bIns="50800" anchor="b" anchorCtr="0">
            <a:normAutofit/>
          </a:bodyPr>
          <a:lstStyle/>
          <a:p>
            <a:pPr marL="0" lvl="0" indent="0" algn="ctr" rtl="0">
              <a:spcBef>
                <a:spcPts val="0"/>
              </a:spcBef>
              <a:spcAft>
                <a:spcPts val="0"/>
              </a:spcAft>
              <a:buNone/>
            </a:pPr>
            <a:r>
              <a:rPr lang="es-ES">
                <a:solidFill>
                  <a:srgbClr val="F2F2F2"/>
                </a:solidFill>
              </a:rPr>
              <a:t>Our Senior Leadership Team</a:t>
            </a:r>
            <a:endParaRPr>
              <a:solidFill>
                <a:srgbClr val="F2F2F2"/>
              </a:solidFill>
            </a:endParaRPr>
          </a:p>
        </p:txBody>
      </p:sp>
      <p:sp>
        <p:nvSpPr>
          <p:cNvPr id="70" name="Google Shape;70;g3f84012c533_0_0"/>
          <p:cNvSpPr txBox="1">
            <a:spLocks noGrp="1"/>
          </p:cNvSpPr>
          <p:nvPr>
            <p:ph type="body" idx="1"/>
          </p:nvPr>
        </p:nvSpPr>
        <p:spPr>
          <a:xfrm>
            <a:off x="2074125" y="2454275"/>
            <a:ext cx="9874500" cy="776100"/>
          </a:xfrm>
          <a:prstGeom prst="rect">
            <a:avLst/>
          </a:prstGeom>
        </p:spPr>
        <p:txBody>
          <a:bodyPr spcFirstLastPara="1" wrap="square" lIns="50800" tIns="50800" rIns="50800" bIns="50800" anchor="t" anchorCtr="0">
            <a:normAutofit/>
          </a:bodyPr>
          <a:lstStyle/>
          <a:p>
            <a:pPr marL="0" lvl="0" indent="0" algn="l" rtl="0">
              <a:spcBef>
                <a:spcPts val="0"/>
              </a:spcBef>
              <a:spcAft>
                <a:spcPts val="0"/>
              </a:spcAft>
              <a:buNone/>
            </a:pPr>
            <a:r>
              <a:rPr lang="es-ES"/>
              <a:t>Mrs Nic Badger - Executive Headteacher</a:t>
            </a:r>
            <a:endParaRPr/>
          </a:p>
        </p:txBody>
      </p:sp>
      <p:pic>
        <p:nvPicPr>
          <p:cNvPr id="71" name="Google Shape;71;g3f84012c533_0_0"/>
          <p:cNvPicPr preferRelativeResize="0"/>
          <p:nvPr/>
        </p:nvPicPr>
        <p:blipFill>
          <a:blip r:embed="rId3">
            <a:alphaModFix/>
          </a:blip>
          <a:stretch>
            <a:fillRect/>
          </a:stretch>
        </p:blipFill>
        <p:spPr>
          <a:xfrm>
            <a:off x="663325" y="2454275"/>
            <a:ext cx="1273670" cy="2091100"/>
          </a:xfrm>
          <a:prstGeom prst="rect">
            <a:avLst/>
          </a:prstGeom>
          <a:noFill/>
          <a:ln>
            <a:noFill/>
          </a:ln>
        </p:spPr>
      </p:pic>
      <p:pic>
        <p:nvPicPr>
          <p:cNvPr id="72" name="Google Shape;72;g3f84012c533_0_0"/>
          <p:cNvPicPr preferRelativeResize="0"/>
          <p:nvPr/>
        </p:nvPicPr>
        <p:blipFill>
          <a:blip r:embed="rId4">
            <a:alphaModFix/>
          </a:blip>
          <a:stretch>
            <a:fillRect/>
          </a:stretch>
        </p:blipFill>
        <p:spPr>
          <a:xfrm>
            <a:off x="10995350" y="3516975"/>
            <a:ext cx="1476800" cy="1982550"/>
          </a:xfrm>
          <a:prstGeom prst="rect">
            <a:avLst/>
          </a:prstGeom>
          <a:noFill/>
          <a:ln>
            <a:noFill/>
          </a:ln>
        </p:spPr>
      </p:pic>
      <p:sp>
        <p:nvSpPr>
          <p:cNvPr id="73" name="Google Shape;73;g3f84012c533_0_0"/>
          <p:cNvSpPr txBox="1"/>
          <p:nvPr/>
        </p:nvSpPr>
        <p:spPr>
          <a:xfrm>
            <a:off x="3908325" y="4259700"/>
            <a:ext cx="6822600" cy="123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ES" sz="3200" i="1">
                <a:solidFill>
                  <a:srgbClr val="4F5C3F"/>
                </a:solidFill>
                <a:latin typeface="Georgia"/>
                <a:ea typeface="Georgia"/>
                <a:cs typeface="Georgia"/>
                <a:sym typeface="Georgia"/>
              </a:rPr>
              <a:t>Mrs Cath Smith - Deputy Principal</a:t>
            </a:r>
            <a:endParaRPr sz="3200" i="1">
              <a:solidFill>
                <a:srgbClr val="4F5C3F"/>
              </a:solidFill>
              <a:latin typeface="Georgia"/>
              <a:ea typeface="Georgia"/>
              <a:cs typeface="Georgia"/>
              <a:sym typeface="Georgia"/>
            </a:endParaRPr>
          </a:p>
        </p:txBody>
      </p:sp>
      <p:pic>
        <p:nvPicPr>
          <p:cNvPr id="74" name="Google Shape;74;g3f84012c533_0_0"/>
          <p:cNvPicPr preferRelativeResize="0"/>
          <p:nvPr/>
        </p:nvPicPr>
        <p:blipFill>
          <a:blip r:embed="rId5">
            <a:alphaModFix/>
          </a:blip>
          <a:stretch>
            <a:fillRect/>
          </a:stretch>
        </p:blipFill>
        <p:spPr>
          <a:xfrm>
            <a:off x="663325" y="5125350"/>
            <a:ext cx="1390093" cy="1834150"/>
          </a:xfrm>
          <a:prstGeom prst="rect">
            <a:avLst/>
          </a:prstGeom>
          <a:noFill/>
          <a:ln>
            <a:noFill/>
          </a:ln>
        </p:spPr>
      </p:pic>
      <p:sp>
        <p:nvSpPr>
          <p:cNvPr id="75" name="Google Shape;75;g3f84012c533_0_0"/>
          <p:cNvSpPr txBox="1"/>
          <p:nvPr/>
        </p:nvSpPr>
        <p:spPr>
          <a:xfrm>
            <a:off x="2159850" y="6016725"/>
            <a:ext cx="7011000" cy="942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ES" sz="3200" i="1">
                <a:solidFill>
                  <a:srgbClr val="4F5C3F"/>
                </a:solidFill>
                <a:latin typeface="Georgia"/>
                <a:ea typeface="Georgia"/>
                <a:cs typeface="Georgia"/>
                <a:sym typeface="Georgia"/>
              </a:rPr>
              <a:t>Mrs Emily Ehlen - SENCo</a:t>
            </a:r>
            <a:endParaRPr sz="3200" i="1">
              <a:solidFill>
                <a:srgbClr val="4F5C3F"/>
              </a:solidFill>
              <a:latin typeface="Georgia"/>
              <a:ea typeface="Georgia"/>
              <a:cs typeface="Georgia"/>
              <a:sym typeface="Georgi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g3f84012c533_0_8"/>
          <p:cNvSpPr txBox="1">
            <a:spLocks noGrp="1"/>
          </p:cNvSpPr>
          <p:nvPr>
            <p:ph type="title"/>
          </p:nvPr>
        </p:nvSpPr>
        <p:spPr>
          <a:xfrm>
            <a:off x="825500" y="3048000"/>
            <a:ext cx="11353800" cy="3405554"/>
          </a:xfrm>
          <a:prstGeom prst="rect">
            <a:avLst/>
          </a:prstGeom>
        </p:spPr>
        <p:txBody>
          <a:bodyPr spcFirstLastPara="1" wrap="square" lIns="50800" tIns="50800" rIns="50800" bIns="50800" anchor="b" anchorCtr="0">
            <a:normAutofit/>
          </a:bodyPr>
          <a:lstStyle/>
          <a:p>
            <a:pPr marL="0" lvl="0" indent="0" algn="ctr" rtl="0">
              <a:spcBef>
                <a:spcPts val="0"/>
              </a:spcBef>
              <a:spcAft>
                <a:spcPts val="0"/>
              </a:spcAft>
              <a:buNone/>
            </a:pPr>
            <a:r>
              <a:rPr lang="en-GB" dirty="0"/>
              <a:t>Class Teacher- Miss Dainty</a:t>
            </a:r>
            <a:br>
              <a:rPr lang="en-GB" dirty="0"/>
            </a:br>
            <a:r>
              <a:rPr lang="en-GB" dirty="0"/>
              <a:t>Teaching assistant- Mrs Bason</a:t>
            </a:r>
            <a:br>
              <a:rPr lang="en-GB" dirty="0"/>
            </a:br>
            <a:endParaRPr dirty="0"/>
          </a:p>
        </p:txBody>
      </p:sp>
      <p:sp>
        <p:nvSpPr>
          <p:cNvPr id="81" name="Google Shape;81;g3f84012c533_0_8"/>
          <p:cNvSpPr txBox="1">
            <a:spLocks noGrp="1"/>
          </p:cNvSpPr>
          <p:nvPr>
            <p:ph type="body" idx="1"/>
          </p:nvPr>
        </p:nvSpPr>
        <p:spPr>
          <a:xfrm>
            <a:off x="825500" y="543225"/>
            <a:ext cx="11353800" cy="1295400"/>
          </a:xfrm>
          <a:prstGeom prst="rect">
            <a:avLst/>
          </a:prstGeom>
        </p:spPr>
        <p:txBody>
          <a:bodyPr spcFirstLastPara="1" wrap="square" lIns="50800" tIns="50800" rIns="50800" bIns="50800" anchor="t" anchorCtr="0">
            <a:noAutofit/>
          </a:bodyPr>
          <a:lstStyle/>
          <a:p>
            <a:pPr marL="0" lvl="0" indent="0" algn="ctr" rtl="0">
              <a:spcBef>
                <a:spcPts val="0"/>
              </a:spcBef>
              <a:spcAft>
                <a:spcPts val="0"/>
              </a:spcAft>
              <a:buNone/>
            </a:pPr>
            <a:r>
              <a:rPr lang="es-ES" sz="3800">
                <a:solidFill>
                  <a:srgbClr val="FBF9E6"/>
                </a:solidFill>
              </a:rPr>
              <a:t>Who will be working in your child’s class this year….</a:t>
            </a:r>
            <a:endParaRPr sz="3800">
              <a:solidFill>
                <a:srgbClr val="FBF9E6"/>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2"/>
          <p:cNvSpPr txBox="1">
            <a:spLocks noGrp="1"/>
          </p:cNvSpPr>
          <p:nvPr>
            <p:ph type="title"/>
          </p:nvPr>
        </p:nvSpPr>
        <p:spPr>
          <a:xfrm>
            <a:off x="317500" y="2367150"/>
            <a:ext cx="7327800" cy="4200600"/>
          </a:xfrm>
          <a:prstGeom prst="rect">
            <a:avLst/>
          </a:prstGeom>
          <a:noFill/>
          <a:ln>
            <a:noFill/>
          </a:ln>
          <a:effectLst>
            <a:outerShdw blurRad="25400" dist="12700" dir="5400000" rotWithShape="0">
              <a:srgbClr val="FFFFFF"/>
            </a:outerShdw>
          </a:effectLst>
        </p:spPr>
        <p:txBody>
          <a:bodyPr spcFirstLastPara="1" wrap="square" lIns="50800" tIns="50800" rIns="50800" bIns="50800" anchor="b" anchorCtr="0">
            <a:normAutofit fontScale="90000"/>
          </a:bodyPr>
          <a:lstStyle/>
          <a:p>
            <a:pPr marL="0" lvl="0" indent="0" algn="ctr" rtl="0">
              <a:lnSpc>
                <a:spcPct val="120000"/>
              </a:lnSpc>
              <a:spcBef>
                <a:spcPts val="0"/>
              </a:spcBef>
              <a:spcAft>
                <a:spcPts val="0"/>
              </a:spcAft>
              <a:buClr>
                <a:schemeClr val="accent2"/>
              </a:buClr>
              <a:buSzPct val="100000"/>
              <a:buFont typeface="Georgia"/>
              <a:buNone/>
            </a:pPr>
            <a:r>
              <a:rPr lang="es-ES" sz="4084" cap="none">
                <a:solidFill>
                  <a:schemeClr val="accent2"/>
                </a:solidFill>
              </a:rPr>
              <a:t>We strive to provide a primary education your child will never forget. Rich with diverse opportunities and experiences set within a</a:t>
            </a:r>
            <a:endParaRPr/>
          </a:p>
          <a:p>
            <a:pPr marL="0" lvl="0" indent="0" algn="ctr" rtl="0">
              <a:lnSpc>
                <a:spcPct val="120000"/>
              </a:lnSpc>
              <a:spcBef>
                <a:spcPts val="0"/>
              </a:spcBef>
              <a:spcAft>
                <a:spcPts val="0"/>
              </a:spcAft>
              <a:buClr>
                <a:schemeClr val="accent2"/>
              </a:buClr>
              <a:buSzPct val="100000"/>
              <a:buFont typeface="Georgia"/>
              <a:buNone/>
            </a:pPr>
            <a:r>
              <a:rPr lang="es-ES" sz="4084" cap="none">
                <a:solidFill>
                  <a:schemeClr val="accent2"/>
                </a:solidFill>
              </a:rPr>
              <a:t>Christian context.</a:t>
            </a:r>
            <a:endParaRPr/>
          </a:p>
        </p:txBody>
      </p:sp>
      <p:sp>
        <p:nvSpPr>
          <p:cNvPr id="87" name="Google Shape;87;p2"/>
          <p:cNvSpPr/>
          <p:nvPr/>
        </p:nvSpPr>
        <p:spPr>
          <a:xfrm>
            <a:off x="957784" y="8117160"/>
            <a:ext cx="8731598" cy="1231747"/>
          </a:xfrm>
          <a:prstGeom prst="rect">
            <a:avLst/>
          </a:prstGeom>
          <a:noFill/>
          <a:ln>
            <a:noFill/>
          </a:ln>
        </p:spPr>
        <p:txBody>
          <a:bodyPr spcFirstLastPara="1" wrap="square" lIns="50800" tIns="50800" rIns="50800" bIns="50800" anchor="ctr" anchorCtr="0">
            <a:spAutoFit/>
          </a:bodyPr>
          <a:lstStyle/>
          <a:p>
            <a:pPr marL="0" marR="0" lvl="0" indent="0" algn="ctr" rtl="0">
              <a:lnSpc>
                <a:spcPct val="120000"/>
              </a:lnSpc>
              <a:spcBef>
                <a:spcPts val="0"/>
              </a:spcBef>
              <a:spcAft>
                <a:spcPts val="0"/>
              </a:spcAft>
              <a:buClr>
                <a:srgbClr val="152631"/>
              </a:buClr>
              <a:buSzPts val="3200"/>
              <a:buFont typeface="Georgia"/>
              <a:buNone/>
            </a:pPr>
            <a:r>
              <a:rPr lang="es-ES" sz="3200" b="0" i="1" u="none" strike="noStrike" cap="none">
                <a:solidFill>
                  <a:srgbClr val="152631"/>
                </a:solidFill>
                <a:latin typeface="Georgia"/>
                <a:ea typeface="Georgia"/>
                <a:cs typeface="Georgia"/>
                <a:sym typeface="Georgia"/>
              </a:rPr>
              <a:t>“Let your light shine”</a:t>
            </a:r>
            <a:endParaRPr sz="3200" b="0" i="1" u="none" strike="noStrike" cap="none">
              <a:solidFill>
                <a:srgbClr val="152631"/>
              </a:solidFill>
              <a:latin typeface="Georgia"/>
              <a:ea typeface="Georgia"/>
              <a:cs typeface="Georgia"/>
              <a:sym typeface="Georgia"/>
            </a:endParaRPr>
          </a:p>
          <a:p>
            <a:pPr marL="0" marR="0" lvl="0" indent="0" algn="ctr" rtl="0">
              <a:lnSpc>
                <a:spcPct val="120000"/>
              </a:lnSpc>
              <a:spcBef>
                <a:spcPts val="0"/>
              </a:spcBef>
              <a:spcAft>
                <a:spcPts val="0"/>
              </a:spcAft>
              <a:buClr>
                <a:srgbClr val="152631"/>
              </a:buClr>
              <a:buSzPts val="3200"/>
              <a:buFont typeface="Georgia"/>
              <a:buNone/>
            </a:pPr>
            <a:r>
              <a:rPr lang="es-ES" sz="3200" b="0" i="1" u="none" strike="noStrike" cap="none">
                <a:solidFill>
                  <a:srgbClr val="152631"/>
                </a:solidFill>
                <a:latin typeface="Georgia"/>
                <a:ea typeface="Georgia"/>
                <a:cs typeface="Georgia"/>
                <a:sym typeface="Georgia"/>
              </a:rPr>
              <a:t>Matthew 5:16</a:t>
            </a:r>
            <a:endParaRPr sz="3200" b="0" i="1" u="none" strike="noStrike" cap="none">
              <a:solidFill>
                <a:srgbClr val="152631"/>
              </a:solidFill>
              <a:latin typeface="Georgia"/>
              <a:ea typeface="Georgia"/>
              <a:cs typeface="Georgia"/>
              <a:sym typeface="Georgia"/>
            </a:endParaRPr>
          </a:p>
        </p:txBody>
      </p:sp>
      <p:pic>
        <p:nvPicPr>
          <p:cNvPr id="3" name="Picture Placeholder 2"/>
          <p:cNvPicPr>
            <a:picLocks noGrp="1" noChangeAspect="1"/>
          </p:cNvPicPr>
          <p:nvPr>
            <p:ph type="pic" idx="2"/>
          </p:nvPr>
        </p:nvPicPr>
        <p:blipFill>
          <a:blip r:embed="rId3">
            <a:extLst>
              <a:ext uri="{28A0092B-C50C-407E-A947-70E740481C1C}">
                <a14:useLocalDpi xmlns:a14="http://schemas.microsoft.com/office/drawing/2010/main" val="0"/>
              </a:ext>
            </a:extLst>
          </a:blip>
          <a:srcRect l="24812" r="24812"/>
          <a:stretch>
            <a:fillRect/>
          </a:stretch>
        </p:blipFill>
        <p:spPr>
          <a:xfrm>
            <a:off x="7645300" y="1932260"/>
            <a:ext cx="4673600" cy="6184900"/>
          </a:xfrm>
        </p:spPr>
      </p:pic>
      <p:pic>
        <p:nvPicPr>
          <p:cNvPr id="89" name="Google Shape;89;p2"/>
          <p:cNvPicPr preferRelativeResize="0"/>
          <p:nvPr/>
        </p:nvPicPr>
        <p:blipFill rotWithShape="1">
          <a:blip r:embed="rId4">
            <a:alphaModFix/>
          </a:blip>
          <a:srcRect/>
          <a:stretch/>
        </p:blipFill>
        <p:spPr>
          <a:xfrm>
            <a:off x="10966896" y="979458"/>
            <a:ext cx="1616562" cy="189002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5" name="Google Shape;95;p3"/>
          <p:cNvSpPr txBox="1">
            <a:spLocks noGrp="1"/>
          </p:cNvSpPr>
          <p:nvPr>
            <p:ph type="title"/>
          </p:nvPr>
        </p:nvSpPr>
        <p:spPr>
          <a:xfrm>
            <a:off x="304800" y="1778000"/>
            <a:ext cx="7327900" cy="3340100"/>
          </a:xfrm>
          <a:prstGeom prst="rect">
            <a:avLst/>
          </a:prstGeom>
          <a:noFill/>
          <a:ln>
            <a:noFill/>
          </a:ln>
          <a:effectLst>
            <a:outerShdw blurRad="25400" dist="12700" dir="5400000" rotWithShape="0">
              <a:srgbClr val="FFFFFF"/>
            </a:outerShdw>
          </a:effectLst>
        </p:spPr>
        <p:txBody>
          <a:bodyPr spcFirstLastPara="1" wrap="square" lIns="50800" tIns="50800" rIns="50800" bIns="50800" anchor="b" anchorCtr="0">
            <a:normAutofit fontScale="90000"/>
          </a:bodyPr>
          <a:lstStyle/>
          <a:p>
            <a:pPr marL="0" lvl="0" indent="0" algn="ctr" rtl="0">
              <a:lnSpc>
                <a:spcPct val="120000"/>
              </a:lnSpc>
              <a:spcBef>
                <a:spcPts val="0"/>
              </a:spcBef>
              <a:spcAft>
                <a:spcPts val="0"/>
              </a:spcAft>
              <a:buClr>
                <a:schemeClr val="accent2"/>
              </a:buClr>
              <a:buSzPts val="3136"/>
              <a:buFont typeface="Georgia"/>
              <a:buNone/>
            </a:pPr>
            <a:r>
              <a:rPr lang="es-ES" sz="3136" cap="none">
                <a:solidFill>
                  <a:schemeClr val="accent2"/>
                </a:solidFill>
              </a:rPr>
              <a:t>Our Christian values underpin all we do:</a:t>
            </a:r>
            <a:endParaRPr/>
          </a:p>
          <a:p>
            <a:pPr marL="0" lvl="0" indent="0" algn="ctr" rtl="0">
              <a:lnSpc>
                <a:spcPct val="120000"/>
              </a:lnSpc>
              <a:spcBef>
                <a:spcPts val="0"/>
              </a:spcBef>
              <a:spcAft>
                <a:spcPts val="0"/>
              </a:spcAft>
              <a:buClr>
                <a:schemeClr val="accent2"/>
              </a:buClr>
              <a:buSzPts val="6400"/>
              <a:buFont typeface="Georgia"/>
              <a:buNone/>
            </a:pPr>
            <a:endParaRPr/>
          </a:p>
          <a:p>
            <a:pPr marL="0" lvl="0" indent="0" algn="ctr" rtl="0">
              <a:lnSpc>
                <a:spcPct val="120000"/>
              </a:lnSpc>
              <a:spcBef>
                <a:spcPts val="0"/>
              </a:spcBef>
              <a:spcAft>
                <a:spcPts val="0"/>
              </a:spcAft>
              <a:buClr>
                <a:schemeClr val="accent2"/>
              </a:buClr>
              <a:buSzPts val="2408"/>
              <a:buFont typeface="Georgia"/>
              <a:buNone/>
            </a:pPr>
            <a:r>
              <a:rPr lang="es-ES" sz="2408" cap="none">
                <a:solidFill>
                  <a:schemeClr val="accent2"/>
                </a:solidFill>
              </a:rPr>
              <a:t>* Our children are happy, caring and empathetic to others</a:t>
            </a:r>
            <a:endParaRPr/>
          </a:p>
          <a:p>
            <a:pPr marL="0" lvl="0" indent="0" algn="ctr" rtl="0">
              <a:lnSpc>
                <a:spcPct val="120000"/>
              </a:lnSpc>
              <a:spcBef>
                <a:spcPts val="0"/>
              </a:spcBef>
              <a:spcAft>
                <a:spcPts val="0"/>
              </a:spcAft>
              <a:buClr>
                <a:schemeClr val="accent2"/>
              </a:buClr>
              <a:buSzPts val="6400"/>
              <a:buFont typeface="Georgia"/>
              <a:buNone/>
            </a:pPr>
            <a:endParaRPr/>
          </a:p>
          <a:p>
            <a:pPr marL="0" lvl="0" indent="0" algn="ctr" rtl="0">
              <a:lnSpc>
                <a:spcPct val="120000"/>
              </a:lnSpc>
              <a:spcBef>
                <a:spcPts val="0"/>
              </a:spcBef>
              <a:spcAft>
                <a:spcPts val="0"/>
              </a:spcAft>
              <a:buClr>
                <a:schemeClr val="accent2"/>
              </a:buClr>
              <a:buSzPts val="2408"/>
              <a:buFont typeface="Georgia"/>
              <a:buNone/>
            </a:pPr>
            <a:r>
              <a:rPr lang="es-ES" sz="2408" cap="none">
                <a:solidFill>
                  <a:schemeClr val="accent2"/>
                </a:solidFill>
              </a:rPr>
              <a:t>*Our children learn and develop as moral individuals within the context of Christian values</a:t>
            </a:r>
            <a:endParaRPr/>
          </a:p>
        </p:txBody>
      </p:sp>
      <p:sp>
        <p:nvSpPr>
          <p:cNvPr id="97" name="Google Shape;97;p3"/>
          <p:cNvSpPr/>
          <p:nvPr/>
        </p:nvSpPr>
        <p:spPr>
          <a:xfrm>
            <a:off x="1749872" y="7893246"/>
            <a:ext cx="6408712" cy="1284454"/>
          </a:xfrm>
          <a:prstGeom prst="rect">
            <a:avLst/>
          </a:prstGeom>
          <a:noFill/>
          <a:ln>
            <a:noFill/>
          </a:ln>
        </p:spPr>
        <p:txBody>
          <a:bodyPr spcFirstLastPara="1" wrap="square" lIns="50800" tIns="50800" rIns="50800" bIns="50800" anchor="ctr" anchorCtr="0">
            <a:spAutoFit/>
          </a:bodyPr>
          <a:lstStyle/>
          <a:p>
            <a:pPr marL="0" marR="0" lvl="0" indent="0" algn="ctr" rtl="0">
              <a:lnSpc>
                <a:spcPct val="120000"/>
              </a:lnSpc>
              <a:spcBef>
                <a:spcPts val="0"/>
              </a:spcBef>
              <a:spcAft>
                <a:spcPts val="0"/>
              </a:spcAft>
              <a:buClr>
                <a:srgbClr val="152631"/>
              </a:buClr>
              <a:buSzPts val="3200"/>
              <a:buFont typeface="Georgia"/>
              <a:buNone/>
            </a:pPr>
            <a:r>
              <a:rPr lang="es-ES" sz="3200" b="0" i="1" u="none" strike="noStrike" cap="none">
                <a:solidFill>
                  <a:srgbClr val="152631"/>
                </a:solidFill>
                <a:latin typeface="Georgia"/>
                <a:ea typeface="Georgia"/>
                <a:cs typeface="Georgia"/>
                <a:sym typeface="Georgia"/>
              </a:rPr>
              <a:t>“Let your light shine”</a:t>
            </a:r>
            <a:endParaRPr sz="3200" b="0" i="1" u="none" strike="noStrike" cap="none">
              <a:solidFill>
                <a:srgbClr val="152631"/>
              </a:solidFill>
              <a:latin typeface="Georgia"/>
              <a:ea typeface="Georgia"/>
              <a:cs typeface="Georgia"/>
              <a:sym typeface="Georgia"/>
            </a:endParaRPr>
          </a:p>
          <a:p>
            <a:pPr marL="0" marR="0" lvl="0" indent="0" algn="ctr" rtl="0">
              <a:lnSpc>
                <a:spcPct val="120000"/>
              </a:lnSpc>
              <a:spcBef>
                <a:spcPts val="0"/>
              </a:spcBef>
              <a:spcAft>
                <a:spcPts val="0"/>
              </a:spcAft>
              <a:buClr>
                <a:srgbClr val="152631"/>
              </a:buClr>
              <a:buSzPts val="3200"/>
              <a:buFont typeface="Georgia"/>
              <a:buNone/>
            </a:pPr>
            <a:r>
              <a:rPr lang="es-ES" sz="3200" b="0" i="1" u="none" strike="noStrike" cap="none">
                <a:solidFill>
                  <a:srgbClr val="152631"/>
                </a:solidFill>
                <a:latin typeface="Georgia"/>
                <a:ea typeface="Georgia"/>
                <a:cs typeface="Georgia"/>
                <a:sym typeface="Georgia"/>
              </a:rPr>
              <a:t>Matthew 5:16</a:t>
            </a:r>
            <a:endParaRPr sz="3200" b="0" i="1" u="none" strike="noStrike" cap="none">
              <a:solidFill>
                <a:srgbClr val="152631"/>
              </a:solidFill>
              <a:latin typeface="Georgia"/>
              <a:ea typeface="Georgia"/>
              <a:cs typeface="Georgia"/>
              <a:sym typeface="Georgia"/>
            </a:endParaRPr>
          </a:p>
        </p:txBody>
      </p:sp>
      <p:pic>
        <p:nvPicPr>
          <p:cNvPr id="3" name="Picture Placeholder 2"/>
          <p:cNvPicPr>
            <a:picLocks noGrp="1" noChangeAspect="1"/>
          </p:cNvPicPr>
          <p:nvPr>
            <p:ph type="pic" idx="2"/>
          </p:nvPr>
        </p:nvPicPr>
        <p:blipFill>
          <a:blip r:embed="rId3">
            <a:extLst>
              <a:ext uri="{28A0092B-C50C-407E-A947-70E740481C1C}">
                <a14:useLocalDpi xmlns:a14="http://schemas.microsoft.com/office/drawing/2010/main" val="0"/>
              </a:ext>
            </a:extLst>
          </a:blip>
          <a:srcRect l="24812" r="24812"/>
          <a:stretch>
            <a:fillRect/>
          </a:stretch>
        </p:blipFill>
        <p:spPr/>
      </p:pic>
      <p:pic>
        <p:nvPicPr>
          <p:cNvPr id="96" name="Google Shape;96;p3"/>
          <p:cNvPicPr preferRelativeResize="0"/>
          <p:nvPr/>
        </p:nvPicPr>
        <p:blipFill rotWithShape="1">
          <a:blip r:embed="rId4">
            <a:alphaModFix/>
          </a:blip>
          <a:srcRect/>
          <a:stretch/>
        </p:blipFill>
        <p:spPr>
          <a:xfrm>
            <a:off x="11110912" y="6711206"/>
            <a:ext cx="1560317" cy="182426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4"/>
          <p:cNvSpPr>
            <a:spLocks noGrp="1"/>
          </p:cNvSpPr>
          <p:nvPr>
            <p:ph type="pic" idx="2"/>
          </p:nvPr>
        </p:nvSpPr>
        <p:spPr>
          <a:xfrm>
            <a:off x="7645400" y="1727200"/>
            <a:ext cx="4673600" cy="6184900"/>
          </a:xfrm>
          <a:prstGeom prst="rect">
            <a:avLst/>
          </a:prstGeom>
          <a:noFill/>
          <a:ln>
            <a:noFill/>
          </a:ln>
        </p:spPr>
        <p:txBody>
          <a:bodyPr/>
          <a:lstStyle/>
          <a:p>
            <a:endParaRPr lang="en-US"/>
          </a:p>
        </p:txBody>
      </p:sp>
      <p:sp>
        <p:nvSpPr>
          <p:cNvPr id="103" name="Google Shape;103;p4"/>
          <p:cNvSpPr txBox="1">
            <a:spLocks noGrp="1"/>
          </p:cNvSpPr>
          <p:nvPr>
            <p:ph type="body" idx="1"/>
          </p:nvPr>
        </p:nvSpPr>
        <p:spPr>
          <a:xfrm>
            <a:off x="430966" y="2321781"/>
            <a:ext cx="6835933" cy="5590319"/>
          </a:xfrm>
          <a:prstGeom prst="rect">
            <a:avLst/>
          </a:prstGeom>
          <a:noFill/>
          <a:ln>
            <a:noFill/>
          </a:ln>
        </p:spPr>
        <p:txBody>
          <a:bodyPr spcFirstLastPara="1" wrap="square" lIns="50800" tIns="50800" rIns="50800" bIns="50800" anchor="t" anchorCtr="0">
            <a:normAutofit fontScale="85000" lnSpcReduction="20000"/>
          </a:bodyPr>
          <a:lstStyle/>
          <a:p>
            <a:pPr marL="0" lvl="0" indent="0" algn="ctr" rtl="0">
              <a:lnSpc>
                <a:spcPct val="120000"/>
              </a:lnSpc>
              <a:spcBef>
                <a:spcPts val="0"/>
              </a:spcBef>
              <a:spcAft>
                <a:spcPts val="0"/>
              </a:spcAft>
              <a:buClr>
                <a:srgbClr val="4F5C3F"/>
              </a:buClr>
              <a:buSzPct val="100000"/>
              <a:buFont typeface="Georgia"/>
              <a:buNone/>
            </a:pPr>
            <a:r>
              <a:rPr lang="es-ES"/>
              <a:t>As a Rights Respecting School children’s rights are also at the centre of our ethos. </a:t>
            </a:r>
            <a:endParaRPr/>
          </a:p>
          <a:p>
            <a:pPr marL="0" lvl="0" indent="0" algn="ctr" rtl="0">
              <a:lnSpc>
                <a:spcPct val="120000"/>
              </a:lnSpc>
              <a:spcBef>
                <a:spcPts val="0"/>
              </a:spcBef>
              <a:spcAft>
                <a:spcPts val="0"/>
              </a:spcAft>
              <a:buClr>
                <a:srgbClr val="4F5C3F"/>
              </a:buClr>
              <a:buSzPct val="100000"/>
              <a:buFont typeface="Georgia"/>
              <a:buNone/>
            </a:pPr>
            <a:endParaRPr/>
          </a:p>
          <a:p>
            <a:pPr marL="0" lvl="0" indent="0" algn="ctr" rtl="0">
              <a:lnSpc>
                <a:spcPct val="120000"/>
              </a:lnSpc>
              <a:spcBef>
                <a:spcPts val="0"/>
              </a:spcBef>
              <a:spcAft>
                <a:spcPts val="0"/>
              </a:spcAft>
              <a:buClr>
                <a:srgbClr val="4F5C3F"/>
              </a:buClr>
              <a:buSzPct val="100000"/>
              <a:buFont typeface="Georgia"/>
              <a:buNone/>
            </a:pPr>
            <a:r>
              <a:rPr lang="es-ES"/>
              <a:t>We are currently aiming to become a Gold Rights Respecting School. </a:t>
            </a:r>
            <a:endParaRPr/>
          </a:p>
          <a:p>
            <a:pPr marL="0" lvl="0" indent="0" algn="ctr" rtl="0">
              <a:lnSpc>
                <a:spcPct val="120000"/>
              </a:lnSpc>
              <a:spcBef>
                <a:spcPts val="0"/>
              </a:spcBef>
              <a:spcAft>
                <a:spcPts val="0"/>
              </a:spcAft>
              <a:buClr>
                <a:srgbClr val="4F5C3F"/>
              </a:buClr>
              <a:buSzPct val="100000"/>
              <a:buFont typeface="Georgia"/>
              <a:buNone/>
            </a:pPr>
            <a:endParaRPr/>
          </a:p>
          <a:p>
            <a:pPr marL="0" lvl="0" indent="0" algn="ctr" rtl="0">
              <a:lnSpc>
                <a:spcPct val="120000"/>
              </a:lnSpc>
              <a:spcBef>
                <a:spcPts val="0"/>
              </a:spcBef>
              <a:spcAft>
                <a:spcPts val="0"/>
              </a:spcAft>
              <a:buClr>
                <a:srgbClr val="4F5C3F"/>
              </a:buClr>
              <a:buSzPct val="100000"/>
              <a:buFont typeface="Georgia"/>
              <a:buNone/>
            </a:pPr>
            <a:r>
              <a:rPr lang="es-ES"/>
              <a:t>The children learn about their rights through a variety of different activities and about the importance of children’s rights in the world through themed days. </a:t>
            </a:r>
            <a:endParaRPr/>
          </a:p>
          <a:p>
            <a:pPr marL="0" lvl="0" indent="0" algn="ctr" rtl="0">
              <a:lnSpc>
                <a:spcPct val="120000"/>
              </a:lnSpc>
              <a:spcBef>
                <a:spcPts val="0"/>
              </a:spcBef>
              <a:spcAft>
                <a:spcPts val="0"/>
              </a:spcAft>
              <a:buClr>
                <a:srgbClr val="4F5C3F"/>
              </a:buClr>
              <a:buSzPct val="100000"/>
              <a:buFont typeface="Georgia"/>
              <a:buNone/>
            </a:pPr>
            <a:endParaRPr/>
          </a:p>
          <a:p>
            <a:pPr marL="0" lvl="0" indent="0" algn="ctr" rtl="0">
              <a:lnSpc>
                <a:spcPct val="120000"/>
              </a:lnSpc>
              <a:spcBef>
                <a:spcPts val="0"/>
              </a:spcBef>
              <a:spcAft>
                <a:spcPts val="0"/>
              </a:spcAft>
              <a:buClr>
                <a:srgbClr val="4F5C3F"/>
              </a:buClr>
              <a:buSzPct val="100000"/>
              <a:buFont typeface="Georgia"/>
              <a:buNone/>
            </a:pPr>
            <a:r>
              <a:rPr lang="es-ES"/>
              <a:t>At the start of this year, our class completed our class charter.</a:t>
            </a:r>
            <a:endParaRPr/>
          </a:p>
        </p:txBody>
      </p:sp>
      <p:pic>
        <p:nvPicPr>
          <p:cNvPr id="104" name="Google Shape;104;p4"/>
          <p:cNvPicPr preferRelativeResize="0"/>
          <p:nvPr/>
        </p:nvPicPr>
        <p:blipFill rotWithShape="1">
          <a:blip r:embed="rId3">
            <a:alphaModFix/>
          </a:blip>
          <a:srcRect/>
          <a:stretch/>
        </p:blipFill>
        <p:spPr>
          <a:xfrm>
            <a:off x="7393066" y="2500536"/>
            <a:ext cx="5178267" cy="432201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5"/>
          <p:cNvSpPr txBox="1">
            <a:spLocks noGrp="1"/>
          </p:cNvSpPr>
          <p:nvPr>
            <p:ph type="title"/>
          </p:nvPr>
        </p:nvSpPr>
        <p:spPr>
          <a:xfrm>
            <a:off x="825500" y="50800"/>
            <a:ext cx="11353800" cy="2032000"/>
          </a:xfrm>
          <a:prstGeom prst="rect">
            <a:avLst/>
          </a:prstGeom>
          <a:noFill/>
          <a:ln>
            <a:noFill/>
          </a:ln>
        </p:spPr>
        <p:txBody>
          <a:bodyPr spcFirstLastPara="1" wrap="square" lIns="50800" tIns="50800" rIns="50800" bIns="50800" anchor="ctr" anchorCtr="0">
            <a:normAutofit/>
          </a:bodyPr>
          <a:lstStyle/>
          <a:p>
            <a:pPr marL="0" lvl="0" indent="0" algn="ctr" rtl="0">
              <a:lnSpc>
                <a:spcPct val="90000"/>
              </a:lnSpc>
              <a:spcBef>
                <a:spcPts val="0"/>
              </a:spcBef>
              <a:spcAft>
                <a:spcPts val="0"/>
              </a:spcAft>
              <a:buClr>
                <a:srgbClr val="FBF9E6"/>
              </a:buClr>
              <a:buSzPts val="6400"/>
              <a:buFont typeface="Georgia"/>
              <a:buNone/>
            </a:pPr>
            <a:r>
              <a:rPr lang="es-ES"/>
              <a:t>OUR SCHOOL RULES</a:t>
            </a:r>
            <a:endParaRPr/>
          </a:p>
        </p:txBody>
      </p:sp>
      <p:pic>
        <p:nvPicPr>
          <p:cNvPr id="110" name="Google Shape;110;p5"/>
          <p:cNvPicPr preferRelativeResize="0"/>
          <p:nvPr/>
        </p:nvPicPr>
        <p:blipFill rotWithShape="1">
          <a:blip r:embed="rId3">
            <a:alphaModFix/>
          </a:blip>
          <a:srcRect/>
          <a:stretch/>
        </p:blipFill>
        <p:spPr>
          <a:xfrm>
            <a:off x="10974583" y="677633"/>
            <a:ext cx="1560317" cy="1824267"/>
          </a:xfrm>
          <a:prstGeom prst="rect">
            <a:avLst/>
          </a:prstGeom>
          <a:noFill/>
          <a:ln>
            <a:noFill/>
          </a:ln>
        </p:spPr>
      </p:pic>
      <p:sp>
        <p:nvSpPr>
          <p:cNvPr id="111" name="Google Shape;111;p5"/>
          <p:cNvSpPr/>
          <p:nvPr/>
        </p:nvSpPr>
        <p:spPr>
          <a:xfrm>
            <a:off x="3308423" y="7897688"/>
            <a:ext cx="6624736" cy="1284454"/>
          </a:xfrm>
          <a:prstGeom prst="rect">
            <a:avLst/>
          </a:prstGeom>
          <a:noFill/>
          <a:ln>
            <a:noFill/>
          </a:ln>
        </p:spPr>
        <p:txBody>
          <a:bodyPr spcFirstLastPara="1" wrap="square" lIns="50800" tIns="50800" rIns="50800" bIns="50800" anchor="ctr" anchorCtr="0">
            <a:spAutoFit/>
          </a:bodyPr>
          <a:lstStyle/>
          <a:p>
            <a:pPr marL="0" marR="0" lvl="0" indent="0" algn="ctr" rtl="0">
              <a:lnSpc>
                <a:spcPct val="120000"/>
              </a:lnSpc>
              <a:spcBef>
                <a:spcPts val="0"/>
              </a:spcBef>
              <a:spcAft>
                <a:spcPts val="0"/>
              </a:spcAft>
              <a:buClr>
                <a:srgbClr val="152631"/>
              </a:buClr>
              <a:buSzPts val="3200"/>
              <a:buFont typeface="Georgia"/>
              <a:buNone/>
            </a:pPr>
            <a:r>
              <a:rPr lang="es-ES" sz="3200" b="0" i="1" u="none" strike="noStrike" cap="none">
                <a:solidFill>
                  <a:srgbClr val="152631"/>
                </a:solidFill>
                <a:latin typeface="Georgia"/>
                <a:ea typeface="Georgia"/>
                <a:cs typeface="Georgia"/>
                <a:sym typeface="Georgia"/>
              </a:rPr>
              <a:t>“Let your light shine”</a:t>
            </a:r>
            <a:endParaRPr sz="3200" b="0" i="1" u="none" strike="noStrike" cap="none">
              <a:solidFill>
                <a:srgbClr val="152631"/>
              </a:solidFill>
              <a:latin typeface="Georgia"/>
              <a:ea typeface="Georgia"/>
              <a:cs typeface="Georgia"/>
              <a:sym typeface="Georgia"/>
            </a:endParaRPr>
          </a:p>
          <a:p>
            <a:pPr marL="0" marR="0" lvl="0" indent="0" algn="ctr" rtl="0">
              <a:lnSpc>
                <a:spcPct val="120000"/>
              </a:lnSpc>
              <a:spcBef>
                <a:spcPts val="0"/>
              </a:spcBef>
              <a:spcAft>
                <a:spcPts val="0"/>
              </a:spcAft>
              <a:buClr>
                <a:srgbClr val="152631"/>
              </a:buClr>
              <a:buSzPts val="3200"/>
              <a:buFont typeface="Georgia"/>
              <a:buNone/>
            </a:pPr>
            <a:r>
              <a:rPr lang="es-ES" sz="3200" b="0" i="1" u="none" strike="noStrike" cap="none">
                <a:solidFill>
                  <a:srgbClr val="152631"/>
                </a:solidFill>
                <a:latin typeface="Georgia"/>
                <a:ea typeface="Georgia"/>
                <a:cs typeface="Georgia"/>
                <a:sym typeface="Georgia"/>
              </a:rPr>
              <a:t>Matthew 5:16</a:t>
            </a:r>
            <a:endParaRPr sz="3200" b="0" i="1" u="none" strike="noStrike" cap="none">
              <a:solidFill>
                <a:srgbClr val="152631"/>
              </a:solidFill>
              <a:latin typeface="Georgia"/>
              <a:ea typeface="Georgia"/>
              <a:cs typeface="Georgia"/>
              <a:sym typeface="Georgia"/>
            </a:endParaRPr>
          </a:p>
        </p:txBody>
      </p:sp>
      <p:pic>
        <p:nvPicPr>
          <p:cNvPr id="112" name="Google Shape;112;p5"/>
          <p:cNvPicPr preferRelativeResize="0"/>
          <p:nvPr/>
        </p:nvPicPr>
        <p:blipFill rotWithShape="1">
          <a:blip r:embed="rId4">
            <a:alphaModFix/>
          </a:blip>
          <a:srcRect/>
          <a:stretch/>
        </p:blipFill>
        <p:spPr>
          <a:xfrm>
            <a:off x="2541960" y="2501900"/>
            <a:ext cx="8157662" cy="538542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pic>
        <p:nvPicPr>
          <p:cNvPr id="117" name="Google Shape;117;p7"/>
          <p:cNvPicPr preferRelativeResize="0"/>
          <p:nvPr/>
        </p:nvPicPr>
        <p:blipFill rotWithShape="1">
          <a:blip r:embed="rId3">
            <a:alphaModFix/>
          </a:blip>
          <a:srcRect/>
          <a:stretch/>
        </p:blipFill>
        <p:spPr>
          <a:xfrm>
            <a:off x="10791954" y="340308"/>
            <a:ext cx="1560317" cy="1824267"/>
          </a:xfrm>
          <a:prstGeom prst="rect">
            <a:avLst/>
          </a:prstGeom>
          <a:noFill/>
          <a:ln>
            <a:noFill/>
          </a:ln>
        </p:spPr>
      </p:pic>
      <p:sp>
        <p:nvSpPr>
          <p:cNvPr id="118" name="Google Shape;118;p7"/>
          <p:cNvSpPr txBox="1"/>
          <p:nvPr/>
        </p:nvSpPr>
        <p:spPr>
          <a:xfrm>
            <a:off x="469901" y="340300"/>
            <a:ext cx="10047600" cy="1457100"/>
          </a:xfrm>
          <a:prstGeom prst="rect">
            <a:avLst/>
          </a:prstGeom>
          <a:noFill/>
          <a:ln>
            <a:noFill/>
          </a:ln>
        </p:spPr>
        <p:txBody>
          <a:bodyPr spcFirstLastPara="1" wrap="square" lIns="50800" tIns="50800" rIns="50800" bIns="50800" anchor="ctr" anchorCtr="0">
            <a:spAutoFit/>
          </a:bodyPr>
          <a:lstStyle/>
          <a:p>
            <a:pPr marL="0" marR="0" lvl="0" indent="0" algn="ctr" rtl="0">
              <a:lnSpc>
                <a:spcPct val="120000"/>
              </a:lnSpc>
              <a:spcBef>
                <a:spcPts val="0"/>
              </a:spcBef>
              <a:spcAft>
                <a:spcPts val="0"/>
              </a:spcAft>
              <a:buClr>
                <a:srgbClr val="4F5C3F"/>
              </a:buClr>
              <a:buSzPts val="4000"/>
              <a:buFont typeface="Georgia"/>
              <a:buNone/>
            </a:pPr>
            <a:r>
              <a:rPr lang="es-ES" sz="4000" b="0" i="0" u="none" strike="noStrike" cap="none">
                <a:solidFill>
                  <a:srgbClr val="4F5C3F"/>
                </a:solidFill>
                <a:latin typeface="Georgia"/>
                <a:ea typeface="Georgia"/>
                <a:cs typeface="Georgia"/>
                <a:sym typeface="Georgia"/>
              </a:rPr>
              <a:t>Autumn </a:t>
            </a:r>
            <a:r>
              <a:rPr lang="es-ES" sz="4000">
                <a:solidFill>
                  <a:srgbClr val="4F5C3F"/>
                </a:solidFill>
                <a:latin typeface="Georgia"/>
                <a:ea typeface="Georgia"/>
                <a:cs typeface="Georgia"/>
                <a:sym typeface="Georgia"/>
              </a:rPr>
              <a:t>A</a:t>
            </a:r>
            <a:r>
              <a:rPr lang="es-ES" sz="4000" b="0" i="0" u="none" strike="noStrike" cap="none">
                <a:solidFill>
                  <a:srgbClr val="4F5C3F"/>
                </a:solidFill>
                <a:latin typeface="Georgia"/>
                <a:ea typeface="Georgia"/>
                <a:cs typeface="Georgia"/>
                <a:sym typeface="Georgia"/>
              </a:rPr>
              <a:t>: </a:t>
            </a:r>
            <a:r>
              <a:rPr lang="es-ES" sz="4000">
                <a:solidFill>
                  <a:srgbClr val="4F5C3F"/>
                </a:solidFill>
                <a:latin typeface="Georgia"/>
                <a:ea typeface="Georgia"/>
                <a:cs typeface="Georgia"/>
                <a:sym typeface="Georgia"/>
              </a:rPr>
              <a:t>What was is really like to live through WW2? </a:t>
            </a:r>
            <a:endParaRPr sz="4000" b="0" i="0" u="none" strike="noStrike" cap="none">
              <a:solidFill>
                <a:srgbClr val="4F5C3F"/>
              </a:solidFill>
              <a:latin typeface="Georgia"/>
              <a:ea typeface="Georgia"/>
              <a:cs typeface="Georgia"/>
              <a:sym typeface="Georgia"/>
            </a:endParaRPr>
          </a:p>
        </p:txBody>
      </p:sp>
      <p:sp>
        <p:nvSpPr>
          <p:cNvPr id="119" name="Google Shape;119;p7"/>
          <p:cNvSpPr/>
          <p:nvPr/>
        </p:nvSpPr>
        <p:spPr>
          <a:xfrm>
            <a:off x="2307411" y="8148444"/>
            <a:ext cx="8731500" cy="1231800"/>
          </a:xfrm>
          <a:prstGeom prst="rect">
            <a:avLst/>
          </a:prstGeom>
          <a:noFill/>
          <a:ln>
            <a:noFill/>
          </a:ln>
        </p:spPr>
        <p:txBody>
          <a:bodyPr spcFirstLastPara="1" wrap="square" lIns="50800" tIns="50800" rIns="50800" bIns="50800" anchor="ctr" anchorCtr="0">
            <a:spAutoFit/>
          </a:bodyPr>
          <a:lstStyle/>
          <a:p>
            <a:pPr marL="0" marR="0" lvl="0" indent="0" algn="ctr" rtl="0">
              <a:lnSpc>
                <a:spcPct val="120000"/>
              </a:lnSpc>
              <a:spcBef>
                <a:spcPts val="0"/>
              </a:spcBef>
              <a:spcAft>
                <a:spcPts val="0"/>
              </a:spcAft>
              <a:buClr>
                <a:srgbClr val="152631"/>
              </a:buClr>
              <a:buSzPts val="3200"/>
              <a:buFont typeface="Georgia"/>
              <a:buNone/>
            </a:pPr>
            <a:r>
              <a:rPr lang="es-ES" sz="3200" b="0" i="1" u="none" strike="noStrike" cap="none">
                <a:solidFill>
                  <a:srgbClr val="152631"/>
                </a:solidFill>
                <a:latin typeface="Georgia"/>
                <a:ea typeface="Georgia"/>
                <a:cs typeface="Georgia"/>
                <a:sym typeface="Georgia"/>
              </a:rPr>
              <a:t>“Let your light shine”</a:t>
            </a:r>
            <a:r>
              <a:rPr lang="es-ES" sz="3200" i="1">
                <a:solidFill>
                  <a:srgbClr val="152631"/>
                </a:solidFill>
                <a:latin typeface="Georgia"/>
                <a:ea typeface="Georgia"/>
                <a:cs typeface="Georgia"/>
                <a:sym typeface="Georgia"/>
              </a:rPr>
              <a:t> </a:t>
            </a:r>
            <a:r>
              <a:rPr lang="es-ES" sz="3200" b="0" i="1" u="none" strike="noStrike" cap="none">
                <a:solidFill>
                  <a:srgbClr val="152631"/>
                </a:solidFill>
                <a:latin typeface="Georgia"/>
                <a:ea typeface="Georgia"/>
                <a:cs typeface="Georgia"/>
                <a:sym typeface="Georgia"/>
              </a:rPr>
              <a:t>Matthew 5:16</a:t>
            </a:r>
            <a:endParaRPr sz="3200" b="0" i="1" u="none" strike="noStrike" cap="none">
              <a:solidFill>
                <a:srgbClr val="152631"/>
              </a:solidFill>
              <a:latin typeface="Georgia"/>
              <a:ea typeface="Georgia"/>
              <a:cs typeface="Georgia"/>
              <a:sym typeface="Georgia"/>
            </a:endParaRPr>
          </a:p>
        </p:txBody>
      </p:sp>
      <p:sp>
        <p:nvSpPr>
          <p:cNvPr id="120" name="Google Shape;120;p7"/>
          <p:cNvSpPr/>
          <p:nvPr/>
        </p:nvSpPr>
        <p:spPr>
          <a:xfrm>
            <a:off x="4268300" y="2290350"/>
            <a:ext cx="8207400" cy="5056216"/>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0"/>
              </a:spcBef>
              <a:spcAft>
                <a:spcPts val="0"/>
              </a:spcAft>
              <a:buNone/>
            </a:pPr>
            <a:r>
              <a:rPr lang="es-ES" sz="2300" dirty="0" err="1">
                <a:latin typeface="Georgia"/>
                <a:ea typeface="Georgia"/>
                <a:cs typeface="Georgia"/>
                <a:sym typeface="Georgia"/>
              </a:rPr>
              <a:t>Our</a:t>
            </a:r>
            <a:r>
              <a:rPr lang="es-ES" sz="2300" dirty="0">
                <a:latin typeface="Georgia"/>
                <a:ea typeface="Georgia"/>
                <a:cs typeface="Georgia"/>
                <a:sym typeface="Georgia"/>
              </a:rPr>
              <a:t> </a:t>
            </a:r>
            <a:r>
              <a:rPr lang="es-ES" sz="2300" dirty="0" err="1">
                <a:latin typeface="Georgia"/>
                <a:ea typeface="Georgia"/>
                <a:cs typeface="Georgia"/>
                <a:sym typeface="Georgia"/>
              </a:rPr>
              <a:t>first</a:t>
            </a:r>
            <a:r>
              <a:rPr lang="es-ES" sz="2300" dirty="0">
                <a:latin typeface="Georgia"/>
                <a:ea typeface="Georgia"/>
                <a:cs typeface="Georgia"/>
                <a:sym typeface="Georgia"/>
              </a:rPr>
              <a:t> </a:t>
            </a:r>
            <a:r>
              <a:rPr lang="es-ES" sz="2300" dirty="0" err="1">
                <a:latin typeface="Georgia"/>
                <a:ea typeface="Georgia"/>
                <a:cs typeface="Georgia"/>
                <a:sym typeface="Georgia"/>
              </a:rPr>
              <a:t>topic</a:t>
            </a:r>
            <a:r>
              <a:rPr lang="es-ES" sz="2300" dirty="0">
                <a:latin typeface="Georgia"/>
                <a:ea typeface="Georgia"/>
                <a:cs typeface="Georgia"/>
                <a:sym typeface="Georgia"/>
              </a:rPr>
              <a:t> </a:t>
            </a:r>
            <a:r>
              <a:rPr lang="es-ES" sz="2300" dirty="0" err="1">
                <a:latin typeface="Georgia"/>
                <a:ea typeface="Georgia"/>
                <a:cs typeface="Georgia"/>
                <a:sym typeface="Georgia"/>
              </a:rPr>
              <a:t>this</a:t>
            </a:r>
            <a:r>
              <a:rPr lang="es-ES" sz="2300" dirty="0">
                <a:latin typeface="Georgia"/>
                <a:ea typeface="Georgia"/>
                <a:cs typeface="Georgia"/>
                <a:sym typeface="Georgia"/>
              </a:rPr>
              <a:t> </a:t>
            </a:r>
            <a:r>
              <a:rPr lang="es-ES" sz="2300" dirty="0" err="1">
                <a:latin typeface="Georgia"/>
                <a:ea typeface="Georgia"/>
                <a:cs typeface="Georgia"/>
                <a:sym typeface="Georgia"/>
              </a:rPr>
              <a:t>year</a:t>
            </a:r>
            <a:r>
              <a:rPr lang="es-ES" sz="2300" dirty="0">
                <a:latin typeface="Georgia"/>
                <a:ea typeface="Georgia"/>
                <a:cs typeface="Georgia"/>
                <a:sym typeface="Georgia"/>
              </a:rPr>
              <a:t> </a:t>
            </a:r>
            <a:r>
              <a:rPr lang="es-ES" sz="2300" dirty="0" err="1">
                <a:latin typeface="Georgia"/>
                <a:ea typeface="Georgia"/>
                <a:cs typeface="Georgia"/>
                <a:sym typeface="Georgia"/>
              </a:rPr>
              <a:t>is</a:t>
            </a:r>
            <a:r>
              <a:rPr lang="es-ES" sz="2300" dirty="0">
                <a:latin typeface="Georgia"/>
                <a:ea typeface="Georgia"/>
                <a:cs typeface="Georgia"/>
                <a:sym typeface="Georgia"/>
              </a:rPr>
              <a:t> </a:t>
            </a:r>
            <a:r>
              <a:rPr lang="es-ES" sz="2300" b="1" dirty="0">
                <a:latin typeface="Georgia"/>
                <a:ea typeface="Georgia"/>
                <a:cs typeface="Georgia"/>
                <a:sym typeface="Georgia"/>
              </a:rPr>
              <a:t>One Little Drop. </a:t>
            </a:r>
            <a:endParaRPr sz="2300" b="1" dirty="0">
              <a:latin typeface="Georgia"/>
              <a:ea typeface="Georgia"/>
              <a:cs typeface="Georgia"/>
              <a:sym typeface="Georgia"/>
            </a:endParaRPr>
          </a:p>
          <a:p>
            <a:pPr marL="0" lvl="0" indent="0" algn="l" rtl="0">
              <a:lnSpc>
                <a:spcPct val="115000"/>
              </a:lnSpc>
              <a:spcBef>
                <a:spcPts val="0"/>
              </a:spcBef>
              <a:spcAft>
                <a:spcPts val="0"/>
              </a:spcAft>
              <a:buNone/>
            </a:pPr>
            <a:endParaRPr sz="2300" dirty="0">
              <a:latin typeface="Georgia"/>
              <a:ea typeface="Georgia"/>
              <a:cs typeface="Georgia"/>
              <a:sym typeface="Georgia"/>
            </a:endParaRPr>
          </a:p>
          <a:p>
            <a:pPr lvl="0"/>
            <a:r>
              <a:rPr lang="en-GB" sz="2400" dirty="0">
                <a:latin typeface="Calibri" panose="020F0502020204030204" pitchFamily="34" charset="0"/>
                <a:cs typeface="Calibri" panose="020F0502020204030204" pitchFamily="34" charset="0"/>
              </a:rPr>
              <a:t>Our class Autumn 1 topic is based around 'Seal Surfer' by Michael Foreman. Seal Surfer is a beautifully illustrated story about a young boy who develops a special friendship with a seal and its pup. Set against the dramatic backdrop of the sea, the story explores themes of </a:t>
            </a:r>
            <a:r>
              <a:rPr lang="en-GB" sz="2400" b="1" dirty="0">
                <a:latin typeface="Calibri" panose="020F0502020204030204" pitchFamily="34" charset="0"/>
                <a:cs typeface="Calibri" panose="020F0502020204030204" pitchFamily="34" charset="0"/>
              </a:rPr>
              <a:t>friendship, nature, family and the changing seasons</a:t>
            </a:r>
            <a:r>
              <a:rPr lang="en-GB" sz="2400" dirty="0">
                <a:latin typeface="Calibri" panose="020F0502020204030204" pitchFamily="34" charset="0"/>
                <a:cs typeface="Calibri" panose="020F0502020204030204" pitchFamily="34" charset="0"/>
              </a:rPr>
              <a:t>.</a:t>
            </a:r>
          </a:p>
          <a:p>
            <a:pPr lvl="0"/>
            <a:endParaRPr sz="2400" dirty="0">
              <a:latin typeface="Calibri" panose="020F0502020204030204" pitchFamily="34" charset="0"/>
              <a:ea typeface="Georgia"/>
              <a:cs typeface="Calibri" panose="020F0502020204030204" pitchFamily="34" charset="0"/>
              <a:sym typeface="Georgia"/>
            </a:endParaRPr>
          </a:p>
          <a:p>
            <a:pPr lvl="0"/>
            <a:r>
              <a:rPr lang="en-GB" sz="2400" dirty="0">
                <a:latin typeface="Calibri" panose="020F0502020204030204" pitchFamily="34" charset="0"/>
                <a:cs typeface="Calibri" panose="020F0502020204030204" pitchFamily="34" charset="0"/>
              </a:rPr>
              <a:t>Through this book, children will develop their understanding of the natural world and learn about the importance of caring for animals and their environment. </a:t>
            </a:r>
            <a:endParaRPr sz="2400" dirty="0">
              <a:latin typeface="Calibri" panose="020F0502020204030204" pitchFamily="34" charset="0"/>
              <a:ea typeface="Georgia"/>
              <a:cs typeface="Calibri" panose="020F0502020204030204" pitchFamily="34" charset="0"/>
              <a:sym typeface="Georgia"/>
            </a:endParaRPr>
          </a:p>
          <a:p>
            <a:pPr marL="0" lvl="0" indent="0" algn="l" rtl="0">
              <a:lnSpc>
                <a:spcPct val="115000"/>
              </a:lnSpc>
              <a:spcBef>
                <a:spcPts val="0"/>
              </a:spcBef>
              <a:spcAft>
                <a:spcPts val="800"/>
              </a:spcAft>
              <a:buNone/>
            </a:pPr>
            <a:endParaRPr sz="2000" dirty="0">
              <a:solidFill>
                <a:srgbClr val="6C6C6C"/>
              </a:solidFill>
              <a:latin typeface="Georgia"/>
              <a:ea typeface="Georgia"/>
              <a:cs typeface="Georgia"/>
              <a:sym typeface="Georgia"/>
            </a:endParaRPr>
          </a:p>
        </p:txBody>
      </p:sp>
      <p:pic>
        <p:nvPicPr>
          <p:cNvPr id="3" name="Picture 2">
            <a:extLst>
              <a:ext uri="{FF2B5EF4-FFF2-40B4-BE49-F238E27FC236}">
                <a16:creationId xmlns:a16="http://schemas.microsoft.com/office/drawing/2014/main" id="{F25D048A-EEA2-36BC-53FA-65C21AED91EF}"/>
              </a:ext>
            </a:extLst>
          </p:cNvPr>
          <p:cNvPicPr>
            <a:picLocks noChangeAspect="1"/>
          </p:cNvPicPr>
          <p:nvPr/>
        </p:nvPicPr>
        <p:blipFill>
          <a:blip r:embed="rId4"/>
          <a:stretch>
            <a:fillRect/>
          </a:stretch>
        </p:blipFill>
        <p:spPr>
          <a:xfrm>
            <a:off x="407227" y="4231400"/>
            <a:ext cx="3800368" cy="342409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8"/>
          <p:cNvSpPr txBox="1">
            <a:spLocks noGrp="1"/>
          </p:cNvSpPr>
          <p:nvPr>
            <p:ph type="title"/>
          </p:nvPr>
        </p:nvSpPr>
        <p:spPr>
          <a:xfrm>
            <a:off x="825500" y="50800"/>
            <a:ext cx="11353800" cy="2032000"/>
          </a:xfrm>
          <a:prstGeom prst="rect">
            <a:avLst/>
          </a:prstGeom>
          <a:noFill/>
          <a:ln>
            <a:noFill/>
          </a:ln>
        </p:spPr>
        <p:txBody>
          <a:bodyPr spcFirstLastPara="1" wrap="square" lIns="50800" tIns="50800" rIns="50800" bIns="50800" anchor="ctr" anchorCtr="0">
            <a:normAutofit/>
          </a:bodyPr>
          <a:lstStyle/>
          <a:p>
            <a:pPr marL="0" lvl="0" indent="0" algn="ctr" rtl="0">
              <a:lnSpc>
                <a:spcPct val="90000"/>
              </a:lnSpc>
              <a:spcBef>
                <a:spcPts val="0"/>
              </a:spcBef>
              <a:spcAft>
                <a:spcPts val="0"/>
              </a:spcAft>
              <a:buClr>
                <a:srgbClr val="FBF9E6"/>
              </a:buClr>
              <a:buSzPts val="6400"/>
              <a:buFont typeface="Georgia"/>
              <a:buNone/>
            </a:pPr>
            <a:r>
              <a:rPr lang="es-ES"/>
              <a:t>Topic Web </a:t>
            </a:r>
            <a:endParaRPr/>
          </a:p>
        </p:txBody>
      </p:sp>
      <p:pic>
        <p:nvPicPr>
          <p:cNvPr id="127" name="Google Shape;127;p8"/>
          <p:cNvPicPr preferRelativeResize="0"/>
          <p:nvPr/>
        </p:nvPicPr>
        <p:blipFill rotWithShape="1">
          <a:blip r:embed="rId3">
            <a:alphaModFix/>
          </a:blip>
          <a:srcRect/>
          <a:stretch/>
        </p:blipFill>
        <p:spPr>
          <a:xfrm>
            <a:off x="10879920" y="154666"/>
            <a:ext cx="1560317" cy="1824267"/>
          </a:xfrm>
          <a:prstGeom prst="rect">
            <a:avLst/>
          </a:prstGeom>
          <a:noFill/>
          <a:ln>
            <a:noFill/>
          </a:ln>
        </p:spPr>
      </p:pic>
      <p:sp>
        <p:nvSpPr>
          <p:cNvPr id="128" name="Google Shape;128;p8"/>
          <p:cNvSpPr txBox="1"/>
          <p:nvPr/>
        </p:nvSpPr>
        <p:spPr>
          <a:xfrm>
            <a:off x="10295364" y="3336360"/>
            <a:ext cx="2249100" cy="456600"/>
          </a:xfrm>
          <a:prstGeom prst="rect">
            <a:avLst/>
          </a:prstGeom>
          <a:noFill/>
          <a:ln>
            <a:noFill/>
          </a:ln>
        </p:spPr>
        <p:txBody>
          <a:bodyPr spcFirstLastPara="1" wrap="square" lIns="50800" tIns="50800" rIns="50800" bIns="50800" anchor="ctr" anchorCtr="0">
            <a:spAutoFit/>
          </a:bodyPr>
          <a:lstStyle/>
          <a:p>
            <a:pPr marL="0" marR="0" lvl="0" indent="0" algn="ctr" rtl="0">
              <a:lnSpc>
                <a:spcPct val="120000"/>
              </a:lnSpc>
              <a:spcBef>
                <a:spcPts val="0"/>
              </a:spcBef>
              <a:spcAft>
                <a:spcPts val="0"/>
              </a:spcAft>
              <a:buClr>
                <a:srgbClr val="4F5C3F"/>
              </a:buClr>
              <a:buSzPts val="2300"/>
              <a:buFont typeface="Georgia"/>
              <a:buNone/>
            </a:pPr>
            <a:endParaRPr sz="2300" b="0" i="0" u="none" strike="noStrike" cap="none">
              <a:solidFill>
                <a:srgbClr val="4F5C3F"/>
              </a:solidFill>
              <a:latin typeface="Georgia"/>
              <a:ea typeface="Georgia"/>
              <a:cs typeface="Georgia"/>
              <a:sym typeface="Georgia"/>
            </a:endParaRPr>
          </a:p>
        </p:txBody>
      </p:sp>
      <p:sp>
        <p:nvSpPr>
          <p:cNvPr id="129" name="Google Shape;129;p8"/>
          <p:cNvSpPr/>
          <p:nvPr/>
        </p:nvSpPr>
        <p:spPr>
          <a:xfrm>
            <a:off x="597743" y="8582914"/>
            <a:ext cx="10923491" cy="693523"/>
          </a:xfrm>
          <a:prstGeom prst="rect">
            <a:avLst/>
          </a:prstGeom>
          <a:noFill/>
          <a:ln>
            <a:noFill/>
          </a:ln>
        </p:spPr>
        <p:txBody>
          <a:bodyPr spcFirstLastPara="1" wrap="square" lIns="50800" tIns="50800" rIns="50800" bIns="50800" anchor="ctr" anchorCtr="0">
            <a:spAutoFit/>
          </a:bodyPr>
          <a:lstStyle/>
          <a:p>
            <a:pPr marL="0" marR="0" lvl="0" indent="0" algn="ctr" rtl="0">
              <a:lnSpc>
                <a:spcPct val="120000"/>
              </a:lnSpc>
              <a:spcBef>
                <a:spcPts val="0"/>
              </a:spcBef>
              <a:spcAft>
                <a:spcPts val="0"/>
              </a:spcAft>
              <a:buClr>
                <a:srgbClr val="152631"/>
              </a:buClr>
              <a:buSzPts val="3200"/>
              <a:buFont typeface="Georgia"/>
              <a:buNone/>
            </a:pPr>
            <a:r>
              <a:rPr lang="es-ES" sz="3200" b="0" i="1" u="none" strike="noStrike" cap="none">
                <a:solidFill>
                  <a:srgbClr val="152631"/>
                </a:solidFill>
                <a:latin typeface="Georgia"/>
                <a:ea typeface="Georgia"/>
                <a:cs typeface="Georgia"/>
                <a:sym typeface="Georgia"/>
              </a:rPr>
              <a:t>“Let your light shine” Matthew 5:16</a:t>
            </a:r>
            <a:endParaRPr sz="3200" b="0" i="1" u="none" strike="noStrike" cap="none">
              <a:solidFill>
                <a:srgbClr val="152631"/>
              </a:solidFill>
              <a:latin typeface="Georgia"/>
              <a:ea typeface="Georgia"/>
              <a:cs typeface="Georgia"/>
              <a:sym typeface="Georgia"/>
            </a:endParaRPr>
          </a:p>
        </p:txBody>
      </p:sp>
      <p:sp>
        <p:nvSpPr>
          <p:cNvPr id="131" name="Google Shape;131;p8"/>
          <p:cNvSpPr txBox="1"/>
          <p:nvPr/>
        </p:nvSpPr>
        <p:spPr>
          <a:xfrm>
            <a:off x="9997775" y="2940050"/>
            <a:ext cx="2634900" cy="4785600"/>
          </a:xfrm>
          <a:prstGeom prst="rect">
            <a:avLst/>
          </a:prstGeom>
          <a:noFill/>
          <a:ln>
            <a:noFill/>
          </a:ln>
        </p:spPr>
        <p:txBody>
          <a:bodyPr spcFirstLastPara="1" wrap="square" lIns="91425" tIns="91425" rIns="91425" bIns="91425" anchor="t" anchorCtr="0">
            <a:spAutoFit/>
          </a:bodyPr>
          <a:lstStyle/>
          <a:p>
            <a:pPr marL="0" lvl="0" indent="0" algn="l" rtl="0">
              <a:lnSpc>
                <a:spcPct val="163636"/>
              </a:lnSpc>
              <a:spcBef>
                <a:spcPts val="0"/>
              </a:spcBef>
              <a:spcAft>
                <a:spcPts val="0"/>
              </a:spcAft>
              <a:buNone/>
            </a:pPr>
            <a:r>
              <a:rPr lang="es-ES" sz="2400">
                <a:solidFill>
                  <a:srgbClr val="4F5C3F"/>
                </a:solidFill>
                <a:latin typeface="Georgia"/>
                <a:ea typeface="Georgia"/>
                <a:cs typeface="Georgia"/>
                <a:sym typeface="Georgia"/>
              </a:rPr>
              <a:t>Our topic web, which details what we will be learning across the connected curriculum, can be found on the Year 6 webpage.</a:t>
            </a:r>
            <a:endParaRPr sz="2400">
              <a:solidFill>
                <a:srgbClr val="4F5C3F"/>
              </a:solidFill>
              <a:latin typeface="Georgia"/>
              <a:ea typeface="Georgia"/>
              <a:cs typeface="Georgia"/>
              <a:sym typeface="Georgia"/>
            </a:endParaRPr>
          </a:p>
        </p:txBody>
      </p:sp>
      <p:pic>
        <p:nvPicPr>
          <p:cNvPr id="3" name="Picture 2">
            <a:extLst>
              <a:ext uri="{FF2B5EF4-FFF2-40B4-BE49-F238E27FC236}">
                <a16:creationId xmlns:a16="http://schemas.microsoft.com/office/drawing/2014/main" id="{0D321FEA-1F38-31B6-C4E0-380F405A8CD9}"/>
              </a:ext>
            </a:extLst>
          </p:cNvPr>
          <p:cNvPicPr>
            <a:picLocks noChangeAspect="1"/>
          </p:cNvPicPr>
          <p:nvPr/>
        </p:nvPicPr>
        <p:blipFill>
          <a:blip r:embed="rId4"/>
          <a:stretch>
            <a:fillRect/>
          </a:stretch>
        </p:blipFill>
        <p:spPr>
          <a:xfrm>
            <a:off x="372125" y="2315536"/>
            <a:ext cx="9509480" cy="626737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9"/>
          <p:cNvSpPr txBox="1">
            <a:spLocks noGrp="1"/>
          </p:cNvSpPr>
          <p:nvPr>
            <p:ph type="title"/>
          </p:nvPr>
        </p:nvSpPr>
        <p:spPr>
          <a:xfrm>
            <a:off x="825500" y="50800"/>
            <a:ext cx="11353800" cy="2032000"/>
          </a:xfrm>
          <a:prstGeom prst="rect">
            <a:avLst/>
          </a:prstGeom>
          <a:noFill/>
          <a:ln>
            <a:noFill/>
          </a:ln>
        </p:spPr>
        <p:txBody>
          <a:bodyPr spcFirstLastPara="1" wrap="square" lIns="50800" tIns="50800" rIns="50800" bIns="50800" anchor="ctr" anchorCtr="0">
            <a:normAutofit/>
          </a:bodyPr>
          <a:lstStyle/>
          <a:p>
            <a:pPr marL="0" lvl="0" indent="0" algn="ctr" rtl="0">
              <a:lnSpc>
                <a:spcPct val="90000"/>
              </a:lnSpc>
              <a:spcBef>
                <a:spcPts val="0"/>
              </a:spcBef>
              <a:spcAft>
                <a:spcPts val="0"/>
              </a:spcAft>
              <a:buClr>
                <a:srgbClr val="FBF9E6"/>
              </a:buClr>
              <a:buSzPts val="6400"/>
              <a:buFont typeface="Georgia"/>
              <a:buNone/>
            </a:pPr>
            <a:r>
              <a:rPr lang="es-ES" dirty="0"/>
              <a:t>HOMEWORK</a:t>
            </a:r>
            <a:endParaRPr dirty="0"/>
          </a:p>
        </p:txBody>
      </p:sp>
      <p:pic>
        <p:nvPicPr>
          <p:cNvPr id="137" name="Google Shape;137;p9"/>
          <p:cNvPicPr preferRelativeResize="0"/>
          <p:nvPr/>
        </p:nvPicPr>
        <p:blipFill rotWithShape="1">
          <a:blip r:embed="rId3">
            <a:alphaModFix/>
          </a:blip>
          <a:srcRect/>
          <a:stretch/>
        </p:blipFill>
        <p:spPr>
          <a:xfrm>
            <a:off x="10966896" y="154666"/>
            <a:ext cx="1560317" cy="1824267"/>
          </a:xfrm>
          <a:prstGeom prst="rect">
            <a:avLst/>
          </a:prstGeom>
          <a:noFill/>
          <a:ln>
            <a:noFill/>
          </a:ln>
        </p:spPr>
      </p:pic>
      <p:sp>
        <p:nvSpPr>
          <p:cNvPr id="138" name="Google Shape;138;p9"/>
          <p:cNvSpPr txBox="1"/>
          <p:nvPr/>
        </p:nvSpPr>
        <p:spPr>
          <a:xfrm>
            <a:off x="429645" y="2301637"/>
            <a:ext cx="12145500" cy="5880969"/>
          </a:xfrm>
          <a:prstGeom prst="rect">
            <a:avLst/>
          </a:prstGeom>
          <a:noFill/>
          <a:ln>
            <a:noFill/>
          </a:ln>
        </p:spPr>
        <p:txBody>
          <a:bodyPr spcFirstLastPara="1" wrap="square" lIns="50800" tIns="50800" rIns="50800" bIns="50800" anchor="ctr" anchorCtr="0">
            <a:spAutoFit/>
          </a:bodyPr>
          <a:lstStyle/>
          <a:p>
            <a:pPr marL="0" lvl="0" indent="0" algn="l" rtl="0">
              <a:lnSpc>
                <a:spcPct val="130909"/>
              </a:lnSpc>
              <a:spcBef>
                <a:spcPts val="0"/>
              </a:spcBef>
              <a:spcAft>
                <a:spcPts val="0"/>
              </a:spcAft>
              <a:buNone/>
            </a:pPr>
            <a:r>
              <a:rPr lang="es-ES" sz="1600" b="1" dirty="0" err="1">
                <a:solidFill>
                  <a:srgbClr val="4F5C3F"/>
                </a:solidFill>
                <a:latin typeface="Georgia"/>
                <a:ea typeface="Georgia"/>
                <a:cs typeface="Georgia"/>
                <a:sym typeface="Georgia"/>
              </a:rPr>
              <a:t>Each</a:t>
            </a:r>
            <a:r>
              <a:rPr lang="es-ES" sz="1600" b="1" dirty="0">
                <a:solidFill>
                  <a:srgbClr val="4F5C3F"/>
                </a:solidFill>
                <a:latin typeface="Georgia"/>
                <a:ea typeface="Georgia"/>
                <a:cs typeface="Georgia"/>
                <a:sym typeface="Georgia"/>
              </a:rPr>
              <a:t> </a:t>
            </a:r>
            <a:r>
              <a:rPr lang="es-ES" sz="1600" b="1" dirty="0" err="1">
                <a:solidFill>
                  <a:srgbClr val="4F5C3F"/>
                </a:solidFill>
                <a:latin typeface="Georgia"/>
                <a:ea typeface="Georgia"/>
                <a:cs typeface="Georgia"/>
                <a:sym typeface="Georgia"/>
              </a:rPr>
              <a:t>child</a:t>
            </a:r>
            <a:r>
              <a:rPr lang="es-ES" sz="1600" b="1" dirty="0">
                <a:solidFill>
                  <a:srgbClr val="4F5C3F"/>
                </a:solidFill>
                <a:latin typeface="Georgia"/>
                <a:ea typeface="Georgia"/>
                <a:cs typeface="Georgia"/>
                <a:sym typeface="Georgia"/>
              </a:rPr>
              <a:t> </a:t>
            </a:r>
            <a:r>
              <a:rPr lang="es-ES" sz="1600" b="1" dirty="0" err="1">
                <a:solidFill>
                  <a:srgbClr val="4F5C3F"/>
                </a:solidFill>
                <a:latin typeface="Georgia"/>
                <a:ea typeface="Georgia"/>
                <a:cs typeface="Georgia"/>
                <a:sym typeface="Georgia"/>
              </a:rPr>
              <a:t>will</a:t>
            </a:r>
            <a:r>
              <a:rPr lang="es-ES" sz="1600" b="1" dirty="0">
                <a:solidFill>
                  <a:srgbClr val="4F5C3F"/>
                </a:solidFill>
                <a:latin typeface="Georgia"/>
                <a:ea typeface="Georgia"/>
                <a:cs typeface="Georgia"/>
                <a:sym typeface="Georgia"/>
              </a:rPr>
              <a:t> </a:t>
            </a:r>
            <a:r>
              <a:rPr lang="es-ES" sz="1600" b="1" dirty="0" err="1">
                <a:solidFill>
                  <a:srgbClr val="4F5C3F"/>
                </a:solidFill>
                <a:latin typeface="Georgia"/>
                <a:ea typeface="Georgia"/>
                <a:cs typeface="Georgia"/>
                <a:sym typeface="Georgia"/>
              </a:rPr>
              <a:t>receive</a:t>
            </a:r>
            <a:r>
              <a:rPr lang="es-ES" sz="1600" b="1" dirty="0">
                <a:solidFill>
                  <a:srgbClr val="4F5C3F"/>
                </a:solidFill>
                <a:latin typeface="Georgia"/>
                <a:ea typeface="Georgia"/>
                <a:cs typeface="Georgia"/>
                <a:sym typeface="Georgia"/>
              </a:rPr>
              <a:t> a </a:t>
            </a:r>
            <a:r>
              <a:rPr lang="es-ES" sz="1600" b="1" dirty="0" err="1">
                <a:solidFill>
                  <a:srgbClr val="4F5C3F"/>
                </a:solidFill>
                <a:latin typeface="Georgia"/>
                <a:ea typeface="Georgia"/>
                <a:cs typeface="Georgia"/>
                <a:sym typeface="Georgia"/>
              </a:rPr>
              <a:t>reading</a:t>
            </a:r>
            <a:r>
              <a:rPr lang="es-ES" sz="1600" b="1" dirty="0">
                <a:solidFill>
                  <a:srgbClr val="4F5C3F"/>
                </a:solidFill>
                <a:latin typeface="Georgia"/>
                <a:ea typeface="Georgia"/>
                <a:cs typeface="Georgia"/>
                <a:sym typeface="Georgia"/>
              </a:rPr>
              <a:t> </a:t>
            </a:r>
            <a:r>
              <a:rPr lang="es-ES" sz="1600" b="1" dirty="0" err="1">
                <a:solidFill>
                  <a:srgbClr val="4F5C3F"/>
                </a:solidFill>
                <a:latin typeface="Georgia"/>
                <a:ea typeface="Georgia"/>
                <a:cs typeface="Georgia"/>
                <a:sym typeface="Georgia"/>
              </a:rPr>
              <a:t>diary</a:t>
            </a:r>
            <a:r>
              <a:rPr lang="es-ES" sz="1600" b="1" dirty="0">
                <a:solidFill>
                  <a:srgbClr val="4F5C3F"/>
                </a:solidFill>
                <a:latin typeface="Georgia"/>
                <a:ea typeface="Georgia"/>
                <a:cs typeface="Georgia"/>
                <a:sym typeface="Georgia"/>
              </a:rPr>
              <a:t>/</a:t>
            </a:r>
            <a:r>
              <a:rPr lang="es-ES" sz="1600" b="1" dirty="0" err="1">
                <a:solidFill>
                  <a:srgbClr val="4F5C3F"/>
                </a:solidFill>
                <a:latin typeface="Georgia"/>
                <a:ea typeface="Georgia"/>
                <a:cs typeface="Georgia"/>
                <a:sym typeface="Georgia"/>
              </a:rPr>
              <a:t>journal</a:t>
            </a:r>
            <a:r>
              <a:rPr lang="es-ES" sz="1600" b="1" dirty="0">
                <a:solidFill>
                  <a:srgbClr val="4F5C3F"/>
                </a:solidFill>
                <a:latin typeface="Georgia"/>
                <a:ea typeface="Georgia"/>
                <a:cs typeface="Georgia"/>
                <a:sym typeface="Georgia"/>
              </a:rPr>
              <a:t> and </a:t>
            </a:r>
            <a:r>
              <a:rPr lang="es-ES" sz="1600" b="1" dirty="0" err="1">
                <a:solidFill>
                  <a:srgbClr val="4F5C3F"/>
                </a:solidFill>
                <a:latin typeface="Georgia"/>
                <a:ea typeface="Georgia"/>
                <a:cs typeface="Georgia"/>
                <a:sym typeface="Georgia"/>
              </a:rPr>
              <a:t>homework</a:t>
            </a:r>
            <a:r>
              <a:rPr lang="es-ES" sz="1600" b="1" dirty="0">
                <a:solidFill>
                  <a:srgbClr val="4F5C3F"/>
                </a:solidFill>
                <a:latin typeface="Georgia"/>
                <a:ea typeface="Georgia"/>
                <a:cs typeface="Georgia"/>
                <a:sym typeface="Georgia"/>
              </a:rPr>
              <a:t> </a:t>
            </a:r>
            <a:r>
              <a:rPr lang="es-ES" sz="1600" b="1" dirty="0" err="1">
                <a:solidFill>
                  <a:srgbClr val="4F5C3F"/>
                </a:solidFill>
                <a:latin typeface="Georgia"/>
                <a:ea typeface="Georgia"/>
                <a:cs typeface="Georgia"/>
                <a:sym typeface="Georgia"/>
              </a:rPr>
              <a:t>journal</a:t>
            </a:r>
            <a:r>
              <a:rPr lang="es-ES" sz="1600" b="1" dirty="0">
                <a:solidFill>
                  <a:srgbClr val="4F5C3F"/>
                </a:solidFill>
                <a:latin typeface="Georgia"/>
                <a:ea typeface="Georgia"/>
                <a:cs typeface="Georgia"/>
                <a:sym typeface="Georgia"/>
              </a:rPr>
              <a:t> in </a:t>
            </a:r>
            <a:r>
              <a:rPr lang="es-ES" sz="1600" b="1" dirty="0" err="1">
                <a:solidFill>
                  <a:srgbClr val="4F5C3F"/>
                </a:solidFill>
                <a:latin typeface="Georgia"/>
                <a:ea typeface="Georgia"/>
                <a:cs typeface="Georgia"/>
                <a:sym typeface="Georgia"/>
              </a:rPr>
              <a:t>which</a:t>
            </a:r>
            <a:r>
              <a:rPr lang="es-ES" sz="1600" b="1" dirty="0">
                <a:solidFill>
                  <a:srgbClr val="4F5C3F"/>
                </a:solidFill>
                <a:latin typeface="Georgia"/>
                <a:ea typeface="Georgia"/>
                <a:cs typeface="Georgia"/>
                <a:sym typeface="Georgia"/>
              </a:rPr>
              <a:t> </a:t>
            </a:r>
            <a:r>
              <a:rPr lang="es-ES" sz="1600" b="1" dirty="0" err="1">
                <a:solidFill>
                  <a:srgbClr val="4F5C3F"/>
                </a:solidFill>
                <a:latin typeface="Georgia"/>
                <a:ea typeface="Georgia"/>
                <a:cs typeface="Georgia"/>
                <a:sym typeface="Georgia"/>
              </a:rPr>
              <a:t>to</a:t>
            </a:r>
            <a:r>
              <a:rPr lang="es-ES" sz="1600" b="1" dirty="0">
                <a:solidFill>
                  <a:srgbClr val="4F5C3F"/>
                </a:solidFill>
                <a:latin typeface="Georgia"/>
                <a:ea typeface="Georgia"/>
                <a:cs typeface="Georgia"/>
                <a:sym typeface="Georgia"/>
              </a:rPr>
              <a:t> complete </a:t>
            </a:r>
            <a:r>
              <a:rPr lang="es-ES" sz="1600" b="1" dirty="0" err="1">
                <a:solidFill>
                  <a:srgbClr val="4F5C3F"/>
                </a:solidFill>
                <a:latin typeface="Georgia"/>
                <a:ea typeface="Georgia"/>
                <a:cs typeface="Georgia"/>
                <a:sym typeface="Georgia"/>
              </a:rPr>
              <a:t>homework</a:t>
            </a:r>
            <a:r>
              <a:rPr lang="es-ES" sz="1600" b="1" dirty="0">
                <a:solidFill>
                  <a:srgbClr val="4F5C3F"/>
                </a:solidFill>
                <a:latin typeface="Georgia"/>
                <a:ea typeface="Georgia"/>
                <a:cs typeface="Georgia"/>
                <a:sym typeface="Georgia"/>
              </a:rPr>
              <a:t> </a:t>
            </a:r>
            <a:r>
              <a:rPr lang="es-ES" sz="1600" b="1" dirty="0" err="1">
                <a:solidFill>
                  <a:srgbClr val="4F5C3F"/>
                </a:solidFill>
                <a:latin typeface="Georgia"/>
                <a:ea typeface="Georgia"/>
                <a:cs typeface="Georgia"/>
                <a:sym typeface="Georgia"/>
              </a:rPr>
              <a:t>tasks</a:t>
            </a:r>
            <a:r>
              <a:rPr lang="es-ES" sz="1600" b="1" dirty="0">
                <a:solidFill>
                  <a:srgbClr val="4F5C3F"/>
                </a:solidFill>
                <a:latin typeface="Georgia"/>
                <a:ea typeface="Georgia"/>
                <a:cs typeface="Georgia"/>
                <a:sym typeface="Georgia"/>
              </a:rPr>
              <a:t>.</a:t>
            </a:r>
            <a:endParaRPr sz="1600" b="1" dirty="0">
              <a:solidFill>
                <a:srgbClr val="4F5C3F"/>
              </a:solidFill>
              <a:latin typeface="Georgia"/>
              <a:ea typeface="Georgia"/>
              <a:cs typeface="Georgia"/>
              <a:sym typeface="Georgia"/>
            </a:endParaRPr>
          </a:p>
          <a:p>
            <a:pPr marL="0" lvl="0" indent="0" algn="l" rtl="0">
              <a:lnSpc>
                <a:spcPct val="130909"/>
              </a:lnSpc>
              <a:spcBef>
                <a:spcPts val="0"/>
              </a:spcBef>
              <a:spcAft>
                <a:spcPts val="0"/>
              </a:spcAft>
              <a:buNone/>
            </a:pPr>
            <a:r>
              <a:rPr lang="es-ES" sz="1600" b="1" u="sng" dirty="0">
                <a:solidFill>
                  <a:srgbClr val="4F5C3F"/>
                </a:solidFill>
                <a:latin typeface="Georgia"/>
                <a:ea typeface="Georgia"/>
                <a:cs typeface="Georgia"/>
                <a:sym typeface="Georgia"/>
              </a:rPr>
              <a:t>Reading</a:t>
            </a:r>
            <a:r>
              <a:rPr lang="es-ES" sz="1600" dirty="0">
                <a:solidFill>
                  <a:srgbClr val="4F5C3F"/>
                </a:solidFill>
                <a:latin typeface="Georgia"/>
                <a:ea typeface="Georgia"/>
                <a:cs typeface="Georgia"/>
                <a:sym typeface="Georgia"/>
              </a:rPr>
              <a:t> – </a:t>
            </a:r>
            <a:r>
              <a:rPr lang="es-ES" sz="1600" dirty="0" err="1">
                <a:solidFill>
                  <a:srgbClr val="4F5C3F"/>
                </a:solidFill>
                <a:latin typeface="Georgia"/>
                <a:ea typeface="Georgia"/>
                <a:cs typeface="Georgia"/>
                <a:sym typeface="Georgia"/>
              </a:rPr>
              <a:t>daily</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reading</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is</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given</a:t>
            </a:r>
            <a:r>
              <a:rPr lang="es-ES" sz="1600" dirty="0">
                <a:solidFill>
                  <a:srgbClr val="4F5C3F"/>
                </a:solidFill>
                <a:latin typeface="Georgia"/>
                <a:ea typeface="Georgia"/>
                <a:cs typeface="Georgia"/>
                <a:sym typeface="Georgia"/>
              </a:rPr>
              <a:t> a </a:t>
            </a:r>
            <a:r>
              <a:rPr lang="es-ES" sz="1600" dirty="0" err="1">
                <a:solidFill>
                  <a:srgbClr val="4F5C3F"/>
                </a:solidFill>
                <a:latin typeface="Georgia"/>
                <a:ea typeface="Georgia"/>
                <a:cs typeface="Georgia"/>
                <a:sym typeface="Georgia"/>
              </a:rPr>
              <a:t>high</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priority</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from</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reception</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to</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year</a:t>
            </a:r>
            <a:r>
              <a:rPr lang="es-ES" sz="1600" dirty="0">
                <a:solidFill>
                  <a:srgbClr val="4F5C3F"/>
                </a:solidFill>
                <a:latin typeface="Georgia"/>
                <a:ea typeface="Georgia"/>
                <a:cs typeface="Georgia"/>
                <a:sym typeface="Georgia"/>
              </a:rPr>
              <a:t> 6. </a:t>
            </a:r>
            <a:r>
              <a:rPr lang="es-ES" sz="1600" dirty="0" err="1">
                <a:solidFill>
                  <a:srgbClr val="4F5C3F"/>
                </a:solidFill>
                <a:latin typeface="Georgia"/>
                <a:ea typeface="Georgia"/>
                <a:cs typeface="Georgia"/>
                <a:sym typeface="Georgia"/>
              </a:rPr>
              <a:t>Children</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across</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the</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school</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will</a:t>
            </a:r>
            <a:r>
              <a:rPr lang="es-ES" sz="1600" dirty="0">
                <a:solidFill>
                  <a:srgbClr val="4F5C3F"/>
                </a:solidFill>
                <a:latin typeface="Georgia"/>
                <a:ea typeface="Georgia"/>
                <a:cs typeface="Georgia"/>
                <a:sym typeface="Georgia"/>
              </a:rPr>
              <a:t> be </a:t>
            </a:r>
            <a:r>
              <a:rPr lang="es-ES" sz="1600" dirty="0" err="1">
                <a:solidFill>
                  <a:srgbClr val="4F5C3F"/>
                </a:solidFill>
                <a:latin typeface="Georgia"/>
                <a:ea typeface="Georgia"/>
                <a:cs typeface="Georgia"/>
                <a:sym typeface="Georgia"/>
              </a:rPr>
              <a:t>expected</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to</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read</a:t>
            </a:r>
            <a:r>
              <a:rPr lang="es-ES" sz="1600" dirty="0">
                <a:solidFill>
                  <a:srgbClr val="4F5C3F"/>
                </a:solidFill>
                <a:latin typeface="Georgia"/>
                <a:ea typeface="Georgia"/>
                <a:cs typeface="Georgia"/>
                <a:sym typeface="Georgia"/>
              </a:rPr>
              <a:t> at </a:t>
            </a:r>
            <a:r>
              <a:rPr lang="es-ES" sz="1600" dirty="0" err="1">
                <a:solidFill>
                  <a:srgbClr val="4F5C3F"/>
                </a:solidFill>
                <a:latin typeface="Georgia"/>
                <a:ea typeface="Georgia"/>
                <a:cs typeface="Georgia"/>
                <a:sym typeface="Georgia"/>
              </a:rPr>
              <a:t>least</a:t>
            </a:r>
            <a:r>
              <a:rPr lang="es-ES" sz="1600" dirty="0">
                <a:solidFill>
                  <a:srgbClr val="4F5C3F"/>
                </a:solidFill>
                <a:latin typeface="Georgia"/>
                <a:ea typeface="Georgia"/>
                <a:cs typeface="Georgia"/>
                <a:sym typeface="Georgia"/>
              </a:rPr>
              <a:t> 5 times per </a:t>
            </a:r>
            <a:r>
              <a:rPr lang="es-ES" sz="1600" dirty="0" err="1">
                <a:solidFill>
                  <a:srgbClr val="4F5C3F"/>
                </a:solidFill>
                <a:latin typeface="Georgia"/>
                <a:ea typeface="Georgia"/>
                <a:cs typeface="Georgia"/>
                <a:sym typeface="Georgia"/>
              </a:rPr>
              <a:t>week</a:t>
            </a:r>
            <a:r>
              <a:rPr lang="es-ES" sz="1600" dirty="0">
                <a:solidFill>
                  <a:srgbClr val="4F5C3F"/>
                </a:solidFill>
                <a:latin typeface="Georgia"/>
                <a:ea typeface="Georgia"/>
                <a:cs typeface="Georgia"/>
                <a:sym typeface="Georgia"/>
              </a:rPr>
              <a:t>. In KS2, once </a:t>
            </a:r>
            <a:r>
              <a:rPr lang="es-ES" sz="1600" dirty="0" err="1">
                <a:solidFill>
                  <a:srgbClr val="4F5C3F"/>
                </a:solidFill>
                <a:latin typeface="Georgia"/>
                <a:ea typeface="Georgia"/>
                <a:cs typeface="Georgia"/>
                <a:sym typeface="Georgia"/>
              </a:rPr>
              <a:t>children</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become</a:t>
            </a:r>
            <a:r>
              <a:rPr lang="es-ES" sz="1600" dirty="0">
                <a:solidFill>
                  <a:srgbClr val="4F5C3F"/>
                </a:solidFill>
                <a:latin typeface="Georgia"/>
                <a:ea typeface="Georgia"/>
                <a:cs typeface="Georgia"/>
                <a:sym typeface="Georgia"/>
              </a:rPr>
              <a:t> free </a:t>
            </a:r>
            <a:r>
              <a:rPr lang="es-ES" sz="1600" dirty="0" err="1">
                <a:solidFill>
                  <a:srgbClr val="4F5C3F"/>
                </a:solidFill>
                <a:latin typeface="Georgia"/>
                <a:ea typeface="Georgia"/>
                <a:cs typeface="Georgia"/>
                <a:sym typeface="Georgia"/>
              </a:rPr>
              <a:t>readers</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they</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will</a:t>
            </a:r>
            <a:r>
              <a:rPr lang="es-ES" sz="1600" dirty="0">
                <a:solidFill>
                  <a:srgbClr val="4F5C3F"/>
                </a:solidFill>
                <a:latin typeface="Georgia"/>
                <a:ea typeface="Georgia"/>
                <a:cs typeface="Georgia"/>
                <a:sym typeface="Georgia"/>
              </a:rPr>
              <a:t>  be </a:t>
            </a:r>
            <a:r>
              <a:rPr lang="es-ES" sz="1600" dirty="0" err="1">
                <a:solidFill>
                  <a:srgbClr val="4F5C3F"/>
                </a:solidFill>
                <a:latin typeface="Georgia"/>
                <a:ea typeface="Georgia"/>
                <a:cs typeface="Georgia"/>
                <a:sym typeface="Georgia"/>
              </a:rPr>
              <a:t>provided</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with</a:t>
            </a:r>
            <a:r>
              <a:rPr lang="es-ES" sz="1600" dirty="0">
                <a:solidFill>
                  <a:srgbClr val="4F5C3F"/>
                </a:solidFill>
                <a:latin typeface="Georgia"/>
                <a:ea typeface="Georgia"/>
                <a:cs typeface="Georgia"/>
                <a:sym typeface="Georgia"/>
              </a:rPr>
              <a:t> a </a:t>
            </a:r>
            <a:r>
              <a:rPr lang="es-ES" sz="1600" dirty="0" err="1">
                <a:solidFill>
                  <a:srgbClr val="4F5C3F"/>
                </a:solidFill>
                <a:latin typeface="Georgia"/>
                <a:ea typeface="Georgia"/>
                <a:cs typeface="Georgia"/>
                <a:sym typeface="Georgia"/>
              </a:rPr>
              <a:t>journal</a:t>
            </a:r>
            <a:r>
              <a:rPr lang="es-ES" sz="1600" dirty="0">
                <a:solidFill>
                  <a:srgbClr val="4F5C3F"/>
                </a:solidFill>
                <a:latin typeface="Georgia"/>
                <a:ea typeface="Georgia"/>
                <a:cs typeface="Georgia"/>
                <a:sym typeface="Georgia"/>
              </a:rPr>
              <a:t> in </a:t>
            </a:r>
            <a:r>
              <a:rPr lang="es-ES" sz="1600" dirty="0" err="1">
                <a:solidFill>
                  <a:srgbClr val="4F5C3F"/>
                </a:solidFill>
                <a:latin typeface="Georgia"/>
                <a:ea typeface="Georgia"/>
                <a:cs typeface="Georgia"/>
                <a:sym typeface="Georgia"/>
              </a:rPr>
              <a:t>which</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they</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will</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review</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the</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books</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they</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have</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read</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Each</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half</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term</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class</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teachers</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will</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also</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issue</a:t>
            </a:r>
            <a:r>
              <a:rPr lang="es-ES" sz="1600" dirty="0">
                <a:solidFill>
                  <a:srgbClr val="4F5C3F"/>
                </a:solidFill>
                <a:latin typeface="Georgia"/>
                <a:ea typeface="Georgia"/>
                <a:cs typeface="Georgia"/>
                <a:sym typeface="Georgia"/>
              </a:rPr>
              <a:t> a </a:t>
            </a:r>
            <a:r>
              <a:rPr lang="es-ES" sz="1600" dirty="0" err="1">
                <a:solidFill>
                  <a:srgbClr val="4F5C3F"/>
                </a:solidFill>
                <a:latin typeface="Georgia"/>
                <a:ea typeface="Georgia"/>
                <a:cs typeface="Georgia"/>
                <a:sym typeface="Georgia"/>
              </a:rPr>
              <a:t>list</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of</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recommended</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reading</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both</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fiction</a:t>
            </a:r>
            <a:r>
              <a:rPr lang="es-ES" sz="1600" dirty="0">
                <a:solidFill>
                  <a:srgbClr val="4F5C3F"/>
                </a:solidFill>
                <a:latin typeface="Georgia"/>
                <a:ea typeface="Georgia"/>
                <a:cs typeface="Georgia"/>
                <a:sym typeface="Georgia"/>
              </a:rPr>
              <a:t> and non-</a:t>
            </a:r>
            <a:r>
              <a:rPr lang="es-ES" sz="1600" dirty="0" err="1">
                <a:solidFill>
                  <a:srgbClr val="4F5C3F"/>
                </a:solidFill>
                <a:latin typeface="Georgia"/>
                <a:ea typeface="Georgia"/>
                <a:cs typeface="Georgia"/>
                <a:sym typeface="Georgia"/>
              </a:rPr>
              <a:t>fiction</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linked</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to</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the</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connected</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curriculum</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theme</a:t>
            </a:r>
            <a:r>
              <a:rPr lang="es-ES" sz="1600" dirty="0">
                <a:solidFill>
                  <a:srgbClr val="4F5C3F"/>
                </a:solidFill>
                <a:latin typeface="Georgia"/>
                <a:ea typeface="Georgia"/>
                <a:cs typeface="Georgia"/>
                <a:sym typeface="Georgia"/>
              </a:rPr>
              <a:t>. </a:t>
            </a:r>
            <a:endParaRPr sz="1600" dirty="0">
              <a:solidFill>
                <a:srgbClr val="4F5C3F"/>
              </a:solidFill>
              <a:latin typeface="Georgia"/>
              <a:ea typeface="Georgia"/>
              <a:cs typeface="Georgia"/>
              <a:sym typeface="Georgia"/>
            </a:endParaRPr>
          </a:p>
          <a:p>
            <a:pPr marL="0" lvl="0" indent="0" algn="l" rtl="0">
              <a:lnSpc>
                <a:spcPct val="130909"/>
              </a:lnSpc>
              <a:spcBef>
                <a:spcPts val="0"/>
              </a:spcBef>
              <a:spcAft>
                <a:spcPts val="0"/>
              </a:spcAft>
              <a:buNone/>
            </a:pPr>
            <a:r>
              <a:rPr lang="es-ES" sz="1600" b="1" u="sng" dirty="0" err="1">
                <a:solidFill>
                  <a:srgbClr val="4F5C3F"/>
                </a:solidFill>
                <a:latin typeface="Georgia"/>
                <a:ea typeface="Georgia"/>
                <a:cs typeface="Georgia"/>
                <a:sym typeface="Georgia"/>
              </a:rPr>
              <a:t>Spelling</a:t>
            </a:r>
            <a:r>
              <a:rPr lang="es-ES" sz="1600" dirty="0">
                <a:solidFill>
                  <a:srgbClr val="4F5C3F"/>
                </a:solidFill>
                <a:latin typeface="Georgia"/>
                <a:ea typeface="Georgia"/>
                <a:cs typeface="Georgia"/>
                <a:sym typeface="Georgia"/>
              </a:rPr>
              <a:t> – </a:t>
            </a:r>
            <a:r>
              <a:rPr lang="es-ES" sz="1600" dirty="0" err="1">
                <a:solidFill>
                  <a:srgbClr val="4F5C3F"/>
                </a:solidFill>
                <a:latin typeface="Georgia"/>
                <a:ea typeface="Georgia"/>
                <a:cs typeface="Georgia"/>
                <a:sym typeface="Georgia"/>
              </a:rPr>
              <a:t>Children</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will</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receive</a:t>
            </a:r>
            <a:r>
              <a:rPr lang="es-ES" sz="1600" dirty="0">
                <a:solidFill>
                  <a:srgbClr val="4F5C3F"/>
                </a:solidFill>
                <a:latin typeface="Georgia"/>
                <a:ea typeface="Georgia"/>
                <a:cs typeface="Georgia"/>
                <a:sym typeface="Georgia"/>
              </a:rPr>
              <a:t> a </a:t>
            </a:r>
            <a:r>
              <a:rPr lang="es-ES" sz="1600" dirty="0" err="1">
                <a:solidFill>
                  <a:srgbClr val="4F5C3F"/>
                </a:solidFill>
                <a:latin typeface="Georgia"/>
                <a:ea typeface="Georgia"/>
                <a:cs typeface="Georgia"/>
                <a:sym typeface="Georgia"/>
              </a:rPr>
              <a:t>spelling</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list</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of</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age-appropriate</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high</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frequency</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words</a:t>
            </a:r>
            <a:r>
              <a:rPr lang="es-ES" sz="1600" dirty="0">
                <a:solidFill>
                  <a:srgbClr val="4F5C3F"/>
                </a:solidFill>
                <a:latin typeface="Georgia"/>
                <a:ea typeface="Georgia"/>
                <a:cs typeface="Georgia"/>
                <a:sym typeface="Georgia"/>
              </a:rPr>
              <a:t> at </a:t>
            </a:r>
            <a:r>
              <a:rPr lang="es-ES" sz="1600" dirty="0" err="1">
                <a:solidFill>
                  <a:srgbClr val="4F5C3F"/>
                </a:solidFill>
                <a:latin typeface="Georgia"/>
                <a:ea typeface="Georgia"/>
                <a:cs typeface="Georgia"/>
                <a:sym typeface="Georgia"/>
              </a:rPr>
              <a:t>the</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start</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of</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each</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term</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to</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learn</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Using</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our</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booklet</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Helping</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your</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child</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to</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spell</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the</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children</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need</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to</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work</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on</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learning</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around</a:t>
            </a:r>
            <a:r>
              <a:rPr lang="es-ES" sz="1600" dirty="0">
                <a:solidFill>
                  <a:srgbClr val="4F5C3F"/>
                </a:solidFill>
                <a:latin typeface="Georgia"/>
                <a:ea typeface="Georgia"/>
                <a:cs typeface="Georgia"/>
                <a:sym typeface="Georgia"/>
              </a:rPr>
              <a:t> 8-10 </a:t>
            </a:r>
            <a:r>
              <a:rPr lang="es-ES" sz="1600" dirty="0" err="1">
                <a:solidFill>
                  <a:srgbClr val="4F5C3F"/>
                </a:solidFill>
                <a:latin typeface="Georgia"/>
                <a:ea typeface="Georgia"/>
                <a:cs typeface="Georgia"/>
                <a:sym typeface="Georgia"/>
              </a:rPr>
              <a:t>words</a:t>
            </a:r>
            <a:r>
              <a:rPr lang="es-ES" sz="1600" dirty="0">
                <a:solidFill>
                  <a:srgbClr val="4F5C3F"/>
                </a:solidFill>
                <a:latin typeface="Georgia"/>
                <a:ea typeface="Georgia"/>
                <a:cs typeface="Georgia"/>
                <a:sym typeface="Georgia"/>
              </a:rPr>
              <a:t> per </a:t>
            </a:r>
            <a:r>
              <a:rPr lang="es-ES" sz="1600" dirty="0" err="1">
                <a:solidFill>
                  <a:srgbClr val="4F5C3F"/>
                </a:solidFill>
                <a:latin typeface="Georgia"/>
                <a:ea typeface="Georgia"/>
                <a:cs typeface="Georgia"/>
                <a:sym typeface="Georgia"/>
              </a:rPr>
              <a:t>week</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This</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will</a:t>
            </a:r>
            <a:r>
              <a:rPr lang="es-ES" sz="1600" dirty="0">
                <a:solidFill>
                  <a:srgbClr val="4F5C3F"/>
                </a:solidFill>
                <a:latin typeface="Georgia"/>
                <a:ea typeface="Georgia"/>
                <a:cs typeface="Georgia"/>
                <a:sym typeface="Georgia"/>
              </a:rPr>
              <a:t> be  in </a:t>
            </a:r>
            <a:r>
              <a:rPr lang="es-ES" sz="1600" dirty="0" err="1">
                <a:solidFill>
                  <a:srgbClr val="4F5C3F"/>
                </a:solidFill>
                <a:latin typeface="Georgia"/>
                <a:ea typeface="Georgia"/>
                <a:cs typeface="Georgia"/>
                <a:sym typeface="Georgia"/>
              </a:rPr>
              <a:t>addition</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to</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spelling</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patterns</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from</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staged</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spelling</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groups</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where</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words</a:t>
            </a:r>
            <a:r>
              <a:rPr lang="es-ES" sz="1600" dirty="0">
                <a:solidFill>
                  <a:srgbClr val="4F5C3F"/>
                </a:solidFill>
                <a:latin typeface="Georgia"/>
                <a:ea typeface="Georgia"/>
                <a:cs typeface="Georgia"/>
                <a:sym typeface="Georgia"/>
              </a:rPr>
              <a:t> are </a:t>
            </a:r>
            <a:r>
              <a:rPr lang="es-ES" sz="1600" dirty="0" err="1">
                <a:solidFill>
                  <a:srgbClr val="4F5C3F"/>
                </a:solidFill>
                <a:latin typeface="Georgia"/>
                <a:ea typeface="Georgia"/>
                <a:cs typeface="Georgia"/>
                <a:sym typeface="Georgia"/>
              </a:rPr>
              <a:t>tested</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weekly</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Children</a:t>
            </a:r>
            <a:r>
              <a:rPr lang="es-ES" sz="1600" dirty="0">
                <a:solidFill>
                  <a:srgbClr val="4F5C3F"/>
                </a:solidFill>
                <a:latin typeface="Georgia"/>
                <a:ea typeface="Georgia"/>
                <a:cs typeface="Georgia"/>
                <a:sym typeface="Georgia"/>
              </a:rPr>
              <a:t> in KS2 </a:t>
            </a:r>
            <a:r>
              <a:rPr lang="es-ES" sz="1600" dirty="0" err="1">
                <a:solidFill>
                  <a:srgbClr val="4F5C3F"/>
                </a:solidFill>
                <a:latin typeface="Georgia"/>
                <a:ea typeface="Georgia"/>
                <a:cs typeface="Georgia"/>
                <a:sym typeface="Georgia"/>
              </a:rPr>
              <a:t>will</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receive</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these</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on</a:t>
            </a:r>
            <a:r>
              <a:rPr lang="es-ES" sz="1600" dirty="0">
                <a:solidFill>
                  <a:srgbClr val="4F5C3F"/>
                </a:solidFill>
                <a:latin typeface="Georgia"/>
                <a:ea typeface="Georgia"/>
                <a:cs typeface="Georgia"/>
                <a:sym typeface="Georgia"/>
              </a:rPr>
              <a:t> a Friday and </a:t>
            </a:r>
            <a:r>
              <a:rPr lang="es-ES" sz="1600" dirty="0" err="1">
                <a:solidFill>
                  <a:srgbClr val="4F5C3F"/>
                </a:solidFill>
                <a:latin typeface="Georgia"/>
                <a:ea typeface="Georgia"/>
                <a:cs typeface="Georgia"/>
                <a:sym typeface="Georgia"/>
              </a:rPr>
              <a:t>will</a:t>
            </a:r>
            <a:r>
              <a:rPr lang="es-ES" sz="1600" dirty="0">
                <a:solidFill>
                  <a:srgbClr val="4F5C3F"/>
                </a:solidFill>
                <a:latin typeface="Georgia"/>
                <a:ea typeface="Georgia"/>
                <a:cs typeface="Georgia"/>
                <a:sym typeface="Georgia"/>
              </a:rPr>
              <a:t> be </a:t>
            </a:r>
            <a:r>
              <a:rPr lang="es-ES" sz="1600" dirty="0" err="1">
                <a:solidFill>
                  <a:srgbClr val="4F5C3F"/>
                </a:solidFill>
                <a:latin typeface="Georgia"/>
                <a:ea typeface="Georgia"/>
                <a:cs typeface="Georgia"/>
                <a:sym typeface="Georgia"/>
              </a:rPr>
              <a:t>tested</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the</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following</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Thursday</a:t>
            </a:r>
            <a:r>
              <a:rPr lang="es-ES" sz="1600" dirty="0">
                <a:solidFill>
                  <a:srgbClr val="4F5C3F"/>
                </a:solidFill>
                <a:latin typeface="Georgia"/>
                <a:ea typeface="Georgia"/>
                <a:cs typeface="Georgia"/>
                <a:sym typeface="Georgia"/>
              </a:rPr>
              <a:t>.</a:t>
            </a:r>
            <a:endParaRPr sz="1600" dirty="0">
              <a:solidFill>
                <a:srgbClr val="4F5C3F"/>
              </a:solidFill>
              <a:latin typeface="Georgia"/>
              <a:ea typeface="Georgia"/>
              <a:cs typeface="Georgia"/>
              <a:sym typeface="Georgia"/>
            </a:endParaRPr>
          </a:p>
          <a:p>
            <a:pPr marL="0" lvl="0" indent="0" algn="l" rtl="0">
              <a:lnSpc>
                <a:spcPct val="130909"/>
              </a:lnSpc>
              <a:spcBef>
                <a:spcPts val="0"/>
              </a:spcBef>
              <a:spcAft>
                <a:spcPts val="0"/>
              </a:spcAft>
              <a:buNone/>
            </a:pPr>
            <a:r>
              <a:rPr lang="es-ES" sz="1600" b="1" u="sng" dirty="0" err="1">
                <a:solidFill>
                  <a:srgbClr val="4F5C3F"/>
                </a:solidFill>
                <a:latin typeface="Georgia"/>
                <a:ea typeface="Georgia"/>
                <a:cs typeface="Georgia"/>
                <a:sym typeface="Georgia"/>
              </a:rPr>
              <a:t>MyMaths</a:t>
            </a:r>
            <a:r>
              <a:rPr lang="es-ES" sz="1600" dirty="0">
                <a:solidFill>
                  <a:srgbClr val="4F5C3F"/>
                </a:solidFill>
                <a:latin typeface="Georgia"/>
                <a:ea typeface="Georgia"/>
                <a:cs typeface="Georgia"/>
                <a:sym typeface="Georgia"/>
              </a:rPr>
              <a:t> – </a:t>
            </a:r>
            <a:r>
              <a:rPr lang="es-ES" sz="1600" dirty="0" err="1">
                <a:solidFill>
                  <a:srgbClr val="4F5C3F"/>
                </a:solidFill>
                <a:latin typeface="Georgia"/>
                <a:ea typeface="Georgia"/>
                <a:cs typeface="Georgia"/>
                <a:sym typeface="Georgia"/>
              </a:rPr>
              <a:t>Children</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will</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receive</a:t>
            </a:r>
            <a:r>
              <a:rPr lang="es-ES" sz="1600" dirty="0">
                <a:solidFill>
                  <a:srgbClr val="4F5C3F"/>
                </a:solidFill>
                <a:latin typeface="Georgia"/>
                <a:ea typeface="Georgia"/>
                <a:cs typeface="Georgia"/>
                <a:sym typeface="Georgia"/>
              </a:rPr>
              <a:t> a </a:t>
            </a:r>
            <a:r>
              <a:rPr lang="es-ES" sz="1600" dirty="0" err="1">
                <a:solidFill>
                  <a:srgbClr val="4F5C3F"/>
                </a:solidFill>
                <a:latin typeface="Georgia"/>
                <a:ea typeface="Georgia"/>
                <a:cs typeface="Georgia"/>
                <a:sym typeface="Georgia"/>
              </a:rPr>
              <a:t>weekly</a:t>
            </a:r>
            <a:r>
              <a:rPr lang="es-ES" sz="1600" dirty="0">
                <a:solidFill>
                  <a:srgbClr val="4F5C3F"/>
                </a:solidFill>
                <a:latin typeface="Georgia"/>
                <a:ea typeface="Georgia"/>
                <a:cs typeface="Georgia"/>
                <a:sym typeface="Georgia"/>
              </a:rPr>
              <a:t> online </a:t>
            </a:r>
            <a:r>
              <a:rPr lang="es-ES" sz="1600" dirty="0" err="1">
                <a:solidFill>
                  <a:srgbClr val="4F5C3F"/>
                </a:solidFill>
                <a:latin typeface="Georgia"/>
                <a:ea typeface="Georgia"/>
                <a:cs typeface="Georgia"/>
                <a:sym typeface="Georgia"/>
              </a:rPr>
              <a:t>maths</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task</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related</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to</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learning</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which</a:t>
            </a:r>
            <a:r>
              <a:rPr lang="es-ES" sz="1600" dirty="0">
                <a:solidFill>
                  <a:srgbClr val="4F5C3F"/>
                </a:solidFill>
                <a:latin typeface="Georgia"/>
                <a:ea typeface="Georgia"/>
                <a:cs typeface="Georgia"/>
                <a:sym typeface="Georgia"/>
              </a:rPr>
              <a:t> has </a:t>
            </a:r>
            <a:r>
              <a:rPr lang="es-ES" sz="1600" dirty="0" err="1">
                <a:solidFill>
                  <a:srgbClr val="4F5C3F"/>
                </a:solidFill>
                <a:latin typeface="Georgia"/>
                <a:ea typeface="Georgia"/>
                <a:cs typeface="Georgia"/>
                <a:sym typeface="Georgia"/>
              </a:rPr>
              <a:t>taken</a:t>
            </a:r>
            <a:r>
              <a:rPr lang="es-ES" sz="1600" dirty="0">
                <a:solidFill>
                  <a:srgbClr val="4F5C3F"/>
                </a:solidFill>
                <a:latin typeface="Georgia"/>
                <a:ea typeface="Georgia"/>
                <a:cs typeface="Georgia"/>
                <a:sym typeface="Georgia"/>
              </a:rPr>
              <a:t> place </a:t>
            </a:r>
            <a:r>
              <a:rPr lang="es-ES" sz="1600" dirty="0" err="1">
                <a:solidFill>
                  <a:srgbClr val="4F5C3F"/>
                </a:solidFill>
                <a:latin typeface="Georgia"/>
                <a:ea typeface="Georgia"/>
                <a:cs typeface="Georgia"/>
                <a:sym typeface="Georgia"/>
              </a:rPr>
              <a:t>that</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week</a:t>
            </a:r>
            <a:r>
              <a:rPr lang="es-ES" sz="1600" dirty="0">
                <a:solidFill>
                  <a:srgbClr val="4F5C3F"/>
                </a:solidFill>
                <a:latin typeface="Georgia"/>
                <a:ea typeface="Georgia"/>
                <a:cs typeface="Georgia"/>
                <a:sym typeface="Georgia"/>
              </a:rPr>
              <a:t> in </a:t>
            </a:r>
            <a:r>
              <a:rPr lang="es-ES" sz="1600" dirty="0" err="1">
                <a:solidFill>
                  <a:srgbClr val="4F5C3F"/>
                </a:solidFill>
                <a:latin typeface="Georgia"/>
                <a:ea typeface="Georgia"/>
                <a:cs typeface="Georgia"/>
                <a:sym typeface="Georgia"/>
              </a:rPr>
              <a:t>school</a:t>
            </a:r>
            <a:r>
              <a:rPr lang="es-ES" sz="1600" dirty="0">
                <a:solidFill>
                  <a:srgbClr val="4F5C3F"/>
                </a:solidFill>
                <a:latin typeface="Georgia"/>
                <a:ea typeface="Georgia"/>
                <a:cs typeface="Georgia"/>
                <a:sym typeface="Georgia"/>
              </a:rPr>
              <a:t>. </a:t>
            </a:r>
            <a:endParaRPr sz="1600" dirty="0">
              <a:solidFill>
                <a:srgbClr val="4F5C3F"/>
              </a:solidFill>
              <a:latin typeface="Georgia"/>
              <a:ea typeface="Georgia"/>
              <a:cs typeface="Georgia"/>
              <a:sym typeface="Georgia"/>
            </a:endParaRPr>
          </a:p>
          <a:p>
            <a:pPr marL="0" lvl="0" indent="0" algn="l" rtl="0">
              <a:lnSpc>
                <a:spcPct val="130909"/>
              </a:lnSpc>
              <a:spcBef>
                <a:spcPts val="0"/>
              </a:spcBef>
              <a:spcAft>
                <a:spcPts val="0"/>
              </a:spcAft>
              <a:buNone/>
            </a:pPr>
            <a:r>
              <a:rPr lang="es-ES" sz="1600" b="1" u="sng" dirty="0">
                <a:solidFill>
                  <a:srgbClr val="4F5C3F"/>
                </a:solidFill>
                <a:latin typeface="Georgia"/>
                <a:ea typeface="Georgia"/>
                <a:cs typeface="Georgia"/>
                <a:sym typeface="Georgia"/>
              </a:rPr>
              <a:t>Times tables</a:t>
            </a:r>
            <a:r>
              <a:rPr lang="es-ES" sz="1600" dirty="0">
                <a:solidFill>
                  <a:srgbClr val="4F5C3F"/>
                </a:solidFill>
                <a:latin typeface="Georgia"/>
                <a:ea typeface="Georgia"/>
                <a:cs typeface="Georgia"/>
                <a:sym typeface="Georgia"/>
              </a:rPr>
              <a:t> – </a:t>
            </a:r>
            <a:r>
              <a:rPr lang="es-ES" sz="1600" dirty="0" err="1">
                <a:solidFill>
                  <a:srgbClr val="4F5C3F"/>
                </a:solidFill>
                <a:latin typeface="Georgia"/>
                <a:ea typeface="Georgia"/>
                <a:cs typeface="Georgia"/>
                <a:sym typeface="Georgia"/>
              </a:rPr>
              <a:t>Children</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will</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receive</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specific</a:t>
            </a:r>
            <a:r>
              <a:rPr lang="es-ES" sz="1600" dirty="0">
                <a:solidFill>
                  <a:srgbClr val="4F5C3F"/>
                </a:solidFill>
                <a:latin typeface="Georgia"/>
                <a:ea typeface="Georgia"/>
                <a:cs typeface="Georgia"/>
                <a:sym typeface="Georgia"/>
              </a:rPr>
              <a:t> times tables </a:t>
            </a:r>
            <a:r>
              <a:rPr lang="es-ES" sz="1600" dirty="0" err="1">
                <a:solidFill>
                  <a:srgbClr val="4F5C3F"/>
                </a:solidFill>
                <a:latin typeface="Georgia"/>
                <a:ea typeface="Georgia"/>
                <a:cs typeface="Georgia"/>
                <a:sym typeface="Georgia"/>
              </a:rPr>
              <a:t>to</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learn</a:t>
            </a:r>
            <a:r>
              <a:rPr lang="es-ES" sz="1600" dirty="0">
                <a:solidFill>
                  <a:srgbClr val="4F5C3F"/>
                </a:solidFill>
                <a:latin typeface="Georgia"/>
                <a:ea typeface="Georgia"/>
                <a:cs typeface="Georgia"/>
                <a:sym typeface="Georgia"/>
              </a:rPr>
              <a:t> in </a:t>
            </a:r>
            <a:r>
              <a:rPr lang="es-ES" sz="1600" dirty="0" err="1">
                <a:solidFill>
                  <a:srgbClr val="4F5C3F"/>
                </a:solidFill>
                <a:latin typeface="Georgia"/>
                <a:ea typeface="Georgia"/>
                <a:cs typeface="Georgia"/>
                <a:sym typeface="Georgia"/>
              </a:rPr>
              <a:t>each</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year</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group</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Year</a:t>
            </a:r>
            <a:r>
              <a:rPr lang="es-ES" sz="1600" dirty="0">
                <a:solidFill>
                  <a:srgbClr val="4F5C3F"/>
                </a:solidFill>
                <a:latin typeface="Georgia"/>
                <a:ea typeface="Georgia"/>
                <a:cs typeface="Georgia"/>
                <a:sym typeface="Georgia"/>
              </a:rPr>
              <a:t> 2 – 2x,5x,10x </a:t>
            </a:r>
            <a:r>
              <a:rPr lang="es-ES" sz="1600" dirty="0" err="1">
                <a:solidFill>
                  <a:srgbClr val="4F5C3F"/>
                </a:solidFill>
                <a:latin typeface="Georgia"/>
                <a:ea typeface="Georgia"/>
                <a:cs typeface="Georgia"/>
                <a:sym typeface="Georgia"/>
              </a:rPr>
              <a:t>with</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an</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awareness</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of</a:t>
            </a:r>
            <a:r>
              <a:rPr lang="es-ES" sz="1600" dirty="0">
                <a:solidFill>
                  <a:srgbClr val="4F5C3F"/>
                </a:solidFill>
                <a:latin typeface="Georgia"/>
                <a:ea typeface="Georgia"/>
                <a:cs typeface="Georgia"/>
                <a:sym typeface="Georgia"/>
              </a:rPr>
              <a:t> 3x and 4x, </a:t>
            </a:r>
            <a:r>
              <a:rPr lang="es-ES" sz="1600" dirty="0" err="1">
                <a:solidFill>
                  <a:srgbClr val="4F5C3F"/>
                </a:solidFill>
                <a:latin typeface="Georgia"/>
                <a:ea typeface="Georgia"/>
                <a:cs typeface="Georgia"/>
                <a:sym typeface="Georgia"/>
              </a:rPr>
              <a:t>Year</a:t>
            </a:r>
            <a:r>
              <a:rPr lang="es-ES" sz="1600" dirty="0">
                <a:solidFill>
                  <a:srgbClr val="4F5C3F"/>
                </a:solidFill>
                <a:latin typeface="Georgia"/>
                <a:ea typeface="Georgia"/>
                <a:cs typeface="Georgia"/>
                <a:sym typeface="Georgia"/>
              </a:rPr>
              <a:t> 3 – as in </a:t>
            </a:r>
            <a:r>
              <a:rPr lang="es-ES" sz="1600" dirty="0" err="1">
                <a:solidFill>
                  <a:srgbClr val="4F5C3F"/>
                </a:solidFill>
                <a:latin typeface="Georgia"/>
                <a:ea typeface="Georgia"/>
                <a:cs typeface="Georgia"/>
                <a:sym typeface="Georgia"/>
              </a:rPr>
              <a:t>year</a:t>
            </a:r>
            <a:r>
              <a:rPr lang="es-ES" sz="1600" dirty="0">
                <a:solidFill>
                  <a:srgbClr val="4F5C3F"/>
                </a:solidFill>
                <a:latin typeface="Georgia"/>
                <a:ea typeface="Georgia"/>
                <a:cs typeface="Georgia"/>
                <a:sym typeface="Georgia"/>
              </a:rPr>
              <a:t> 2 plus 3x,4x,8x, </a:t>
            </a:r>
            <a:r>
              <a:rPr lang="es-ES" sz="1600" dirty="0" err="1">
                <a:solidFill>
                  <a:srgbClr val="4F5C3F"/>
                </a:solidFill>
                <a:latin typeface="Georgia"/>
                <a:ea typeface="Georgia"/>
                <a:cs typeface="Georgia"/>
                <a:sym typeface="Georgia"/>
              </a:rPr>
              <a:t>Year</a:t>
            </a:r>
            <a:r>
              <a:rPr lang="es-ES" sz="1600" dirty="0">
                <a:solidFill>
                  <a:srgbClr val="4F5C3F"/>
                </a:solidFill>
                <a:latin typeface="Georgia"/>
                <a:ea typeface="Georgia"/>
                <a:cs typeface="Georgia"/>
                <a:sym typeface="Georgia"/>
              </a:rPr>
              <a:t> 4 –</a:t>
            </a:r>
            <a:r>
              <a:rPr lang="es-ES" sz="1600" dirty="0" err="1">
                <a:solidFill>
                  <a:srgbClr val="4F5C3F"/>
                </a:solidFill>
                <a:latin typeface="Georgia"/>
                <a:ea typeface="Georgia"/>
                <a:cs typeface="Georgia"/>
                <a:sym typeface="Georgia"/>
              </a:rPr>
              <a:t>all</a:t>
            </a:r>
            <a:r>
              <a:rPr lang="es-ES" sz="1600" dirty="0">
                <a:solidFill>
                  <a:srgbClr val="4F5C3F"/>
                </a:solidFill>
                <a:latin typeface="Georgia"/>
                <a:ea typeface="Georgia"/>
                <a:cs typeface="Georgia"/>
                <a:sym typeface="Georgia"/>
              </a:rPr>
              <a:t> times tables plus </a:t>
            </a:r>
            <a:r>
              <a:rPr lang="es-ES" sz="1600" dirty="0" err="1">
                <a:solidFill>
                  <a:srgbClr val="4F5C3F"/>
                </a:solidFill>
                <a:latin typeface="Georgia"/>
                <a:ea typeface="Georgia"/>
                <a:cs typeface="Georgia"/>
                <a:sym typeface="Georgia"/>
              </a:rPr>
              <a:t>an</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awareness</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of</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related</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division</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facts</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Year</a:t>
            </a:r>
            <a:r>
              <a:rPr lang="es-ES" sz="1600" dirty="0">
                <a:solidFill>
                  <a:srgbClr val="4F5C3F"/>
                </a:solidFill>
                <a:latin typeface="Georgia"/>
                <a:ea typeface="Georgia"/>
                <a:cs typeface="Georgia"/>
                <a:sym typeface="Georgia"/>
              </a:rPr>
              <a:t> 5 and 6 </a:t>
            </a:r>
            <a:r>
              <a:rPr lang="es-ES" sz="1600" dirty="0" err="1">
                <a:solidFill>
                  <a:srgbClr val="4F5C3F"/>
                </a:solidFill>
                <a:latin typeface="Georgia"/>
                <a:ea typeface="Georgia"/>
                <a:cs typeface="Georgia"/>
                <a:sym typeface="Georgia"/>
              </a:rPr>
              <a:t>all</a:t>
            </a:r>
            <a:r>
              <a:rPr lang="es-ES" sz="1600" dirty="0">
                <a:solidFill>
                  <a:srgbClr val="4F5C3F"/>
                </a:solidFill>
                <a:latin typeface="Georgia"/>
                <a:ea typeface="Georgia"/>
                <a:cs typeface="Georgia"/>
                <a:sym typeface="Georgia"/>
              </a:rPr>
              <a:t> times tables </a:t>
            </a:r>
            <a:r>
              <a:rPr lang="es-ES" sz="1600" dirty="0" err="1">
                <a:solidFill>
                  <a:srgbClr val="4F5C3F"/>
                </a:solidFill>
                <a:latin typeface="Georgia"/>
                <a:ea typeface="Georgia"/>
                <a:cs typeface="Georgia"/>
                <a:sym typeface="Georgia"/>
              </a:rPr>
              <a:t>with</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related</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division</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facts</a:t>
            </a:r>
            <a:r>
              <a:rPr lang="es-ES" sz="1600" dirty="0">
                <a:solidFill>
                  <a:srgbClr val="4F5C3F"/>
                </a:solidFill>
                <a:latin typeface="Georgia"/>
                <a:ea typeface="Georgia"/>
                <a:cs typeface="Georgia"/>
                <a:sym typeface="Georgia"/>
              </a:rPr>
              <a:t>.</a:t>
            </a:r>
            <a:endParaRPr sz="1600" dirty="0">
              <a:solidFill>
                <a:srgbClr val="4F5C3F"/>
              </a:solidFill>
              <a:latin typeface="Georgia"/>
              <a:ea typeface="Georgia"/>
              <a:cs typeface="Georgia"/>
              <a:sym typeface="Georgia"/>
            </a:endParaRPr>
          </a:p>
          <a:p>
            <a:pPr marL="0" lvl="0" indent="0" algn="l" rtl="0">
              <a:lnSpc>
                <a:spcPct val="130909"/>
              </a:lnSpc>
              <a:spcBef>
                <a:spcPts val="0"/>
              </a:spcBef>
              <a:spcAft>
                <a:spcPts val="0"/>
              </a:spcAft>
              <a:buNone/>
            </a:pPr>
            <a:r>
              <a:rPr lang="es-ES" sz="1600" b="1" u="sng" dirty="0">
                <a:solidFill>
                  <a:srgbClr val="4F5C3F"/>
                </a:solidFill>
                <a:latin typeface="Georgia"/>
                <a:ea typeface="Georgia"/>
                <a:cs typeface="Georgia"/>
                <a:sym typeface="Georgia"/>
              </a:rPr>
              <a:t>Home </a:t>
            </a:r>
            <a:r>
              <a:rPr lang="es-ES" sz="1600" b="1" u="sng" dirty="0" err="1">
                <a:solidFill>
                  <a:srgbClr val="4F5C3F"/>
                </a:solidFill>
                <a:latin typeface="Georgia"/>
                <a:ea typeface="Georgia"/>
                <a:cs typeface="Georgia"/>
                <a:sym typeface="Georgia"/>
              </a:rPr>
              <a:t>learning</a:t>
            </a:r>
            <a:r>
              <a:rPr lang="es-ES" sz="1600" b="1" u="sng" dirty="0">
                <a:solidFill>
                  <a:srgbClr val="4F5C3F"/>
                </a:solidFill>
                <a:latin typeface="Georgia"/>
                <a:ea typeface="Georgia"/>
                <a:cs typeface="Georgia"/>
                <a:sym typeface="Georgia"/>
              </a:rPr>
              <a:t> </a:t>
            </a:r>
            <a:r>
              <a:rPr lang="es-ES" sz="1600" b="1" u="sng" dirty="0" err="1">
                <a:solidFill>
                  <a:srgbClr val="4F5C3F"/>
                </a:solidFill>
                <a:latin typeface="Georgia"/>
                <a:ea typeface="Georgia"/>
                <a:cs typeface="Georgia"/>
                <a:sym typeface="Georgia"/>
              </a:rPr>
              <a:t>projects</a:t>
            </a:r>
            <a:r>
              <a:rPr lang="es-ES" sz="1600" dirty="0">
                <a:solidFill>
                  <a:srgbClr val="4F5C3F"/>
                </a:solidFill>
                <a:latin typeface="Georgia"/>
                <a:ea typeface="Georgia"/>
                <a:cs typeface="Georgia"/>
                <a:sym typeface="Georgia"/>
              </a:rPr>
              <a:t> – As </a:t>
            </a:r>
            <a:r>
              <a:rPr lang="es-ES" sz="1600" dirty="0" err="1">
                <a:solidFill>
                  <a:srgbClr val="4F5C3F"/>
                </a:solidFill>
                <a:latin typeface="Georgia"/>
                <a:ea typeface="Georgia"/>
                <a:cs typeface="Georgia"/>
                <a:sym typeface="Georgia"/>
              </a:rPr>
              <a:t>part</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of</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our</a:t>
            </a:r>
            <a:r>
              <a:rPr lang="es-ES" sz="1600" dirty="0">
                <a:solidFill>
                  <a:srgbClr val="4F5C3F"/>
                </a:solidFill>
                <a:latin typeface="Georgia"/>
                <a:ea typeface="Georgia"/>
                <a:cs typeface="Georgia"/>
                <a:sym typeface="Georgia"/>
              </a:rPr>
              <a:t> inclusive </a:t>
            </a:r>
            <a:r>
              <a:rPr lang="es-ES" sz="1600" dirty="0" err="1">
                <a:solidFill>
                  <a:srgbClr val="4F5C3F"/>
                </a:solidFill>
                <a:latin typeface="Georgia"/>
                <a:ea typeface="Georgia"/>
                <a:cs typeface="Georgia"/>
                <a:sym typeface="Georgia"/>
              </a:rPr>
              <a:t>connected</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curriculum</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all</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classes</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will</a:t>
            </a:r>
            <a:r>
              <a:rPr lang="es-ES" sz="1600" dirty="0">
                <a:solidFill>
                  <a:srgbClr val="4F5C3F"/>
                </a:solidFill>
                <a:latin typeface="Georgia"/>
                <a:ea typeface="Georgia"/>
                <a:cs typeface="Georgia"/>
                <a:sym typeface="Georgia"/>
              </a:rPr>
              <a:t> be </a:t>
            </a:r>
            <a:r>
              <a:rPr lang="es-ES" sz="1600" dirty="0" err="1">
                <a:solidFill>
                  <a:srgbClr val="4F5C3F"/>
                </a:solidFill>
                <a:latin typeface="Georgia"/>
                <a:ea typeface="Georgia"/>
                <a:cs typeface="Georgia"/>
                <a:sym typeface="Georgia"/>
              </a:rPr>
              <a:t>asked</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to</a:t>
            </a:r>
            <a:r>
              <a:rPr lang="es-ES" sz="1600" dirty="0">
                <a:solidFill>
                  <a:srgbClr val="4F5C3F"/>
                </a:solidFill>
                <a:latin typeface="Georgia"/>
                <a:ea typeface="Georgia"/>
                <a:cs typeface="Georgia"/>
                <a:sym typeface="Georgia"/>
              </a:rPr>
              <a:t> complete a home </a:t>
            </a:r>
            <a:r>
              <a:rPr lang="es-ES" sz="1600" dirty="0" err="1">
                <a:solidFill>
                  <a:srgbClr val="4F5C3F"/>
                </a:solidFill>
                <a:latin typeface="Georgia"/>
                <a:ea typeface="Georgia"/>
                <a:cs typeface="Georgia"/>
                <a:sym typeface="Georgia"/>
              </a:rPr>
              <a:t>learning</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project</a:t>
            </a:r>
            <a:r>
              <a:rPr lang="es-ES" sz="1600" dirty="0">
                <a:solidFill>
                  <a:srgbClr val="4F5C3F"/>
                </a:solidFill>
                <a:latin typeface="Georgia"/>
                <a:ea typeface="Georgia"/>
                <a:cs typeface="Georgia"/>
                <a:sym typeface="Georgia"/>
              </a:rPr>
              <a:t> </a:t>
            </a:r>
            <a:r>
              <a:rPr lang="es-ES" sz="1600" b="1" dirty="0">
                <a:solidFill>
                  <a:srgbClr val="4F5C3F"/>
                </a:solidFill>
                <a:latin typeface="Georgia"/>
                <a:ea typeface="Georgia"/>
                <a:cs typeface="Georgia"/>
                <a:sym typeface="Georgia"/>
              </a:rPr>
              <a:t>once a </a:t>
            </a:r>
            <a:r>
              <a:rPr lang="es-ES" sz="1600" b="1" dirty="0" err="1">
                <a:solidFill>
                  <a:srgbClr val="4F5C3F"/>
                </a:solidFill>
                <a:latin typeface="Georgia"/>
                <a:ea typeface="Georgia"/>
                <a:cs typeface="Georgia"/>
                <a:sym typeface="Georgia"/>
              </a:rPr>
              <a:t>half</a:t>
            </a:r>
            <a:r>
              <a:rPr lang="es-ES" sz="1600" b="1" dirty="0">
                <a:solidFill>
                  <a:srgbClr val="4F5C3F"/>
                </a:solidFill>
                <a:latin typeface="Georgia"/>
                <a:ea typeface="Georgia"/>
                <a:cs typeface="Georgia"/>
                <a:sym typeface="Georgia"/>
              </a:rPr>
              <a:t> </a:t>
            </a:r>
            <a:r>
              <a:rPr lang="es-ES" sz="1600" b="1" dirty="0" err="1">
                <a:solidFill>
                  <a:srgbClr val="4F5C3F"/>
                </a:solidFill>
                <a:latin typeface="Georgia"/>
                <a:ea typeface="Georgia"/>
                <a:cs typeface="Georgia"/>
                <a:sym typeface="Georgia"/>
              </a:rPr>
              <a:t>term</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These</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projects</a:t>
            </a:r>
            <a:r>
              <a:rPr lang="es-ES" sz="1600" dirty="0">
                <a:solidFill>
                  <a:srgbClr val="4F5C3F"/>
                </a:solidFill>
                <a:latin typeface="Georgia"/>
                <a:ea typeface="Georgia"/>
                <a:cs typeface="Georgia"/>
                <a:sym typeface="Georgia"/>
              </a:rPr>
              <a:t>, Take </a:t>
            </a:r>
            <a:r>
              <a:rPr lang="es-ES" sz="1600" dirty="0" err="1">
                <a:solidFill>
                  <a:srgbClr val="4F5C3F"/>
                </a:solidFill>
                <a:latin typeface="Georgia"/>
                <a:ea typeface="Georgia"/>
                <a:cs typeface="Georgia"/>
                <a:sym typeface="Georgia"/>
              </a:rPr>
              <a:t>away</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homework</a:t>
            </a:r>
            <a:r>
              <a:rPr lang="es-ES" sz="1600" dirty="0">
                <a:solidFill>
                  <a:srgbClr val="4F5C3F"/>
                </a:solidFill>
                <a:latin typeface="Georgia"/>
                <a:ea typeface="Georgia"/>
                <a:cs typeface="Georgia"/>
                <a:sym typeface="Georgia"/>
              </a:rPr>
              <a:t>, are </a:t>
            </a:r>
            <a:r>
              <a:rPr lang="es-ES" sz="1600" dirty="0" err="1">
                <a:solidFill>
                  <a:srgbClr val="4F5C3F"/>
                </a:solidFill>
                <a:latin typeface="Georgia"/>
                <a:ea typeface="Georgia"/>
                <a:cs typeface="Georgia"/>
                <a:sym typeface="Georgia"/>
              </a:rPr>
              <a:t>linked</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to</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the</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class</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learning</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theme</a:t>
            </a:r>
            <a:r>
              <a:rPr lang="es-ES" sz="1600" dirty="0">
                <a:solidFill>
                  <a:srgbClr val="4F5C3F"/>
                </a:solidFill>
                <a:latin typeface="Georgia"/>
                <a:ea typeface="Georgia"/>
                <a:cs typeface="Georgia"/>
                <a:sym typeface="Georgia"/>
              </a:rPr>
              <a:t> and </a:t>
            </a:r>
            <a:r>
              <a:rPr lang="es-ES" sz="1600" dirty="0" err="1">
                <a:solidFill>
                  <a:srgbClr val="4F5C3F"/>
                </a:solidFill>
                <a:latin typeface="Georgia"/>
                <a:ea typeface="Georgia"/>
                <a:cs typeface="Georgia"/>
                <a:sym typeface="Georgia"/>
              </a:rPr>
              <a:t>children</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have</a:t>
            </a:r>
            <a:r>
              <a:rPr lang="es-ES" sz="1600" dirty="0">
                <a:solidFill>
                  <a:srgbClr val="4F5C3F"/>
                </a:solidFill>
                <a:latin typeface="Georgia"/>
                <a:ea typeface="Georgia"/>
                <a:cs typeface="Georgia"/>
                <a:sym typeface="Georgia"/>
              </a:rPr>
              <a:t> a </a:t>
            </a:r>
            <a:r>
              <a:rPr lang="es-ES" sz="1600" dirty="0" err="1">
                <a:solidFill>
                  <a:srgbClr val="4F5C3F"/>
                </a:solidFill>
                <a:latin typeface="Georgia"/>
                <a:ea typeface="Georgia"/>
                <a:cs typeface="Georgia"/>
                <a:sym typeface="Georgia"/>
              </a:rPr>
              <a:t>choice</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of</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which</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task</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they</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wish</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to</a:t>
            </a:r>
            <a:r>
              <a:rPr lang="es-ES" sz="1600" dirty="0">
                <a:solidFill>
                  <a:srgbClr val="4F5C3F"/>
                </a:solidFill>
                <a:latin typeface="Georgia"/>
                <a:ea typeface="Georgia"/>
                <a:cs typeface="Georgia"/>
                <a:sym typeface="Georgia"/>
              </a:rPr>
              <a:t> complete at home. </a:t>
            </a:r>
            <a:r>
              <a:rPr lang="es-ES" sz="1600" dirty="0" err="1">
                <a:solidFill>
                  <a:srgbClr val="4F5C3F"/>
                </a:solidFill>
                <a:latin typeface="Georgia"/>
                <a:ea typeface="Georgia"/>
                <a:cs typeface="Georgia"/>
                <a:sym typeface="Georgia"/>
              </a:rPr>
              <a:t>We</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believe</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that</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these</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projects</a:t>
            </a:r>
            <a:r>
              <a:rPr lang="es-ES" sz="1600" dirty="0">
                <a:solidFill>
                  <a:srgbClr val="4F5C3F"/>
                </a:solidFill>
                <a:latin typeface="Georgia"/>
                <a:ea typeface="Georgia"/>
                <a:cs typeface="Georgia"/>
                <a:sym typeface="Georgia"/>
              </a:rPr>
              <a:t> are a </a:t>
            </a:r>
            <a:r>
              <a:rPr lang="es-ES" sz="1600" dirty="0" err="1">
                <a:solidFill>
                  <a:srgbClr val="4F5C3F"/>
                </a:solidFill>
                <a:latin typeface="Georgia"/>
                <a:ea typeface="Georgia"/>
                <a:cs typeface="Georgia"/>
                <a:sym typeface="Georgia"/>
              </a:rPr>
              <a:t>great</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opportunity</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for</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parents</a:t>
            </a:r>
            <a:r>
              <a:rPr lang="es-ES" sz="1600" dirty="0">
                <a:solidFill>
                  <a:srgbClr val="4F5C3F"/>
                </a:solidFill>
                <a:latin typeface="Georgia"/>
                <a:ea typeface="Georgia"/>
                <a:cs typeface="Georgia"/>
                <a:sym typeface="Georgia"/>
              </a:rPr>
              <a:t>/</a:t>
            </a:r>
            <a:r>
              <a:rPr lang="es-ES" sz="1600" dirty="0" err="1">
                <a:solidFill>
                  <a:srgbClr val="4F5C3F"/>
                </a:solidFill>
                <a:latin typeface="Georgia"/>
                <a:ea typeface="Georgia"/>
                <a:cs typeface="Georgia"/>
                <a:sym typeface="Georgia"/>
              </a:rPr>
              <a:t>carers</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to</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work</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alongside</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their</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child</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enhancing</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their</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learning</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experience</a:t>
            </a:r>
            <a:r>
              <a:rPr lang="es-ES" sz="1600" dirty="0">
                <a:solidFill>
                  <a:srgbClr val="4F5C3F"/>
                </a:solidFill>
                <a:latin typeface="Georgia"/>
                <a:ea typeface="Georgia"/>
                <a:cs typeface="Georgia"/>
                <a:sym typeface="Georgia"/>
              </a:rPr>
              <a:t>. The </a:t>
            </a:r>
            <a:r>
              <a:rPr lang="es-ES" sz="1600" dirty="0" err="1">
                <a:solidFill>
                  <a:srgbClr val="4F5C3F"/>
                </a:solidFill>
                <a:latin typeface="Georgia"/>
                <a:ea typeface="Georgia"/>
                <a:cs typeface="Georgia"/>
                <a:sym typeface="Georgia"/>
              </a:rPr>
              <a:t>projects</a:t>
            </a:r>
            <a:r>
              <a:rPr lang="es-ES" sz="1600" dirty="0">
                <a:solidFill>
                  <a:srgbClr val="4F5C3F"/>
                </a:solidFill>
                <a:latin typeface="Georgia"/>
                <a:ea typeface="Georgia"/>
                <a:cs typeface="Georgia"/>
                <a:sym typeface="Georgia"/>
              </a:rPr>
              <a:t> are </a:t>
            </a:r>
            <a:r>
              <a:rPr lang="es-ES" sz="1600" dirty="0" err="1">
                <a:solidFill>
                  <a:srgbClr val="4F5C3F"/>
                </a:solidFill>
                <a:latin typeface="Georgia"/>
                <a:ea typeface="Georgia"/>
                <a:cs typeface="Georgia"/>
                <a:sym typeface="Georgia"/>
              </a:rPr>
              <a:t>shared</a:t>
            </a:r>
            <a:r>
              <a:rPr lang="es-ES" sz="1600" dirty="0">
                <a:solidFill>
                  <a:srgbClr val="4F5C3F"/>
                </a:solidFill>
                <a:latin typeface="Georgia"/>
                <a:ea typeface="Georgia"/>
                <a:cs typeface="Georgia"/>
                <a:sym typeface="Georgia"/>
              </a:rPr>
              <a:t> and </a:t>
            </a:r>
            <a:r>
              <a:rPr lang="es-ES" sz="1600" dirty="0" err="1">
                <a:solidFill>
                  <a:srgbClr val="4F5C3F"/>
                </a:solidFill>
                <a:latin typeface="Georgia"/>
                <a:ea typeface="Georgia"/>
                <a:cs typeface="Georgia"/>
                <a:sym typeface="Georgia"/>
              </a:rPr>
              <a:t>celebrated</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with</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other</a:t>
            </a:r>
            <a:r>
              <a:rPr lang="es-ES" sz="1600" dirty="0">
                <a:solidFill>
                  <a:srgbClr val="4F5C3F"/>
                </a:solidFill>
                <a:latin typeface="Georgia"/>
                <a:ea typeface="Georgia"/>
                <a:cs typeface="Georgia"/>
                <a:sym typeface="Georgia"/>
              </a:rPr>
              <a:t> </a:t>
            </a:r>
            <a:r>
              <a:rPr lang="es-ES" sz="1600" dirty="0" err="1">
                <a:solidFill>
                  <a:srgbClr val="4F5C3F"/>
                </a:solidFill>
                <a:latin typeface="Georgia"/>
                <a:ea typeface="Georgia"/>
                <a:cs typeface="Georgia"/>
                <a:sym typeface="Georgia"/>
              </a:rPr>
              <a:t>classes</a:t>
            </a:r>
            <a:r>
              <a:rPr lang="es-ES" sz="1600" dirty="0">
                <a:solidFill>
                  <a:srgbClr val="4F5C3F"/>
                </a:solidFill>
                <a:latin typeface="Georgia"/>
                <a:ea typeface="Georgia"/>
                <a:cs typeface="Georgia"/>
                <a:sym typeface="Georgia"/>
              </a:rPr>
              <a:t>.</a:t>
            </a:r>
            <a:endParaRPr sz="1600" dirty="0">
              <a:solidFill>
                <a:srgbClr val="4F5C3F"/>
              </a:solidFill>
              <a:latin typeface="Georgia"/>
              <a:ea typeface="Georgia"/>
              <a:cs typeface="Georgia"/>
              <a:sym typeface="Georgia"/>
            </a:endParaRPr>
          </a:p>
          <a:p>
            <a:pPr marL="0" marR="0" lvl="0" indent="0" algn="ctr" rtl="0">
              <a:lnSpc>
                <a:spcPct val="120000"/>
              </a:lnSpc>
              <a:spcBef>
                <a:spcPts val="0"/>
              </a:spcBef>
              <a:spcAft>
                <a:spcPts val="0"/>
              </a:spcAft>
              <a:buClr>
                <a:srgbClr val="4F5C3F"/>
              </a:buClr>
              <a:buSzPts val="1600"/>
              <a:buFont typeface="Georgia"/>
              <a:buNone/>
            </a:pPr>
            <a:endParaRPr sz="1600" b="1" i="1" dirty="0">
              <a:solidFill>
                <a:srgbClr val="4F5C3F"/>
              </a:solidFill>
              <a:latin typeface="Georgia"/>
              <a:ea typeface="Georgia"/>
              <a:cs typeface="Georgia"/>
              <a:sym typeface="Georgia"/>
            </a:endParaRPr>
          </a:p>
        </p:txBody>
      </p:sp>
      <p:sp>
        <p:nvSpPr>
          <p:cNvPr id="139" name="Google Shape;139;p9"/>
          <p:cNvSpPr/>
          <p:nvPr/>
        </p:nvSpPr>
        <p:spPr>
          <a:xfrm>
            <a:off x="1891650" y="8640672"/>
            <a:ext cx="8731598" cy="693523"/>
          </a:xfrm>
          <a:prstGeom prst="rect">
            <a:avLst/>
          </a:prstGeom>
          <a:noFill/>
          <a:ln>
            <a:noFill/>
          </a:ln>
        </p:spPr>
        <p:txBody>
          <a:bodyPr spcFirstLastPara="1" wrap="square" lIns="50800" tIns="50800" rIns="50800" bIns="50800" anchor="ctr" anchorCtr="0">
            <a:spAutoFit/>
          </a:bodyPr>
          <a:lstStyle/>
          <a:p>
            <a:pPr marL="0" marR="0" lvl="0" indent="0" algn="ctr" rtl="0">
              <a:lnSpc>
                <a:spcPct val="120000"/>
              </a:lnSpc>
              <a:spcBef>
                <a:spcPts val="0"/>
              </a:spcBef>
              <a:spcAft>
                <a:spcPts val="0"/>
              </a:spcAft>
              <a:buClr>
                <a:srgbClr val="152631"/>
              </a:buClr>
              <a:buSzPts val="3200"/>
              <a:buFont typeface="Georgia"/>
              <a:buNone/>
            </a:pPr>
            <a:r>
              <a:rPr lang="es-ES" sz="3200" b="0" i="1" u="none" strike="noStrike" cap="none">
                <a:solidFill>
                  <a:srgbClr val="152631"/>
                </a:solidFill>
                <a:latin typeface="Georgia"/>
                <a:ea typeface="Georgia"/>
                <a:cs typeface="Georgia"/>
                <a:sym typeface="Georgia"/>
              </a:rPr>
              <a:t>“Let your light shine” Matthew 5:16</a:t>
            </a:r>
            <a:endParaRPr sz="3200" b="0" i="1" u="none" strike="noStrike" cap="none">
              <a:solidFill>
                <a:srgbClr val="152631"/>
              </a:solidFill>
              <a:latin typeface="Georgia"/>
              <a:ea typeface="Georgia"/>
              <a:cs typeface="Georgia"/>
              <a:sym typeface="Georgi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5F714-C42A-F441-4163-B4176B0B2703}"/>
              </a:ext>
            </a:extLst>
          </p:cNvPr>
          <p:cNvSpPr>
            <a:spLocks noGrp="1"/>
          </p:cNvSpPr>
          <p:nvPr>
            <p:ph type="title"/>
          </p:nvPr>
        </p:nvSpPr>
        <p:spPr/>
        <p:txBody>
          <a:bodyPr/>
          <a:lstStyle/>
          <a:p>
            <a:r>
              <a:rPr lang="en-US" dirty="0"/>
              <a:t>Y3- Takeaway Homework</a:t>
            </a:r>
          </a:p>
        </p:txBody>
      </p:sp>
      <p:pic>
        <p:nvPicPr>
          <p:cNvPr id="4" name="Picture 3">
            <a:extLst>
              <a:ext uri="{FF2B5EF4-FFF2-40B4-BE49-F238E27FC236}">
                <a16:creationId xmlns:a16="http://schemas.microsoft.com/office/drawing/2014/main" id="{06AADD05-F07D-6A65-8C94-81EE1FE9EC76}"/>
              </a:ext>
            </a:extLst>
          </p:cNvPr>
          <p:cNvPicPr>
            <a:picLocks noChangeAspect="1"/>
          </p:cNvPicPr>
          <p:nvPr/>
        </p:nvPicPr>
        <p:blipFill>
          <a:blip r:embed="rId2"/>
          <a:stretch>
            <a:fillRect/>
          </a:stretch>
        </p:blipFill>
        <p:spPr>
          <a:xfrm>
            <a:off x="774698" y="2362618"/>
            <a:ext cx="11351356" cy="6908973"/>
          </a:xfrm>
          <a:prstGeom prst="rect">
            <a:avLst/>
          </a:prstGeom>
        </p:spPr>
      </p:pic>
    </p:spTree>
    <p:extLst>
      <p:ext uri="{BB962C8B-B14F-4D97-AF65-F5344CB8AC3E}">
        <p14:creationId xmlns:p14="http://schemas.microsoft.com/office/powerpoint/2010/main" val="5084422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10"/>
          <p:cNvSpPr txBox="1">
            <a:spLocks noGrp="1"/>
          </p:cNvSpPr>
          <p:nvPr>
            <p:ph type="title"/>
          </p:nvPr>
        </p:nvSpPr>
        <p:spPr>
          <a:xfrm>
            <a:off x="501475" y="1932727"/>
            <a:ext cx="12001800" cy="1153800"/>
          </a:xfrm>
          <a:prstGeom prst="rect">
            <a:avLst/>
          </a:prstGeom>
          <a:noFill/>
          <a:ln>
            <a:noFill/>
          </a:ln>
        </p:spPr>
        <p:txBody>
          <a:bodyPr spcFirstLastPara="1" wrap="square" lIns="50800" tIns="50800" rIns="50800" bIns="50800" anchor="ctr" anchorCtr="0">
            <a:noAutofit/>
          </a:bodyPr>
          <a:lstStyle/>
          <a:p>
            <a:pPr lvl="0">
              <a:buSzPts val="4500"/>
            </a:pPr>
            <a:r>
              <a:rPr lang="es-ES" sz="3000" u="sng" dirty="0">
                <a:solidFill>
                  <a:schemeClr val="hlink"/>
                </a:solidFill>
              </a:rPr>
              <a:t>https://</a:t>
            </a:r>
            <a:r>
              <a:rPr lang="es-ES" sz="3000" u="sng" dirty="0" err="1">
                <a:solidFill>
                  <a:schemeClr val="hlink"/>
                </a:solidFill>
              </a:rPr>
              <a:t>www.bunburyaldersey.cheshire.sch.uk</a:t>
            </a:r>
            <a:r>
              <a:rPr lang="es-ES" sz="3000" u="sng" dirty="0">
                <a:solidFill>
                  <a:schemeClr val="hlink"/>
                </a:solidFill>
              </a:rPr>
              <a:t>/</a:t>
            </a:r>
            <a:r>
              <a:rPr lang="es-ES" sz="3000" u="sng" dirty="0" err="1">
                <a:solidFill>
                  <a:schemeClr val="hlink"/>
                </a:solidFill>
              </a:rPr>
              <a:t>class</a:t>
            </a:r>
            <a:r>
              <a:rPr lang="es-ES" sz="3000" u="sng" dirty="0">
                <a:solidFill>
                  <a:schemeClr val="hlink"/>
                </a:solidFill>
              </a:rPr>
              <a:t>/year-3</a:t>
            </a:r>
            <a:endParaRPr dirty="0"/>
          </a:p>
        </p:txBody>
      </p:sp>
      <p:sp>
        <p:nvSpPr>
          <p:cNvPr id="156" name="Google Shape;156;p10"/>
          <p:cNvSpPr txBox="1"/>
          <p:nvPr/>
        </p:nvSpPr>
        <p:spPr>
          <a:xfrm>
            <a:off x="203150" y="2929846"/>
            <a:ext cx="12300125" cy="5291705"/>
          </a:xfrm>
          <a:prstGeom prst="rect">
            <a:avLst/>
          </a:prstGeom>
          <a:noFill/>
          <a:ln>
            <a:noFill/>
          </a:ln>
        </p:spPr>
        <p:txBody>
          <a:bodyPr spcFirstLastPara="1" wrap="square" lIns="50800" tIns="50800" rIns="50800" bIns="50800" anchor="ctr" anchorCtr="0">
            <a:spAutoFit/>
          </a:bodyPr>
          <a:lstStyle/>
          <a:p>
            <a:pPr marL="0" marR="0" lvl="0" indent="0" algn="l" rtl="0">
              <a:lnSpc>
                <a:spcPct val="120000"/>
              </a:lnSpc>
              <a:spcBef>
                <a:spcPts val="0"/>
              </a:spcBef>
              <a:spcAft>
                <a:spcPts val="0"/>
              </a:spcAft>
              <a:buClr>
                <a:srgbClr val="4F5C3F"/>
              </a:buClr>
              <a:buSzPts val="2200"/>
              <a:buFont typeface="Georgia"/>
              <a:buNone/>
            </a:pPr>
            <a:r>
              <a:rPr lang="es-ES" sz="2400" i="0" u="none" strike="noStrike" cap="none" dirty="0">
                <a:solidFill>
                  <a:srgbClr val="4F5C3F"/>
                </a:solidFill>
                <a:latin typeface="Georgia"/>
                <a:ea typeface="Georgia"/>
                <a:cs typeface="Georgia"/>
                <a:sym typeface="Georgia"/>
              </a:rPr>
              <a:t>The link </a:t>
            </a:r>
            <a:r>
              <a:rPr lang="es-ES" sz="2400" i="0" u="none" strike="noStrike" cap="none" dirty="0" err="1">
                <a:solidFill>
                  <a:srgbClr val="4F5C3F"/>
                </a:solidFill>
                <a:latin typeface="Georgia"/>
                <a:ea typeface="Georgia"/>
                <a:cs typeface="Georgia"/>
                <a:sym typeface="Georgia"/>
              </a:rPr>
              <a:t>above</a:t>
            </a:r>
            <a:r>
              <a:rPr lang="es-ES" sz="2400" i="0" u="none" strike="noStrike" cap="none" dirty="0">
                <a:solidFill>
                  <a:srgbClr val="4F5C3F"/>
                </a:solidFill>
                <a:latin typeface="Georgia"/>
                <a:ea typeface="Georgia"/>
                <a:cs typeface="Georgia"/>
                <a:sym typeface="Georgia"/>
              </a:rPr>
              <a:t> </a:t>
            </a:r>
            <a:r>
              <a:rPr lang="es-ES" sz="2400" i="0" u="none" strike="noStrike" cap="none" dirty="0" err="1">
                <a:solidFill>
                  <a:srgbClr val="4F5C3F"/>
                </a:solidFill>
                <a:latin typeface="Georgia"/>
                <a:ea typeface="Georgia"/>
                <a:cs typeface="Georgia"/>
                <a:sym typeface="Georgia"/>
              </a:rPr>
              <a:t>will</a:t>
            </a:r>
            <a:r>
              <a:rPr lang="es-ES" sz="2400" i="0" u="none" strike="noStrike" cap="none" dirty="0">
                <a:solidFill>
                  <a:srgbClr val="4F5C3F"/>
                </a:solidFill>
                <a:latin typeface="Georgia"/>
                <a:ea typeface="Georgia"/>
                <a:cs typeface="Georgia"/>
                <a:sym typeface="Georgia"/>
              </a:rPr>
              <a:t> </a:t>
            </a:r>
            <a:r>
              <a:rPr lang="es-ES" sz="2400" i="0" u="none" strike="noStrike" cap="none" dirty="0" err="1">
                <a:solidFill>
                  <a:srgbClr val="4F5C3F"/>
                </a:solidFill>
                <a:latin typeface="Georgia"/>
                <a:ea typeface="Georgia"/>
                <a:cs typeface="Georgia"/>
                <a:sym typeface="Georgia"/>
              </a:rPr>
              <a:t>take</a:t>
            </a:r>
            <a:r>
              <a:rPr lang="es-ES" sz="2400" i="0" u="none" strike="noStrike" cap="none" dirty="0">
                <a:solidFill>
                  <a:srgbClr val="4F5C3F"/>
                </a:solidFill>
                <a:latin typeface="Georgia"/>
                <a:ea typeface="Georgia"/>
                <a:cs typeface="Georgia"/>
                <a:sym typeface="Georgia"/>
              </a:rPr>
              <a:t> </a:t>
            </a:r>
            <a:r>
              <a:rPr lang="es-ES" sz="2400" i="0" u="none" strike="noStrike" cap="none" dirty="0" err="1">
                <a:solidFill>
                  <a:srgbClr val="4F5C3F"/>
                </a:solidFill>
                <a:latin typeface="Georgia"/>
                <a:ea typeface="Georgia"/>
                <a:cs typeface="Georgia"/>
                <a:sym typeface="Georgia"/>
              </a:rPr>
              <a:t>you</a:t>
            </a:r>
            <a:r>
              <a:rPr lang="es-ES" sz="2400" i="0" u="none" strike="noStrike" cap="none" dirty="0">
                <a:solidFill>
                  <a:srgbClr val="4F5C3F"/>
                </a:solidFill>
                <a:latin typeface="Georgia"/>
                <a:ea typeface="Georgia"/>
                <a:cs typeface="Georgia"/>
                <a:sym typeface="Georgia"/>
              </a:rPr>
              <a:t> to </a:t>
            </a:r>
            <a:r>
              <a:rPr lang="es-ES" sz="2400" i="0" u="none" strike="noStrike" cap="none" dirty="0" err="1">
                <a:solidFill>
                  <a:srgbClr val="4F5C3F"/>
                </a:solidFill>
                <a:latin typeface="Georgia"/>
                <a:ea typeface="Georgia"/>
                <a:cs typeface="Georgia"/>
                <a:sym typeface="Georgia"/>
              </a:rPr>
              <a:t>the</a:t>
            </a:r>
            <a:r>
              <a:rPr lang="es-ES" sz="2400" i="0" u="none" strike="noStrike" cap="none" dirty="0">
                <a:solidFill>
                  <a:srgbClr val="4F5C3F"/>
                </a:solidFill>
                <a:latin typeface="Georgia"/>
                <a:ea typeface="Georgia"/>
                <a:cs typeface="Georgia"/>
                <a:sym typeface="Georgia"/>
              </a:rPr>
              <a:t> </a:t>
            </a:r>
            <a:r>
              <a:rPr lang="es-ES" sz="2400" i="0" u="none" strike="noStrike" cap="none" dirty="0" err="1">
                <a:solidFill>
                  <a:srgbClr val="4F5C3F"/>
                </a:solidFill>
                <a:latin typeface="Georgia"/>
                <a:ea typeface="Georgia"/>
                <a:cs typeface="Georgia"/>
                <a:sym typeface="Georgia"/>
              </a:rPr>
              <a:t>main</a:t>
            </a:r>
            <a:r>
              <a:rPr lang="es-ES" sz="2400" i="0" u="none" strike="noStrike" cap="none" dirty="0">
                <a:solidFill>
                  <a:srgbClr val="4F5C3F"/>
                </a:solidFill>
                <a:latin typeface="Georgia"/>
                <a:ea typeface="Georgia"/>
                <a:cs typeface="Georgia"/>
                <a:sym typeface="Georgia"/>
              </a:rPr>
              <a:t> </a:t>
            </a:r>
            <a:r>
              <a:rPr lang="es-ES" sz="2400" i="0" u="none" strike="noStrike" cap="none" dirty="0" err="1">
                <a:solidFill>
                  <a:srgbClr val="4F5C3F"/>
                </a:solidFill>
                <a:latin typeface="Georgia"/>
                <a:ea typeface="Georgia"/>
                <a:cs typeface="Georgia"/>
                <a:sym typeface="Georgia"/>
              </a:rPr>
              <a:t>Year</a:t>
            </a:r>
            <a:r>
              <a:rPr lang="es-ES" sz="2400" i="0" u="none" strike="noStrike" cap="none" dirty="0">
                <a:solidFill>
                  <a:srgbClr val="4F5C3F"/>
                </a:solidFill>
                <a:latin typeface="Georgia"/>
                <a:ea typeface="Georgia"/>
                <a:cs typeface="Georgia"/>
                <a:sym typeface="Georgia"/>
              </a:rPr>
              <a:t> 3 </a:t>
            </a:r>
            <a:r>
              <a:rPr lang="es-ES" sz="2400" i="0" u="none" strike="noStrike" cap="none" dirty="0" err="1">
                <a:solidFill>
                  <a:srgbClr val="4F5C3F"/>
                </a:solidFill>
                <a:latin typeface="Georgia"/>
                <a:ea typeface="Georgia"/>
                <a:cs typeface="Georgia"/>
                <a:sym typeface="Georgia"/>
              </a:rPr>
              <a:t>webpage</a:t>
            </a:r>
            <a:r>
              <a:rPr lang="es-ES" sz="2400" i="0" u="none" strike="noStrike" cap="none" dirty="0">
                <a:solidFill>
                  <a:srgbClr val="4F5C3F"/>
                </a:solidFill>
                <a:latin typeface="Georgia"/>
                <a:ea typeface="Georgia"/>
                <a:cs typeface="Georgia"/>
                <a:sym typeface="Georgia"/>
              </a:rPr>
              <a:t>. </a:t>
            </a:r>
            <a:r>
              <a:rPr lang="es-ES" sz="2400" i="0" u="none" strike="noStrike" cap="none" dirty="0" err="1">
                <a:solidFill>
                  <a:srgbClr val="4F5C3F"/>
                </a:solidFill>
                <a:latin typeface="Georgia"/>
                <a:ea typeface="Georgia"/>
                <a:cs typeface="Georgia"/>
                <a:sym typeface="Georgia"/>
              </a:rPr>
              <a:t>If</a:t>
            </a:r>
            <a:r>
              <a:rPr lang="es-ES" sz="2400" i="0" u="none" strike="noStrike" cap="none" dirty="0">
                <a:solidFill>
                  <a:srgbClr val="4F5C3F"/>
                </a:solidFill>
                <a:latin typeface="Georgia"/>
                <a:ea typeface="Georgia"/>
                <a:cs typeface="Georgia"/>
                <a:sym typeface="Georgia"/>
              </a:rPr>
              <a:t> </a:t>
            </a:r>
            <a:r>
              <a:rPr lang="es-ES" sz="2400" i="0" u="none" strike="noStrike" cap="none" dirty="0" err="1">
                <a:solidFill>
                  <a:srgbClr val="4F5C3F"/>
                </a:solidFill>
                <a:latin typeface="Georgia"/>
                <a:ea typeface="Georgia"/>
                <a:cs typeface="Georgia"/>
                <a:sym typeface="Georgia"/>
              </a:rPr>
              <a:t>you</a:t>
            </a:r>
            <a:r>
              <a:rPr lang="es-ES" sz="2400" i="0" u="none" strike="noStrike" cap="none" dirty="0">
                <a:solidFill>
                  <a:srgbClr val="4F5C3F"/>
                </a:solidFill>
                <a:latin typeface="Georgia"/>
                <a:ea typeface="Georgia"/>
                <a:cs typeface="Georgia"/>
                <a:sym typeface="Georgia"/>
              </a:rPr>
              <a:t> </a:t>
            </a:r>
            <a:r>
              <a:rPr lang="es-ES" sz="2400" i="0" u="none" strike="noStrike" cap="none" dirty="0" err="1">
                <a:solidFill>
                  <a:srgbClr val="4F5C3F"/>
                </a:solidFill>
                <a:latin typeface="Georgia"/>
                <a:ea typeface="Georgia"/>
                <a:cs typeface="Georgia"/>
                <a:sym typeface="Georgia"/>
              </a:rPr>
              <a:t>scroll</a:t>
            </a:r>
            <a:r>
              <a:rPr lang="es-ES" sz="2400" i="0" u="none" strike="noStrike" cap="none" dirty="0">
                <a:solidFill>
                  <a:srgbClr val="4F5C3F"/>
                </a:solidFill>
                <a:latin typeface="Georgia"/>
                <a:ea typeface="Georgia"/>
                <a:cs typeface="Georgia"/>
                <a:sym typeface="Georgia"/>
              </a:rPr>
              <a:t> to </a:t>
            </a:r>
            <a:r>
              <a:rPr lang="es-ES" sz="2400" i="0" u="none" strike="noStrike" cap="none" dirty="0" err="1">
                <a:solidFill>
                  <a:srgbClr val="4F5C3F"/>
                </a:solidFill>
                <a:latin typeface="Georgia"/>
                <a:ea typeface="Georgia"/>
                <a:cs typeface="Georgia"/>
                <a:sym typeface="Georgia"/>
              </a:rPr>
              <a:t>the</a:t>
            </a:r>
            <a:r>
              <a:rPr lang="es-ES" sz="2400" i="0" u="none" strike="noStrike" cap="none" dirty="0">
                <a:solidFill>
                  <a:srgbClr val="4F5C3F"/>
                </a:solidFill>
                <a:latin typeface="Georgia"/>
                <a:ea typeface="Georgia"/>
                <a:cs typeface="Georgia"/>
                <a:sym typeface="Georgia"/>
              </a:rPr>
              <a:t> bottom of </a:t>
            </a:r>
            <a:r>
              <a:rPr lang="es-ES" sz="2400" i="0" u="none" strike="noStrike" cap="none" dirty="0" err="1">
                <a:solidFill>
                  <a:srgbClr val="4F5C3F"/>
                </a:solidFill>
                <a:latin typeface="Georgia"/>
                <a:ea typeface="Georgia"/>
                <a:cs typeface="Georgia"/>
                <a:sym typeface="Georgia"/>
              </a:rPr>
              <a:t>this</a:t>
            </a:r>
            <a:r>
              <a:rPr lang="es-ES" sz="2400" i="0" u="none" strike="noStrike" cap="none" dirty="0">
                <a:solidFill>
                  <a:srgbClr val="4F5C3F"/>
                </a:solidFill>
                <a:latin typeface="Georgia"/>
                <a:ea typeface="Georgia"/>
                <a:cs typeface="Georgia"/>
                <a:sym typeface="Georgia"/>
              </a:rPr>
              <a:t> page, </a:t>
            </a:r>
            <a:r>
              <a:rPr lang="es-ES" sz="2400" i="0" u="none" strike="noStrike" cap="none" dirty="0" err="1">
                <a:solidFill>
                  <a:srgbClr val="4F5C3F"/>
                </a:solidFill>
                <a:latin typeface="Georgia"/>
                <a:ea typeface="Georgia"/>
                <a:cs typeface="Georgia"/>
                <a:sym typeface="Georgia"/>
              </a:rPr>
              <a:t>you</a:t>
            </a:r>
            <a:r>
              <a:rPr lang="es-ES" sz="2400" i="0" u="none" strike="noStrike" cap="none" dirty="0">
                <a:solidFill>
                  <a:srgbClr val="4F5C3F"/>
                </a:solidFill>
                <a:latin typeface="Georgia"/>
                <a:ea typeface="Georgia"/>
                <a:cs typeface="Georgia"/>
                <a:sym typeface="Georgia"/>
              </a:rPr>
              <a:t> </a:t>
            </a:r>
            <a:r>
              <a:rPr lang="es-ES" sz="2400" i="0" u="none" strike="noStrike" cap="none" dirty="0" err="1">
                <a:solidFill>
                  <a:srgbClr val="4F5C3F"/>
                </a:solidFill>
                <a:latin typeface="Georgia"/>
                <a:ea typeface="Georgia"/>
                <a:cs typeface="Georgia"/>
                <a:sym typeface="Georgia"/>
              </a:rPr>
              <a:t>will</a:t>
            </a:r>
            <a:r>
              <a:rPr lang="es-ES" sz="2400" i="0" u="none" strike="noStrike" cap="none" dirty="0">
                <a:solidFill>
                  <a:srgbClr val="4F5C3F"/>
                </a:solidFill>
                <a:latin typeface="Georgia"/>
                <a:ea typeface="Georgia"/>
                <a:cs typeface="Georgia"/>
                <a:sym typeface="Georgia"/>
              </a:rPr>
              <a:t> </a:t>
            </a:r>
            <a:r>
              <a:rPr lang="es-ES" sz="2400" i="0" u="none" strike="noStrike" cap="none" dirty="0" err="1">
                <a:solidFill>
                  <a:srgbClr val="4F5C3F"/>
                </a:solidFill>
                <a:latin typeface="Georgia"/>
                <a:ea typeface="Georgia"/>
                <a:cs typeface="Georgia"/>
                <a:sym typeface="Georgia"/>
              </a:rPr>
              <a:t>find</a:t>
            </a:r>
            <a:r>
              <a:rPr lang="es-ES" sz="2400" i="0" u="none" strike="noStrike" cap="none" dirty="0">
                <a:solidFill>
                  <a:srgbClr val="4F5C3F"/>
                </a:solidFill>
                <a:latin typeface="Georgia"/>
                <a:ea typeface="Georgia"/>
                <a:cs typeface="Georgia"/>
                <a:sym typeface="Georgia"/>
              </a:rPr>
              <a:t> </a:t>
            </a:r>
            <a:r>
              <a:rPr lang="es-ES" sz="2400" i="0" u="none" strike="noStrike" cap="none" dirty="0" err="1">
                <a:solidFill>
                  <a:srgbClr val="4F5C3F"/>
                </a:solidFill>
                <a:latin typeface="Georgia"/>
                <a:ea typeface="Georgia"/>
                <a:cs typeface="Georgia"/>
                <a:sym typeface="Georgia"/>
              </a:rPr>
              <a:t>useful</a:t>
            </a:r>
            <a:r>
              <a:rPr lang="es-ES" sz="2400" i="0" u="none" strike="noStrike" cap="none" dirty="0">
                <a:solidFill>
                  <a:srgbClr val="4F5C3F"/>
                </a:solidFill>
                <a:latin typeface="Georgia"/>
                <a:ea typeface="Georgia"/>
                <a:cs typeface="Georgia"/>
                <a:sym typeface="Georgia"/>
              </a:rPr>
              <a:t> </a:t>
            </a:r>
            <a:r>
              <a:rPr lang="es-ES" sz="2400" i="0" u="none" strike="noStrike" cap="none" dirty="0" err="1">
                <a:solidFill>
                  <a:srgbClr val="4F5C3F"/>
                </a:solidFill>
                <a:latin typeface="Georgia"/>
                <a:ea typeface="Georgia"/>
                <a:cs typeface="Georgia"/>
                <a:sym typeface="Georgia"/>
              </a:rPr>
              <a:t>documents</a:t>
            </a:r>
            <a:r>
              <a:rPr lang="es-ES" sz="2400" i="0" u="none" strike="noStrike" cap="none" dirty="0">
                <a:solidFill>
                  <a:srgbClr val="4F5C3F"/>
                </a:solidFill>
                <a:latin typeface="Georgia"/>
                <a:ea typeface="Georgia"/>
                <a:cs typeface="Georgia"/>
                <a:sym typeface="Georgia"/>
              </a:rPr>
              <a:t> </a:t>
            </a:r>
            <a:r>
              <a:rPr lang="es-ES" sz="2400" i="0" u="none" strike="noStrike" cap="none" dirty="0" err="1">
                <a:solidFill>
                  <a:srgbClr val="4F5C3F"/>
                </a:solidFill>
                <a:latin typeface="Georgia"/>
                <a:ea typeface="Georgia"/>
                <a:cs typeface="Georgia"/>
                <a:sym typeface="Georgia"/>
              </a:rPr>
              <a:t>for</a:t>
            </a:r>
            <a:r>
              <a:rPr lang="es-ES" sz="2400" i="0" u="none" strike="noStrike" cap="none" dirty="0">
                <a:solidFill>
                  <a:srgbClr val="4F5C3F"/>
                </a:solidFill>
                <a:latin typeface="Georgia"/>
                <a:ea typeface="Georgia"/>
                <a:cs typeface="Georgia"/>
                <a:sym typeface="Georgia"/>
              </a:rPr>
              <a:t> </a:t>
            </a:r>
            <a:r>
              <a:rPr lang="es-ES" sz="2400" i="0" u="none" strike="noStrike" cap="none" dirty="0" err="1">
                <a:solidFill>
                  <a:srgbClr val="4F5C3F"/>
                </a:solidFill>
                <a:latin typeface="Georgia"/>
                <a:ea typeface="Georgia"/>
                <a:cs typeface="Georgia"/>
                <a:sym typeface="Georgia"/>
              </a:rPr>
              <a:t>Year</a:t>
            </a:r>
            <a:r>
              <a:rPr lang="es-ES" sz="2400" i="0" u="none" strike="noStrike" cap="none" dirty="0">
                <a:solidFill>
                  <a:srgbClr val="4F5C3F"/>
                </a:solidFill>
                <a:latin typeface="Georgia"/>
                <a:ea typeface="Georgia"/>
                <a:cs typeface="Georgia"/>
                <a:sym typeface="Georgia"/>
              </a:rPr>
              <a:t> 3.</a:t>
            </a:r>
            <a:endParaRPr sz="1600" dirty="0">
              <a:latin typeface="Georgia"/>
              <a:ea typeface="Georgia"/>
              <a:cs typeface="Georgia"/>
              <a:sym typeface="Georgia"/>
            </a:endParaRPr>
          </a:p>
          <a:p>
            <a:pPr marL="0" marR="0" lvl="0" indent="0" algn="l" rtl="0">
              <a:lnSpc>
                <a:spcPct val="120000"/>
              </a:lnSpc>
              <a:spcBef>
                <a:spcPts val="0"/>
              </a:spcBef>
              <a:spcAft>
                <a:spcPts val="0"/>
              </a:spcAft>
              <a:buClr>
                <a:srgbClr val="4F5C3F"/>
              </a:buClr>
              <a:buSzPts val="2200"/>
              <a:buFont typeface="Georgia"/>
              <a:buNone/>
            </a:pPr>
            <a:endParaRPr sz="2400" i="0" u="none" strike="noStrike" cap="none" dirty="0">
              <a:solidFill>
                <a:srgbClr val="4F5C3F"/>
              </a:solidFill>
              <a:latin typeface="Georgia"/>
              <a:ea typeface="Georgia"/>
              <a:cs typeface="Georgia"/>
              <a:sym typeface="Georgia"/>
            </a:endParaRPr>
          </a:p>
          <a:p>
            <a:pPr marL="0" marR="0" lvl="0" indent="0" algn="l" rtl="0">
              <a:lnSpc>
                <a:spcPct val="120000"/>
              </a:lnSpc>
              <a:spcBef>
                <a:spcPts val="0"/>
              </a:spcBef>
              <a:spcAft>
                <a:spcPts val="0"/>
              </a:spcAft>
              <a:buClr>
                <a:srgbClr val="4F5C3F"/>
              </a:buClr>
              <a:buSzPts val="2200"/>
              <a:buFont typeface="Georgia"/>
              <a:buNone/>
            </a:pPr>
            <a:r>
              <a:rPr lang="es-ES" sz="2400" i="0" u="none" strike="noStrike" cap="none" dirty="0">
                <a:solidFill>
                  <a:srgbClr val="4F5C3F"/>
                </a:solidFill>
                <a:latin typeface="Georgia"/>
                <a:ea typeface="Georgia"/>
                <a:cs typeface="Georgia"/>
                <a:sym typeface="Georgia"/>
              </a:rPr>
              <a:t>At </a:t>
            </a:r>
            <a:r>
              <a:rPr lang="es-ES" sz="2400" i="0" u="none" strike="noStrike" cap="none" dirty="0" err="1">
                <a:solidFill>
                  <a:srgbClr val="4F5C3F"/>
                </a:solidFill>
                <a:latin typeface="Georgia"/>
                <a:ea typeface="Georgia"/>
                <a:cs typeface="Georgia"/>
                <a:sym typeface="Georgia"/>
              </a:rPr>
              <a:t>the</a:t>
            </a:r>
            <a:r>
              <a:rPr lang="es-ES" sz="2400" i="0" u="none" strike="noStrike" cap="none" dirty="0">
                <a:solidFill>
                  <a:srgbClr val="4F5C3F"/>
                </a:solidFill>
                <a:latin typeface="Georgia"/>
                <a:ea typeface="Georgia"/>
                <a:cs typeface="Georgia"/>
                <a:sym typeface="Georgia"/>
              </a:rPr>
              <a:t> top of </a:t>
            </a:r>
            <a:r>
              <a:rPr lang="es-ES" sz="2400" i="0" u="none" strike="noStrike" cap="none" dirty="0" err="1">
                <a:solidFill>
                  <a:srgbClr val="4F5C3F"/>
                </a:solidFill>
                <a:latin typeface="Georgia"/>
                <a:ea typeface="Georgia"/>
                <a:cs typeface="Georgia"/>
                <a:sym typeface="Georgia"/>
              </a:rPr>
              <a:t>this</a:t>
            </a:r>
            <a:r>
              <a:rPr lang="es-ES" sz="2400" i="0" u="none" strike="noStrike" cap="none" dirty="0">
                <a:solidFill>
                  <a:srgbClr val="4F5C3F"/>
                </a:solidFill>
                <a:latin typeface="Georgia"/>
                <a:ea typeface="Georgia"/>
                <a:cs typeface="Georgia"/>
                <a:sym typeface="Georgia"/>
              </a:rPr>
              <a:t> page</a:t>
            </a:r>
            <a:r>
              <a:rPr lang="es-ES" sz="2400" dirty="0">
                <a:solidFill>
                  <a:srgbClr val="4F5C3F"/>
                </a:solidFill>
                <a:latin typeface="Georgia"/>
                <a:ea typeface="Georgia"/>
                <a:cs typeface="Georgia"/>
                <a:sym typeface="Georgia"/>
              </a:rPr>
              <a:t> </a:t>
            </a:r>
            <a:r>
              <a:rPr lang="es-ES" sz="2400" i="0" u="none" strike="noStrike" cap="none" dirty="0" err="1">
                <a:solidFill>
                  <a:srgbClr val="4F5C3F"/>
                </a:solidFill>
                <a:latin typeface="Georgia"/>
                <a:ea typeface="Georgia"/>
                <a:cs typeface="Georgia"/>
                <a:sym typeface="Georgia"/>
              </a:rPr>
              <a:t>there</a:t>
            </a:r>
            <a:r>
              <a:rPr lang="es-ES" sz="2400" i="0" u="none" strike="noStrike" cap="none" dirty="0">
                <a:solidFill>
                  <a:srgbClr val="4F5C3F"/>
                </a:solidFill>
                <a:latin typeface="Georgia"/>
                <a:ea typeface="Georgia"/>
                <a:cs typeface="Georgia"/>
                <a:sym typeface="Georgia"/>
              </a:rPr>
              <a:t> </a:t>
            </a:r>
            <a:r>
              <a:rPr lang="es-ES" sz="2400" i="0" u="none" strike="noStrike" cap="none" dirty="0" err="1">
                <a:solidFill>
                  <a:srgbClr val="4F5C3F"/>
                </a:solidFill>
                <a:latin typeface="Georgia"/>
                <a:ea typeface="Georgia"/>
                <a:cs typeface="Georgia"/>
                <a:sym typeface="Georgia"/>
              </a:rPr>
              <a:t>is</a:t>
            </a:r>
            <a:r>
              <a:rPr lang="es-ES" sz="2400" i="0" u="none" strike="noStrike" cap="none" dirty="0">
                <a:solidFill>
                  <a:srgbClr val="4F5C3F"/>
                </a:solidFill>
                <a:latin typeface="Georgia"/>
                <a:ea typeface="Georgia"/>
                <a:cs typeface="Georgia"/>
                <a:sym typeface="Georgia"/>
              </a:rPr>
              <a:t> a </a:t>
            </a:r>
            <a:r>
              <a:rPr lang="es-ES" sz="2400" i="0" u="none" strike="noStrike" cap="none" dirty="0" err="1">
                <a:solidFill>
                  <a:srgbClr val="4F5C3F"/>
                </a:solidFill>
                <a:latin typeface="Georgia"/>
                <a:ea typeface="Georgia"/>
                <a:cs typeface="Georgia"/>
                <a:sym typeface="Georgia"/>
              </a:rPr>
              <a:t>Homework</a:t>
            </a:r>
            <a:r>
              <a:rPr lang="es-ES" sz="2400" i="0" u="none" strike="noStrike" cap="none" dirty="0">
                <a:solidFill>
                  <a:srgbClr val="4F5C3F"/>
                </a:solidFill>
                <a:latin typeface="Georgia"/>
                <a:ea typeface="Georgia"/>
                <a:cs typeface="Georgia"/>
                <a:sym typeface="Georgia"/>
              </a:rPr>
              <a:t> </a:t>
            </a:r>
            <a:r>
              <a:rPr lang="es-ES" sz="2400" dirty="0" err="1">
                <a:solidFill>
                  <a:srgbClr val="4F5C3F"/>
                </a:solidFill>
                <a:latin typeface="Georgia"/>
                <a:ea typeface="Georgia"/>
                <a:cs typeface="Georgia"/>
                <a:sym typeface="Georgia"/>
              </a:rPr>
              <a:t>T</a:t>
            </a:r>
            <a:r>
              <a:rPr lang="es-ES" sz="2400" i="0" u="none" strike="noStrike" cap="none" dirty="0" err="1">
                <a:solidFill>
                  <a:srgbClr val="4F5C3F"/>
                </a:solidFill>
                <a:latin typeface="Georgia"/>
                <a:ea typeface="Georgia"/>
                <a:cs typeface="Georgia"/>
                <a:sym typeface="Georgia"/>
              </a:rPr>
              <a:t>ab</a:t>
            </a:r>
            <a:r>
              <a:rPr lang="es-ES" sz="2400" dirty="0">
                <a:solidFill>
                  <a:srgbClr val="4F5C3F"/>
                </a:solidFill>
                <a:latin typeface="Georgia"/>
                <a:ea typeface="Georgia"/>
                <a:cs typeface="Georgia"/>
                <a:sym typeface="Georgia"/>
              </a:rPr>
              <a:t>. </a:t>
            </a:r>
            <a:r>
              <a:rPr lang="es-ES" sz="2400" i="0" u="none" strike="noStrike" cap="none" dirty="0" err="1">
                <a:solidFill>
                  <a:srgbClr val="4F5C3F"/>
                </a:solidFill>
                <a:latin typeface="Georgia"/>
                <a:ea typeface="Georgia"/>
                <a:cs typeface="Georgia"/>
                <a:sym typeface="Georgia"/>
              </a:rPr>
              <a:t>Here</a:t>
            </a:r>
            <a:r>
              <a:rPr lang="es-ES" sz="2400" i="0" u="none" strike="noStrike" cap="none" dirty="0">
                <a:solidFill>
                  <a:srgbClr val="4F5C3F"/>
                </a:solidFill>
                <a:latin typeface="Georgia"/>
                <a:ea typeface="Georgia"/>
                <a:cs typeface="Georgia"/>
                <a:sym typeface="Georgia"/>
              </a:rPr>
              <a:t>, </a:t>
            </a:r>
            <a:r>
              <a:rPr lang="es-ES" sz="2400" i="0" u="none" strike="noStrike" cap="none" dirty="0" err="1">
                <a:solidFill>
                  <a:srgbClr val="4F5C3F"/>
                </a:solidFill>
                <a:latin typeface="Georgia"/>
                <a:ea typeface="Georgia"/>
                <a:cs typeface="Georgia"/>
                <a:sym typeface="Georgia"/>
              </a:rPr>
              <a:t>you</a:t>
            </a:r>
            <a:r>
              <a:rPr lang="es-ES" sz="2400" i="0" u="none" strike="noStrike" cap="none" dirty="0">
                <a:solidFill>
                  <a:srgbClr val="4F5C3F"/>
                </a:solidFill>
                <a:latin typeface="Georgia"/>
                <a:ea typeface="Georgia"/>
                <a:cs typeface="Georgia"/>
                <a:sym typeface="Georgia"/>
              </a:rPr>
              <a:t> </a:t>
            </a:r>
            <a:r>
              <a:rPr lang="es-ES" sz="2400" i="0" u="none" strike="noStrike" cap="none" dirty="0" err="1">
                <a:solidFill>
                  <a:srgbClr val="4F5C3F"/>
                </a:solidFill>
                <a:latin typeface="Georgia"/>
                <a:ea typeface="Georgia"/>
                <a:cs typeface="Georgia"/>
                <a:sym typeface="Georgia"/>
              </a:rPr>
              <a:t>will</a:t>
            </a:r>
            <a:r>
              <a:rPr lang="es-ES" sz="2400" i="0" u="none" strike="noStrike" cap="none" dirty="0">
                <a:solidFill>
                  <a:srgbClr val="4F5C3F"/>
                </a:solidFill>
                <a:latin typeface="Georgia"/>
                <a:ea typeface="Georgia"/>
                <a:cs typeface="Georgia"/>
                <a:sym typeface="Georgia"/>
              </a:rPr>
              <a:t> </a:t>
            </a:r>
            <a:r>
              <a:rPr lang="es-ES" sz="2400" i="0" u="none" strike="noStrike" cap="none" dirty="0" err="1">
                <a:solidFill>
                  <a:srgbClr val="4F5C3F"/>
                </a:solidFill>
                <a:latin typeface="Georgia"/>
                <a:ea typeface="Georgia"/>
                <a:cs typeface="Georgia"/>
                <a:sym typeface="Georgia"/>
              </a:rPr>
              <a:t>find</a:t>
            </a:r>
            <a:r>
              <a:rPr lang="es-ES" sz="2400" i="0" u="none" strike="noStrike" cap="none" dirty="0">
                <a:solidFill>
                  <a:srgbClr val="4F5C3F"/>
                </a:solidFill>
                <a:latin typeface="Georgia"/>
                <a:ea typeface="Georgia"/>
                <a:cs typeface="Georgia"/>
                <a:sym typeface="Georgia"/>
              </a:rPr>
              <a:t> </a:t>
            </a:r>
            <a:r>
              <a:rPr lang="es-ES" sz="2400" i="0" u="none" strike="noStrike" cap="none" dirty="0" err="1">
                <a:solidFill>
                  <a:srgbClr val="4F5C3F"/>
                </a:solidFill>
                <a:latin typeface="Georgia"/>
                <a:ea typeface="Georgia"/>
                <a:cs typeface="Georgia"/>
                <a:sym typeface="Georgia"/>
              </a:rPr>
              <a:t>all</a:t>
            </a:r>
            <a:r>
              <a:rPr lang="es-ES" sz="2400" i="0" u="none" strike="noStrike" cap="none" dirty="0">
                <a:solidFill>
                  <a:srgbClr val="4F5C3F"/>
                </a:solidFill>
                <a:latin typeface="Georgia"/>
                <a:ea typeface="Georgia"/>
                <a:cs typeface="Georgia"/>
                <a:sym typeface="Georgia"/>
              </a:rPr>
              <a:t> </a:t>
            </a:r>
            <a:r>
              <a:rPr lang="es-ES" sz="2400" i="0" u="none" strike="noStrike" cap="none" dirty="0" err="1">
                <a:solidFill>
                  <a:srgbClr val="4F5C3F"/>
                </a:solidFill>
                <a:latin typeface="Georgia"/>
                <a:ea typeface="Georgia"/>
                <a:cs typeface="Georgia"/>
                <a:sym typeface="Georgia"/>
              </a:rPr>
              <a:t>the</a:t>
            </a:r>
            <a:r>
              <a:rPr lang="es-ES" sz="2400" i="0" u="none" strike="noStrike" cap="none" dirty="0">
                <a:solidFill>
                  <a:srgbClr val="4F5C3F"/>
                </a:solidFill>
                <a:latin typeface="Georgia"/>
                <a:ea typeface="Georgia"/>
                <a:cs typeface="Georgia"/>
                <a:sym typeface="Georgia"/>
              </a:rPr>
              <a:t> </a:t>
            </a:r>
            <a:r>
              <a:rPr lang="es-ES" sz="2400" i="0" u="none" strike="noStrike" cap="none" dirty="0" err="1">
                <a:solidFill>
                  <a:srgbClr val="4F5C3F"/>
                </a:solidFill>
                <a:latin typeface="Georgia"/>
                <a:ea typeface="Georgia"/>
                <a:cs typeface="Georgia"/>
                <a:sym typeface="Georgia"/>
              </a:rPr>
              <a:t>documents</a:t>
            </a:r>
            <a:r>
              <a:rPr lang="es-ES" sz="2400" i="0" u="none" strike="noStrike" cap="none" dirty="0">
                <a:solidFill>
                  <a:srgbClr val="4F5C3F"/>
                </a:solidFill>
                <a:latin typeface="Georgia"/>
                <a:ea typeface="Georgia"/>
                <a:cs typeface="Georgia"/>
                <a:sym typeface="Georgia"/>
              </a:rPr>
              <a:t> </a:t>
            </a:r>
            <a:r>
              <a:rPr lang="es-ES" sz="2400" i="0" u="none" strike="noStrike" cap="none" dirty="0" err="1">
                <a:solidFill>
                  <a:srgbClr val="4F5C3F"/>
                </a:solidFill>
                <a:latin typeface="Georgia"/>
                <a:ea typeface="Georgia"/>
                <a:cs typeface="Georgia"/>
                <a:sym typeface="Georgia"/>
              </a:rPr>
              <a:t>your</a:t>
            </a:r>
            <a:r>
              <a:rPr lang="es-ES" sz="2400" i="0" u="none" strike="noStrike" cap="none" dirty="0">
                <a:solidFill>
                  <a:srgbClr val="4F5C3F"/>
                </a:solidFill>
                <a:latin typeface="Georgia"/>
                <a:ea typeface="Georgia"/>
                <a:cs typeface="Georgia"/>
                <a:sym typeface="Georgia"/>
              </a:rPr>
              <a:t> </a:t>
            </a:r>
            <a:r>
              <a:rPr lang="es-ES" sz="2400" i="0" u="none" strike="noStrike" cap="none" dirty="0" err="1">
                <a:solidFill>
                  <a:srgbClr val="4F5C3F"/>
                </a:solidFill>
                <a:latin typeface="Georgia"/>
                <a:ea typeface="Georgia"/>
                <a:cs typeface="Georgia"/>
                <a:sym typeface="Georgia"/>
              </a:rPr>
              <a:t>child</a:t>
            </a:r>
            <a:r>
              <a:rPr lang="es-ES" sz="2400" i="0" u="none" strike="noStrike" cap="none" dirty="0">
                <a:solidFill>
                  <a:srgbClr val="4F5C3F"/>
                </a:solidFill>
                <a:latin typeface="Georgia"/>
                <a:ea typeface="Georgia"/>
                <a:cs typeface="Georgia"/>
                <a:sym typeface="Georgia"/>
              </a:rPr>
              <a:t> </a:t>
            </a:r>
            <a:r>
              <a:rPr lang="es-ES" sz="2400" i="0" u="none" strike="noStrike" cap="none" dirty="0" err="1">
                <a:solidFill>
                  <a:srgbClr val="4F5C3F"/>
                </a:solidFill>
                <a:latin typeface="Georgia"/>
                <a:ea typeface="Georgia"/>
                <a:cs typeface="Georgia"/>
                <a:sym typeface="Georgia"/>
              </a:rPr>
              <a:t>needs</a:t>
            </a:r>
            <a:r>
              <a:rPr lang="es-ES" sz="2400" i="0" u="none" strike="noStrike" cap="none" dirty="0">
                <a:solidFill>
                  <a:srgbClr val="4F5C3F"/>
                </a:solidFill>
                <a:latin typeface="Georgia"/>
                <a:ea typeface="Georgia"/>
                <a:cs typeface="Georgia"/>
                <a:sym typeface="Georgia"/>
              </a:rPr>
              <a:t> to complete </a:t>
            </a:r>
            <a:r>
              <a:rPr lang="es-ES" sz="2400" i="0" u="none" strike="noStrike" cap="none" dirty="0" err="1">
                <a:solidFill>
                  <a:srgbClr val="4F5C3F"/>
                </a:solidFill>
                <a:latin typeface="Georgia"/>
                <a:ea typeface="Georgia"/>
                <a:cs typeface="Georgia"/>
                <a:sym typeface="Georgia"/>
              </a:rPr>
              <a:t>their</a:t>
            </a:r>
            <a:r>
              <a:rPr lang="es-ES" sz="2400" i="0" u="none" strike="noStrike" cap="none" dirty="0">
                <a:solidFill>
                  <a:srgbClr val="4F5C3F"/>
                </a:solidFill>
                <a:latin typeface="Georgia"/>
                <a:ea typeface="Georgia"/>
                <a:cs typeface="Georgia"/>
                <a:sym typeface="Georgia"/>
              </a:rPr>
              <a:t> </a:t>
            </a:r>
            <a:r>
              <a:rPr lang="es-ES" sz="2400" i="0" u="none" strike="noStrike" cap="none" dirty="0" err="1">
                <a:solidFill>
                  <a:srgbClr val="4F5C3F"/>
                </a:solidFill>
                <a:latin typeface="Georgia"/>
                <a:ea typeface="Georgia"/>
                <a:cs typeface="Georgia"/>
                <a:sym typeface="Georgia"/>
              </a:rPr>
              <a:t>homework</a:t>
            </a:r>
            <a:r>
              <a:rPr lang="es-ES" sz="2400" i="0" u="none" strike="noStrike" cap="none" dirty="0">
                <a:solidFill>
                  <a:srgbClr val="4F5C3F"/>
                </a:solidFill>
                <a:latin typeface="Georgia"/>
                <a:ea typeface="Georgia"/>
                <a:cs typeface="Georgia"/>
                <a:sym typeface="Georgia"/>
              </a:rPr>
              <a:t>. </a:t>
            </a:r>
            <a:endParaRPr sz="1600" dirty="0">
              <a:latin typeface="Georgia"/>
              <a:ea typeface="Georgia"/>
              <a:cs typeface="Georgia"/>
              <a:sym typeface="Georgia"/>
            </a:endParaRPr>
          </a:p>
          <a:p>
            <a:pPr marL="0" marR="0" lvl="0" indent="0" algn="l" rtl="0">
              <a:lnSpc>
                <a:spcPct val="120000"/>
              </a:lnSpc>
              <a:spcBef>
                <a:spcPts val="0"/>
              </a:spcBef>
              <a:spcAft>
                <a:spcPts val="0"/>
              </a:spcAft>
              <a:buClr>
                <a:srgbClr val="4F5C3F"/>
              </a:buClr>
              <a:buSzPts val="2200"/>
              <a:buFont typeface="Georgia"/>
              <a:buNone/>
            </a:pPr>
            <a:endParaRPr sz="2400" i="0" u="none" strike="noStrike" cap="none" dirty="0">
              <a:solidFill>
                <a:srgbClr val="4F5C3F"/>
              </a:solidFill>
              <a:latin typeface="Georgia"/>
              <a:ea typeface="Georgia"/>
              <a:cs typeface="Georgia"/>
              <a:sym typeface="Georgia"/>
            </a:endParaRPr>
          </a:p>
          <a:p>
            <a:pPr marL="0" marR="0" lvl="0" indent="0" algn="l" rtl="0">
              <a:lnSpc>
                <a:spcPct val="120000"/>
              </a:lnSpc>
              <a:spcBef>
                <a:spcPts val="0"/>
              </a:spcBef>
              <a:spcAft>
                <a:spcPts val="0"/>
              </a:spcAft>
              <a:buClr>
                <a:srgbClr val="4F5C3F"/>
              </a:buClr>
              <a:buSzPts val="2200"/>
              <a:buFont typeface="Georgia"/>
              <a:buNone/>
            </a:pPr>
            <a:r>
              <a:rPr lang="es-ES" sz="2400" i="0" u="none" strike="noStrike" cap="none" dirty="0" err="1">
                <a:solidFill>
                  <a:srgbClr val="4F5C3F"/>
                </a:solidFill>
                <a:latin typeface="Georgia"/>
                <a:ea typeface="Georgia"/>
                <a:cs typeface="Georgia"/>
                <a:sym typeface="Georgia"/>
              </a:rPr>
              <a:t>Alternatively</a:t>
            </a:r>
            <a:r>
              <a:rPr lang="es-ES" sz="2400" i="0" u="none" strike="noStrike" cap="none" dirty="0">
                <a:solidFill>
                  <a:srgbClr val="4F5C3F"/>
                </a:solidFill>
                <a:latin typeface="Georgia"/>
                <a:ea typeface="Georgia"/>
                <a:cs typeface="Georgia"/>
                <a:sym typeface="Georgia"/>
              </a:rPr>
              <a:t>, </a:t>
            </a:r>
            <a:r>
              <a:rPr lang="es-ES" sz="2400" i="0" u="none" strike="noStrike" cap="none" dirty="0" err="1">
                <a:solidFill>
                  <a:srgbClr val="4F5C3F"/>
                </a:solidFill>
                <a:latin typeface="Georgia"/>
                <a:ea typeface="Georgia"/>
                <a:cs typeface="Georgia"/>
                <a:sym typeface="Georgia"/>
              </a:rPr>
              <a:t>the</a:t>
            </a:r>
            <a:r>
              <a:rPr lang="es-ES" sz="2400" i="0" u="none" strike="noStrike" cap="none" dirty="0">
                <a:solidFill>
                  <a:srgbClr val="4F5C3F"/>
                </a:solidFill>
                <a:latin typeface="Georgia"/>
                <a:ea typeface="Georgia"/>
                <a:cs typeface="Georgia"/>
                <a:sym typeface="Georgia"/>
              </a:rPr>
              <a:t> link </a:t>
            </a:r>
            <a:r>
              <a:rPr lang="es-ES" sz="2400" i="0" u="none" strike="noStrike" cap="none" dirty="0" err="1">
                <a:solidFill>
                  <a:srgbClr val="4F5C3F"/>
                </a:solidFill>
                <a:latin typeface="Georgia"/>
                <a:ea typeface="Georgia"/>
                <a:cs typeface="Georgia"/>
                <a:sym typeface="Georgia"/>
              </a:rPr>
              <a:t>below</a:t>
            </a:r>
            <a:r>
              <a:rPr lang="es-ES" sz="2400" i="0" u="none" strike="noStrike" cap="none" dirty="0">
                <a:solidFill>
                  <a:srgbClr val="4F5C3F"/>
                </a:solidFill>
                <a:latin typeface="Georgia"/>
                <a:ea typeface="Georgia"/>
                <a:cs typeface="Georgia"/>
                <a:sym typeface="Georgia"/>
              </a:rPr>
              <a:t> </a:t>
            </a:r>
            <a:r>
              <a:rPr lang="es-ES" sz="2400" i="0" u="none" strike="noStrike" cap="none" dirty="0" err="1">
                <a:solidFill>
                  <a:srgbClr val="4F5C3F"/>
                </a:solidFill>
                <a:latin typeface="Georgia"/>
                <a:ea typeface="Georgia"/>
                <a:cs typeface="Georgia"/>
                <a:sym typeface="Georgia"/>
              </a:rPr>
              <a:t>takes</a:t>
            </a:r>
            <a:r>
              <a:rPr lang="es-ES" sz="2400" i="0" u="none" strike="noStrike" cap="none" dirty="0">
                <a:solidFill>
                  <a:srgbClr val="4F5C3F"/>
                </a:solidFill>
                <a:latin typeface="Georgia"/>
                <a:ea typeface="Georgia"/>
                <a:cs typeface="Georgia"/>
                <a:sym typeface="Georgia"/>
              </a:rPr>
              <a:t> </a:t>
            </a:r>
            <a:r>
              <a:rPr lang="es-ES" sz="2400" i="0" u="none" strike="noStrike" cap="none" dirty="0" err="1">
                <a:solidFill>
                  <a:srgbClr val="4F5C3F"/>
                </a:solidFill>
                <a:latin typeface="Georgia"/>
                <a:ea typeface="Georgia"/>
                <a:cs typeface="Georgia"/>
                <a:sym typeface="Georgia"/>
              </a:rPr>
              <a:t>you</a:t>
            </a:r>
            <a:r>
              <a:rPr lang="es-ES" sz="2400" i="0" u="none" strike="noStrike" cap="none" dirty="0">
                <a:solidFill>
                  <a:srgbClr val="4F5C3F"/>
                </a:solidFill>
                <a:latin typeface="Georgia"/>
                <a:ea typeface="Georgia"/>
                <a:cs typeface="Georgia"/>
                <a:sym typeface="Georgia"/>
              </a:rPr>
              <a:t> </a:t>
            </a:r>
            <a:r>
              <a:rPr lang="es-ES" sz="2400" i="0" u="none" strike="noStrike" cap="none" dirty="0" err="1">
                <a:solidFill>
                  <a:srgbClr val="4F5C3F"/>
                </a:solidFill>
                <a:latin typeface="Georgia"/>
                <a:ea typeface="Georgia"/>
                <a:cs typeface="Georgia"/>
                <a:sym typeface="Georgia"/>
              </a:rPr>
              <a:t>straight</a:t>
            </a:r>
            <a:r>
              <a:rPr lang="es-ES" sz="2400" i="0" u="none" strike="noStrike" cap="none" dirty="0">
                <a:solidFill>
                  <a:srgbClr val="4F5C3F"/>
                </a:solidFill>
                <a:latin typeface="Georgia"/>
                <a:ea typeface="Georgia"/>
                <a:cs typeface="Georgia"/>
                <a:sym typeface="Georgia"/>
              </a:rPr>
              <a:t> to </a:t>
            </a:r>
            <a:r>
              <a:rPr lang="es-ES" sz="2400" i="0" u="none" strike="noStrike" cap="none" dirty="0" err="1">
                <a:solidFill>
                  <a:srgbClr val="4F5C3F"/>
                </a:solidFill>
                <a:latin typeface="Georgia"/>
                <a:ea typeface="Georgia"/>
                <a:cs typeface="Georgia"/>
                <a:sym typeface="Georgia"/>
              </a:rPr>
              <a:t>the</a:t>
            </a:r>
            <a:r>
              <a:rPr lang="es-ES" sz="2400" dirty="0">
                <a:solidFill>
                  <a:srgbClr val="4F5C3F"/>
                </a:solidFill>
                <a:latin typeface="Georgia"/>
                <a:ea typeface="Georgia"/>
                <a:cs typeface="Georgia"/>
                <a:sym typeface="Georgia"/>
              </a:rPr>
              <a:t> Autumn A </a:t>
            </a:r>
            <a:r>
              <a:rPr lang="es-ES" sz="2400" dirty="0" err="1">
                <a:solidFill>
                  <a:srgbClr val="4F5C3F"/>
                </a:solidFill>
                <a:latin typeface="Georgia"/>
                <a:ea typeface="Georgia"/>
                <a:cs typeface="Georgia"/>
                <a:sym typeface="Georgia"/>
              </a:rPr>
              <a:t>Homework</a:t>
            </a:r>
            <a:r>
              <a:rPr lang="es-ES" sz="2400" dirty="0">
                <a:solidFill>
                  <a:srgbClr val="4F5C3F"/>
                </a:solidFill>
                <a:latin typeface="Georgia"/>
                <a:ea typeface="Georgia"/>
                <a:cs typeface="Georgia"/>
                <a:sym typeface="Georgia"/>
              </a:rPr>
              <a:t> Page. </a:t>
            </a:r>
          </a:p>
          <a:p>
            <a:pPr marL="0" marR="0" lvl="0" indent="0" algn="l" rtl="0">
              <a:lnSpc>
                <a:spcPct val="120000"/>
              </a:lnSpc>
              <a:spcBef>
                <a:spcPts val="0"/>
              </a:spcBef>
              <a:spcAft>
                <a:spcPts val="0"/>
              </a:spcAft>
              <a:buClr>
                <a:srgbClr val="4F5C3F"/>
              </a:buClr>
              <a:buSzPts val="2200"/>
              <a:buFont typeface="Georgia"/>
              <a:buNone/>
            </a:pPr>
            <a:endParaRPr sz="1600" dirty="0">
              <a:latin typeface="Georgia"/>
              <a:ea typeface="Georgia"/>
              <a:cs typeface="Georgia"/>
              <a:sym typeface="Georgia"/>
            </a:endParaRPr>
          </a:p>
          <a:p>
            <a:pPr lvl="0">
              <a:lnSpc>
                <a:spcPct val="120000"/>
              </a:lnSpc>
              <a:buClr>
                <a:srgbClr val="4F5C3F"/>
              </a:buClr>
              <a:buSzPts val="2200"/>
            </a:pPr>
            <a:r>
              <a:rPr lang="es-ES" sz="2500" u="sng" dirty="0">
                <a:solidFill>
                  <a:schemeClr val="hlink"/>
                </a:solidFill>
                <a:latin typeface="Georgia"/>
                <a:ea typeface="Georgia"/>
                <a:cs typeface="Georgia"/>
                <a:sym typeface="Georgia"/>
              </a:rPr>
              <a:t>https://</a:t>
            </a:r>
            <a:r>
              <a:rPr lang="es-ES" sz="2500" u="sng" dirty="0" err="1">
                <a:solidFill>
                  <a:schemeClr val="hlink"/>
                </a:solidFill>
                <a:latin typeface="Georgia"/>
                <a:ea typeface="Georgia"/>
                <a:cs typeface="Georgia"/>
                <a:sym typeface="Georgia"/>
              </a:rPr>
              <a:t>www.bunburyaldersey.cheshire.sch.uk</a:t>
            </a:r>
            <a:r>
              <a:rPr lang="es-ES" sz="2500" u="sng" dirty="0">
                <a:solidFill>
                  <a:schemeClr val="hlink"/>
                </a:solidFill>
                <a:latin typeface="Georgia"/>
                <a:ea typeface="Georgia"/>
                <a:cs typeface="Georgia"/>
                <a:sym typeface="Georgia"/>
              </a:rPr>
              <a:t>/page/y3-homework-autumn-a/120740</a:t>
            </a:r>
            <a:endParaRPr sz="2400" b="1" i="0" u="none" strike="noStrike" cap="none" dirty="0">
              <a:solidFill>
                <a:srgbClr val="4F5C3F"/>
              </a:solidFill>
              <a:latin typeface="Georgia"/>
              <a:ea typeface="Georgia"/>
              <a:cs typeface="Georgia"/>
              <a:sym typeface="Georgia"/>
            </a:endParaRPr>
          </a:p>
          <a:p>
            <a:pPr marL="0" marR="0" lvl="0" indent="0" algn="ctr" rtl="0">
              <a:lnSpc>
                <a:spcPct val="120000"/>
              </a:lnSpc>
              <a:spcBef>
                <a:spcPts val="0"/>
              </a:spcBef>
              <a:spcAft>
                <a:spcPts val="0"/>
              </a:spcAft>
              <a:buClr>
                <a:srgbClr val="4F5C3F"/>
              </a:buClr>
              <a:buSzPts val="2200"/>
              <a:buFont typeface="Georgia"/>
              <a:buNone/>
            </a:pPr>
            <a:endParaRPr lang="es-ES" sz="2400" b="1" i="0" u="none" strike="noStrike" cap="none" dirty="0">
              <a:solidFill>
                <a:srgbClr val="4F5C3F"/>
              </a:solidFill>
              <a:latin typeface="Georgia"/>
              <a:ea typeface="Georgia"/>
              <a:cs typeface="Georgia"/>
              <a:sym typeface="Georgia"/>
            </a:endParaRPr>
          </a:p>
          <a:p>
            <a:pPr marL="0" marR="0" lvl="0" indent="0" algn="ctr" rtl="0">
              <a:lnSpc>
                <a:spcPct val="120000"/>
              </a:lnSpc>
              <a:spcBef>
                <a:spcPts val="0"/>
              </a:spcBef>
              <a:spcAft>
                <a:spcPts val="0"/>
              </a:spcAft>
              <a:buClr>
                <a:srgbClr val="4F5C3F"/>
              </a:buClr>
              <a:buSzPts val="2200"/>
              <a:buFont typeface="Georgia"/>
              <a:buNone/>
            </a:pPr>
            <a:r>
              <a:rPr lang="es-ES" sz="2400" b="1" i="0" u="none" strike="noStrike" cap="none" dirty="0" err="1">
                <a:solidFill>
                  <a:srgbClr val="4F5C3F"/>
                </a:solidFill>
                <a:latin typeface="Georgia"/>
                <a:ea typeface="Georgia"/>
                <a:cs typeface="Georgia"/>
                <a:sym typeface="Georgia"/>
              </a:rPr>
              <a:t>Homework</a:t>
            </a:r>
            <a:r>
              <a:rPr lang="es-ES" sz="2400" b="1" i="0" u="none" strike="noStrike" cap="none" dirty="0">
                <a:solidFill>
                  <a:srgbClr val="4F5C3F"/>
                </a:solidFill>
                <a:latin typeface="Georgia"/>
                <a:ea typeface="Georgia"/>
                <a:cs typeface="Georgia"/>
                <a:sym typeface="Georgia"/>
              </a:rPr>
              <a:t> </a:t>
            </a:r>
            <a:r>
              <a:rPr lang="es-ES" sz="2400" b="1" i="0" u="none" strike="noStrike" cap="none" dirty="0" err="1">
                <a:solidFill>
                  <a:srgbClr val="4F5C3F"/>
                </a:solidFill>
                <a:latin typeface="Georgia"/>
                <a:ea typeface="Georgia"/>
                <a:cs typeface="Georgia"/>
                <a:sym typeface="Georgia"/>
              </a:rPr>
              <a:t>for</a:t>
            </a:r>
            <a:r>
              <a:rPr lang="es-ES" sz="2400" b="1" i="0" u="none" strike="noStrike" cap="none" dirty="0">
                <a:solidFill>
                  <a:srgbClr val="4F5C3F"/>
                </a:solidFill>
                <a:latin typeface="Georgia"/>
                <a:ea typeface="Georgia"/>
                <a:cs typeface="Georgia"/>
                <a:sym typeface="Georgia"/>
              </a:rPr>
              <a:t> </a:t>
            </a:r>
            <a:r>
              <a:rPr lang="es-ES" sz="2400" b="1" i="0" u="none" strike="noStrike" cap="none" dirty="0" err="1">
                <a:solidFill>
                  <a:srgbClr val="4F5C3F"/>
                </a:solidFill>
                <a:latin typeface="Georgia"/>
                <a:ea typeface="Georgia"/>
                <a:cs typeface="Georgia"/>
                <a:sym typeface="Georgia"/>
              </a:rPr>
              <a:t>this</a:t>
            </a:r>
            <a:r>
              <a:rPr lang="es-ES" sz="2400" b="1" i="0" u="none" strike="noStrike" cap="none" dirty="0">
                <a:solidFill>
                  <a:srgbClr val="4F5C3F"/>
                </a:solidFill>
                <a:latin typeface="Georgia"/>
                <a:ea typeface="Georgia"/>
                <a:cs typeface="Georgia"/>
                <a:sym typeface="Georgia"/>
              </a:rPr>
              <a:t> </a:t>
            </a:r>
            <a:r>
              <a:rPr lang="es-ES" sz="2400" b="1" i="0" u="none" strike="noStrike" cap="none" dirty="0" err="1">
                <a:solidFill>
                  <a:srgbClr val="4F5C3F"/>
                </a:solidFill>
                <a:latin typeface="Georgia"/>
                <a:ea typeface="Georgia"/>
                <a:cs typeface="Georgia"/>
                <a:sym typeface="Georgia"/>
              </a:rPr>
              <a:t>half</a:t>
            </a:r>
            <a:r>
              <a:rPr lang="es-ES" sz="2400" b="1" i="0" u="none" strike="noStrike" cap="none" dirty="0">
                <a:solidFill>
                  <a:srgbClr val="4F5C3F"/>
                </a:solidFill>
                <a:latin typeface="Georgia"/>
                <a:ea typeface="Georgia"/>
                <a:cs typeface="Georgia"/>
                <a:sym typeface="Georgia"/>
              </a:rPr>
              <a:t> </a:t>
            </a:r>
            <a:r>
              <a:rPr lang="es-ES" sz="2400" b="1" i="0" u="none" strike="noStrike" cap="none" dirty="0" err="1">
                <a:solidFill>
                  <a:srgbClr val="4F5C3F"/>
                </a:solidFill>
                <a:latin typeface="Georgia"/>
                <a:ea typeface="Georgia"/>
                <a:cs typeface="Georgia"/>
                <a:sym typeface="Georgia"/>
              </a:rPr>
              <a:t>term</a:t>
            </a:r>
            <a:r>
              <a:rPr lang="es-ES" sz="2400" b="1" i="0" u="none" strike="noStrike" cap="none" dirty="0">
                <a:solidFill>
                  <a:srgbClr val="4F5C3F"/>
                </a:solidFill>
                <a:latin typeface="Georgia"/>
                <a:ea typeface="Georgia"/>
                <a:cs typeface="Georgia"/>
                <a:sym typeface="Georgia"/>
              </a:rPr>
              <a:t> </a:t>
            </a:r>
            <a:r>
              <a:rPr lang="es-ES" sz="2400" b="1" i="0" u="none" strike="noStrike" cap="none" dirty="0" err="1">
                <a:solidFill>
                  <a:srgbClr val="4F5C3F"/>
                </a:solidFill>
                <a:latin typeface="Georgia"/>
                <a:ea typeface="Georgia"/>
                <a:cs typeface="Georgia"/>
                <a:sym typeface="Georgia"/>
              </a:rPr>
              <a:t>is</a:t>
            </a:r>
            <a:r>
              <a:rPr lang="es-ES" sz="2400" b="1" i="0" u="none" strike="noStrike" cap="none" dirty="0">
                <a:solidFill>
                  <a:srgbClr val="4F5C3F"/>
                </a:solidFill>
                <a:latin typeface="Georgia"/>
                <a:ea typeface="Georgia"/>
                <a:cs typeface="Georgia"/>
                <a:sym typeface="Georgia"/>
              </a:rPr>
              <a:t> </a:t>
            </a:r>
            <a:r>
              <a:rPr lang="es-ES" sz="2400" b="1" i="0" u="none" strike="noStrike" cap="none" dirty="0" err="1">
                <a:solidFill>
                  <a:srgbClr val="4F5C3F"/>
                </a:solidFill>
                <a:latin typeface="Georgia"/>
                <a:ea typeface="Georgia"/>
                <a:cs typeface="Georgia"/>
                <a:sym typeface="Georgia"/>
              </a:rPr>
              <a:t>due</a:t>
            </a:r>
            <a:r>
              <a:rPr lang="es-ES" sz="2400" b="1" i="0" u="none" strike="noStrike" cap="none" dirty="0">
                <a:solidFill>
                  <a:srgbClr val="4F5C3F"/>
                </a:solidFill>
                <a:latin typeface="Georgia"/>
                <a:ea typeface="Georgia"/>
                <a:cs typeface="Georgia"/>
                <a:sym typeface="Georgia"/>
              </a:rPr>
              <a:t> </a:t>
            </a:r>
            <a:r>
              <a:rPr lang="es-ES" sz="2400" b="1" i="0" u="none" strike="noStrike" cap="none" dirty="0" err="1">
                <a:solidFill>
                  <a:srgbClr val="4F5C3F"/>
                </a:solidFill>
                <a:latin typeface="Georgia"/>
                <a:ea typeface="Georgia"/>
                <a:cs typeface="Georgia"/>
                <a:sym typeface="Georgia"/>
              </a:rPr>
              <a:t>the</a:t>
            </a:r>
            <a:r>
              <a:rPr lang="es-ES" sz="2400" b="1" i="0" u="none" strike="noStrike" cap="none" dirty="0">
                <a:solidFill>
                  <a:srgbClr val="4F5C3F"/>
                </a:solidFill>
                <a:latin typeface="Georgia"/>
                <a:ea typeface="Georgia"/>
                <a:cs typeface="Georgia"/>
                <a:sym typeface="Georgia"/>
              </a:rPr>
              <a:t> </a:t>
            </a:r>
            <a:r>
              <a:rPr lang="es-ES" sz="2400" b="1" i="0" u="none" strike="noStrike" cap="none" dirty="0" err="1">
                <a:solidFill>
                  <a:srgbClr val="4F5C3F"/>
                </a:solidFill>
                <a:latin typeface="Georgia"/>
                <a:ea typeface="Georgia"/>
                <a:cs typeface="Georgia"/>
                <a:sym typeface="Georgia"/>
              </a:rPr>
              <a:t>week</a:t>
            </a:r>
            <a:r>
              <a:rPr lang="es-ES" sz="2400" b="1" i="0" u="none" strike="noStrike" cap="none" dirty="0">
                <a:solidFill>
                  <a:srgbClr val="4F5C3F"/>
                </a:solidFill>
                <a:latin typeface="Georgia"/>
                <a:ea typeface="Georgia"/>
                <a:cs typeface="Georgia"/>
                <a:sym typeface="Georgia"/>
              </a:rPr>
              <a:t> </a:t>
            </a:r>
            <a:r>
              <a:rPr lang="es-ES" sz="2400" b="1" i="0" u="none" strike="noStrike" cap="none" dirty="0" err="1">
                <a:solidFill>
                  <a:srgbClr val="4F5C3F"/>
                </a:solidFill>
                <a:latin typeface="Georgia"/>
                <a:ea typeface="Georgia"/>
                <a:cs typeface="Georgia"/>
                <a:sym typeface="Georgia"/>
              </a:rPr>
              <a:t>commencing</a:t>
            </a:r>
            <a:r>
              <a:rPr lang="es-ES" sz="2400" b="1" i="0" u="none" strike="noStrike" cap="none" dirty="0">
                <a:solidFill>
                  <a:srgbClr val="4F5C3F"/>
                </a:solidFill>
                <a:latin typeface="Georgia"/>
                <a:ea typeface="Georgia"/>
                <a:cs typeface="Georgia"/>
                <a:sym typeface="Georgia"/>
              </a:rPr>
              <a:t> </a:t>
            </a:r>
            <a:r>
              <a:rPr lang="es-ES" sz="2400" b="1" dirty="0">
                <a:solidFill>
                  <a:srgbClr val="4F5C3F"/>
                </a:solidFill>
                <a:latin typeface="Georgia"/>
                <a:ea typeface="Georgia"/>
                <a:cs typeface="Georgia"/>
                <a:sym typeface="Georgia"/>
              </a:rPr>
              <a:t>19th </a:t>
            </a:r>
            <a:r>
              <a:rPr lang="es-ES" sz="2400" b="1" i="0" u="none" strike="noStrike" cap="none" dirty="0">
                <a:solidFill>
                  <a:srgbClr val="4F5C3F"/>
                </a:solidFill>
                <a:latin typeface="Georgia"/>
                <a:ea typeface="Georgia"/>
                <a:cs typeface="Georgia"/>
                <a:sym typeface="Georgia"/>
              </a:rPr>
              <a:t>October</a:t>
            </a:r>
            <a:r>
              <a:rPr lang="es-ES" sz="2400" b="1" dirty="0">
                <a:solidFill>
                  <a:srgbClr val="4F5C3F"/>
                </a:solidFill>
                <a:latin typeface="Georgia"/>
                <a:ea typeface="Georgia"/>
                <a:cs typeface="Georgia"/>
                <a:sym typeface="Georgia"/>
              </a:rPr>
              <a:t> 2026.</a:t>
            </a:r>
            <a:endParaRPr sz="1600" b="1" dirty="0">
              <a:latin typeface="Georgia"/>
              <a:ea typeface="Georgia"/>
              <a:cs typeface="Georgia"/>
              <a:sym typeface="Georgia"/>
            </a:endParaRPr>
          </a:p>
          <a:p>
            <a:pPr marL="0" marR="0" lvl="0" indent="0" algn="ctr" rtl="0">
              <a:lnSpc>
                <a:spcPct val="120000"/>
              </a:lnSpc>
              <a:spcBef>
                <a:spcPts val="0"/>
              </a:spcBef>
              <a:spcAft>
                <a:spcPts val="0"/>
              </a:spcAft>
              <a:buClr>
                <a:srgbClr val="4F5C3F"/>
              </a:buClr>
              <a:buSzPts val="2200"/>
              <a:buFont typeface="Georgia"/>
              <a:buNone/>
            </a:pPr>
            <a:r>
              <a:rPr lang="es-ES" sz="2400" b="1" i="0" u="none" strike="noStrike" cap="none" dirty="0" err="1">
                <a:solidFill>
                  <a:srgbClr val="4F5C3F"/>
                </a:solidFill>
                <a:latin typeface="Georgia"/>
                <a:ea typeface="Georgia"/>
                <a:cs typeface="Georgia"/>
                <a:sym typeface="Georgia"/>
              </a:rPr>
              <a:t>This</a:t>
            </a:r>
            <a:r>
              <a:rPr lang="es-ES" sz="2400" b="1" i="0" u="none" strike="noStrike" cap="none" dirty="0">
                <a:solidFill>
                  <a:srgbClr val="4F5C3F"/>
                </a:solidFill>
                <a:latin typeface="Georgia"/>
                <a:ea typeface="Georgia"/>
                <a:cs typeface="Georgia"/>
                <a:sym typeface="Georgia"/>
              </a:rPr>
              <a:t> </a:t>
            </a:r>
            <a:r>
              <a:rPr lang="es-ES" sz="2400" b="1" i="0" u="none" strike="noStrike" cap="none" dirty="0" err="1">
                <a:solidFill>
                  <a:srgbClr val="4F5C3F"/>
                </a:solidFill>
                <a:latin typeface="Georgia"/>
                <a:ea typeface="Georgia"/>
                <a:cs typeface="Georgia"/>
                <a:sym typeface="Georgia"/>
              </a:rPr>
              <a:t>half</a:t>
            </a:r>
            <a:r>
              <a:rPr lang="es-ES" sz="2400" b="1" i="0" u="none" strike="noStrike" cap="none" dirty="0">
                <a:solidFill>
                  <a:srgbClr val="4F5C3F"/>
                </a:solidFill>
                <a:latin typeface="Georgia"/>
                <a:ea typeface="Georgia"/>
                <a:cs typeface="Georgia"/>
                <a:sym typeface="Georgia"/>
              </a:rPr>
              <a:t> </a:t>
            </a:r>
            <a:r>
              <a:rPr lang="es-ES" sz="2400" b="1" i="0" u="none" strike="noStrike" cap="none" dirty="0" err="1">
                <a:solidFill>
                  <a:srgbClr val="4F5C3F"/>
                </a:solidFill>
                <a:latin typeface="Georgia"/>
                <a:ea typeface="Georgia"/>
                <a:cs typeface="Georgia"/>
                <a:sym typeface="Georgia"/>
              </a:rPr>
              <a:t>term’s</a:t>
            </a:r>
            <a:r>
              <a:rPr lang="es-ES" sz="2400" b="1" i="0" u="none" strike="noStrike" cap="none" dirty="0">
                <a:solidFill>
                  <a:srgbClr val="4F5C3F"/>
                </a:solidFill>
                <a:latin typeface="Georgia"/>
                <a:ea typeface="Georgia"/>
                <a:cs typeface="Georgia"/>
                <a:sym typeface="Georgia"/>
              </a:rPr>
              <a:t> </a:t>
            </a:r>
            <a:r>
              <a:rPr lang="es-ES" sz="2400" b="1" i="0" u="none" strike="noStrike" cap="none" dirty="0" err="1">
                <a:solidFill>
                  <a:srgbClr val="4F5C3F"/>
                </a:solidFill>
                <a:latin typeface="Georgia"/>
                <a:ea typeface="Georgia"/>
                <a:cs typeface="Georgia"/>
                <a:sym typeface="Georgia"/>
              </a:rPr>
              <a:t>takeaway</a:t>
            </a:r>
            <a:r>
              <a:rPr lang="es-ES" sz="2400" b="1" i="0" u="none" strike="noStrike" cap="none" dirty="0">
                <a:solidFill>
                  <a:srgbClr val="4F5C3F"/>
                </a:solidFill>
                <a:latin typeface="Georgia"/>
                <a:ea typeface="Georgia"/>
                <a:cs typeface="Georgia"/>
                <a:sym typeface="Georgia"/>
              </a:rPr>
              <a:t> </a:t>
            </a:r>
            <a:r>
              <a:rPr lang="es-ES" sz="2400" b="1" i="0" u="none" strike="noStrike" cap="none" dirty="0" err="1">
                <a:solidFill>
                  <a:srgbClr val="4F5C3F"/>
                </a:solidFill>
                <a:latin typeface="Georgia"/>
                <a:ea typeface="Georgia"/>
                <a:cs typeface="Georgia"/>
                <a:sym typeface="Georgia"/>
              </a:rPr>
              <a:t>homework</a:t>
            </a:r>
            <a:r>
              <a:rPr lang="es-ES" sz="2400" b="1" i="0" u="none" strike="noStrike" cap="none" dirty="0">
                <a:solidFill>
                  <a:srgbClr val="4F5C3F"/>
                </a:solidFill>
                <a:latin typeface="Georgia"/>
                <a:ea typeface="Georgia"/>
                <a:cs typeface="Georgia"/>
                <a:sym typeface="Georgia"/>
              </a:rPr>
              <a:t> </a:t>
            </a:r>
            <a:r>
              <a:rPr lang="es-ES" sz="2400" b="1" i="0" u="none" strike="noStrike" cap="none" dirty="0" err="1">
                <a:solidFill>
                  <a:srgbClr val="4F5C3F"/>
                </a:solidFill>
                <a:latin typeface="Georgia"/>
                <a:ea typeface="Georgia"/>
                <a:cs typeface="Georgia"/>
                <a:sym typeface="Georgia"/>
              </a:rPr>
              <a:t>is</a:t>
            </a:r>
            <a:r>
              <a:rPr lang="es-ES" sz="2400" b="1" i="0" u="none" strike="noStrike" cap="none" dirty="0">
                <a:solidFill>
                  <a:srgbClr val="4F5C3F"/>
                </a:solidFill>
                <a:latin typeface="Georgia"/>
                <a:ea typeface="Georgia"/>
                <a:cs typeface="Georgia"/>
                <a:sym typeface="Georgia"/>
              </a:rPr>
              <a:t> </a:t>
            </a:r>
            <a:r>
              <a:rPr lang="es-ES" sz="2400" b="1" i="0" u="none" strike="noStrike" cap="none" dirty="0" err="1">
                <a:solidFill>
                  <a:srgbClr val="4F5C3F"/>
                </a:solidFill>
                <a:latin typeface="Georgia"/>
                <a:ea typeface="Georgia"/>
                <a:cs typeface="Georgia"/>
                <a:sym typeface="Georgia"/>
              </a:rPr>
              <a:t>due</a:t>
            </a:r>
            <a:r>
              <a:rPr lang="es-ES" sz="2400" b="1" i="0" u="none" strike="noStrike" cap="none" dirty="0">
                <a:solidFill>
                  <a:srgbClr val="4F5C3F"/>
                </a:solidFill>
                <a:latin typeface="Georgia"/>
                <a:ea typeface="Georgia"/>
                <a:cs typeface="Georgia"/>
                <a:sym typeface="Georgia"/>
              </a:rPr>
              <a:t> </a:t>
            </a:r>
            <a:r>
              <a:rPr lang="es-ES" sz="2400" b="1" i="0" u="none" strike="noStrike" cap="none" dirty="0" err="1">
                <a:solidFill>
                  <a:srgbClr val="4F5C3F"/>
                </a:solidFill>
                <a:latin typeface="Georgia"/>
                <a:ea typeface="Georgia"/>
                <a:cs typeface="Georgia"/>
                <a:sym typeface="Georgia"/>
              </a:rPr>
              <a:t>Wednesday</a:t>
            </a:r>
            <a:r>
              <a:rPr lang="es-ES" sz="2400" b="1" i="0" u="none" strike="noStrike" cap="none" dirty="0">
                <a:solidFill>
                  <a:srgbClr val="4F5C3F"/>
                </a:solidFill>
                <a:latin typeface="Georgia"/>
                <a:ea typeface="Georgia"/>
                <a:cs typeface="Georgia"/>
                <a:sym typeface="Georgia"/>
              </a:rPr>
              <a:t> </a:t>
            </a:r>
            <a:r>
              <a:rPr lang="es-ES" sz="2400" b="1" dirty="0">
                <a:solidFill>
                  <a:srgbClr val="4F5C3F"/>
                </a:solidFill>
                <a:latin typeface="Georgia"/>
                <a:ea typeface="Georgia"/>
                <a:cs typeface="Georgia"/>
                <a:sym typeface="Georgia"/>
              </a:rPr>
              <a:t>21st </a:t>
            </a:r>
            <a:r>
              <a:rPr lang="es-ES" sz="2400" b="1" i="0" u="none" strike="noStrike" cap="none" dirty="0" err="1">
                <a:solidFill>
                  <a:srgbClr val="4F5C3F"/>
                </a:solidFill>
                <a:latin typeface="Georgia"/>
                <a:ea typeface="Georgia"/>
                <a:cs typeface="Georgia"/>
                <a:sym typeface="Georgia"/>
              </a:rPr>
              <a:t>October</a:t>
            </a:r>
            <a:r>
              <a:rPr lang="es-ES" sz="2400" b="1" i="0" u="none" strike="noStrike" cap="none" dirty="0">
                <a:solidFill>
                  <a:srgbClr val="4F5C3F"/>
                </a:solidFill>
                <a:latin typeface="Georgia"/>
                <a:ea typeface="Georgia"/>
                <a:cs typeface="Georgia"/>
                <a:sym typeface="Georgia"/>
              </a:rPr>
              <a:t> 2026. </a:t>
            </a:r>
            <a:endParaRPr sz="2400" b="1" i="0" u="none" strike="noStrike" cap="none" dirty="0">
              <a:solidFill>
                <a:srgbClr val="4F5C3F"/>
              </a:solidFill>
              <a:latin typeface="Georgia"/>
              <a:ea typeface="Georgia"/>
              <a:cs typeface="Georgia"/>
              <a:sym typeface="Georgia"/>
            </a:endParaRPr>
          </a:p>
        </p:txBody>
      </p:sp>
      <p:sp>
        <p:nvSpPr>
          <p:cNvPr id="157" name="Google Shape;157;p10"/>
          <p:cNvSpPr txBox="1"/>
          <p:nvPr/>
        </p:nvSpPr>
        <p:spPr>
          <a:xfrm>
            <a:off x="825500" y="50800"/>
            <a:ext cx="11353800" cy="2032000"/>
          </a:xfrm>
          <a:prstGeom prst="rect">
            <a:avLst/>
          </a:prstGeom>
          <a:noFill/>
          <a:ln>
            <a:noFill/>
          </a:ln>
        </p:spPr>
        <p:txBody>
          <a:bodyPr spcFirstLastPara="1" wrap="square" lIns="50800" tIns="50800" rIns="50800" bIns="50800" anchor="ctr" anchorCtr="0">
            <a:normAutofit/>
          </a:bodyPr>
          <a:lstStyle/>
          <a:p>
            <a:pPr marL="0" marR="0" lvl="0" indent="0" algn="ctr" rtl="0">
              <a:lnSpc>
                <a:spcPct val="90000"/>
              </a:lnSpc>
              <a:spcBef>
                <a:spcPts val="0"/>
              </a:spcBef>
              <a:spcAft>
                <a:spcPts val="0"/>
              </a:spcAft>
              <a:buClr>
                <a:srgbClr val="FBF9E6"/>
              </a:buClr>
              <a:buSzPts val="6400"/>
              <a:buFont typeface="Georgia"/>
              <a:buNone/>
            </a:pPr>
            <a:r>
              <a:rPr lang="es-ES" sz="6400" b="0" i="0" u="none" strike="noStrike" cap="none">
                <a:solidFill>
                  <a:srgbClr val="FBF9E6"/>
                </a:solidFill>
                <a:latin typeface="Georgia"/>
                <a:ea typeface="Georgia"/>
                <a:cs typeface="Georgia"/>
                <a:sym typeface="Georgia"/>
              </a:rPr>
              <a:t>HOMEWORK</a:t>
            </a:r>
            <a:endParaRPr sz="6400" b="0" i="0" u="none" strike="noStrike" cap="none">
              <a:solidFill>
                <a:srgbClr val="FBF9E6"/>
              </a:solidFill>
              <a:latin typeface="Georgia"/>
              <a:ea typeface="Georgia"/>
              <a:cs typeface="Georgia"/>
              <a:sym typeface="Georgi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g3f742f1f216_0_0"/>
          <p:cNvSpPr txBox="1">
            <a:spLocks noGrp="1"/>
          </p:cNvSpPr>
          <p:nvPr>
            <p:ph type="title"/>
          </p:nvPr>
        </p:nvSpPr>
        <p:spPr>
          <a:xfrm>
            <a:off x="825500" y="50800"/>
            <a:ext cx="11353800" cy="2031900"/>
          </a:xfrm>
          <a:prstGeom prst="rect">
            <a:avLst/>
          </a:prstGeom>
        </p:spPr>
        <p:txBody>
          <a:bodyPr spcFirstLastPara="1" wrap="square" lIns="50800" tIns="50800" rIns="50800" bIns="50800" anchor="ctr" anchorCtr="0">
            <a:normAutofit/>
          </a:bodyPr>
          <a:lstStyle/>
          <a:p>
            <a:pPr marL="0" lvl="0" indent="0" algn="ctr" rtl="0">
              <a:spcBef>
                <a:spcPts val="0"/>
              </a:spcBef>
              <a:spcAft>
                <a:spcPts val="0"/>
              </a:spcAft>
              <a:buNone/>
            </a:pPr>
            <a:r>
              <a:rPr lang="es-ES"/>
              <a:t>Handwriting</a:t>
            </a:r>
            <a:endParaRPr/>
          </a:p>
        </p:txBody>
      </p:sp>
      <p:sp>
        <p:nvSpPr>
          <p:cNvPr id="163" name="Google Shape;163;g3f742f1f216_0_0"/>
          <p:cNvSpPr txBox="1"/>
          <p:nvPr/>
        </p:nvSpPr>
        <p:spPr>
          <a:xfrm>
            <a:off x="339500" y="2169400"/>
            <a:ext cx="12325800" cy="6746432"/>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r>
              <a:rPr lang="es-ES" sz="2400" dirty="0" err="1">
                <a:latin typeface="Georgia"/>
                <a:ea typeface="Georgia"/>
                <a:cs typeface="Georgia"/>
                <a:sym typeface="Georgia"/>
              </a:rPr>
              <a:t>Kinetic</a:t>
            </a:r>
            <a:r>
              <a:rPr lang="es-ES" sz="2400" dirty="0">
                <a:latin typeface="Georgia"/>
                <a:ea typeface="Georgia"/>
                <a:cs typeface="Georgia"/>
                <a:sym typeface="Georgia"/>
              </a:rPr>
              <a:t> </a:t>
            </a:r>
            <a:r>
              <a:rPr lang="es-ES" sz="2400" dirty="0" err="1">
                <a:latin typeface="Georgia"/>
                <a:ea typeface="Georgia"/>
                <a:cs typeface="Georgia"/>
                <a:sym typeface="Georgia"/>
              </a:rPr>
              <a:t>Letters</a:t>
            </a:r>
            <a:r>
              <a:rPr lang="es-ES" sz="2400" dirty="0">
                <a:latin typeface="Georgia"/>
                <a:ea typeface="Georgia"/>
                <a:cs typeface="Georgia"/>
                <a:sym typeface="Georgia"/>
              </a:rPr>
              <a:t>® </a:t>
            </a:r>
            <a:r>
              <a:rPr lang="es-ES" sz="2400" dirty="0" err="1">
                <a:latin typeface="Georgia"/>
                <a:ea typeface="Georgia"/>
                <a:cs typeface="Georgia"/>
                <a:sym typeface="Georgia"/>
              </a:rPr>
              <a:t>is</a:t>
            </a:r>
            <a:r>
              <a:rPr lang="es-ES" sz="2400" dirty="0">
                <a:latin typeface="Georgia"/>
                <a:ea typeface="Georgia"/>
                <a:cs typeface="Georgia"/>
                <a:sym typeface="Georgia"/>
              </a:rPr>
              <a:t> a </a:t>
            </a:r>
            <a:r>
              <a:rPr lang="es-ES" sz="2400" dirty="0" err="1">
                <a:latin typeface="Georgia"/>
                <a:ea typeface="Georgia"/>
                <a:cs typeface="Georgia"/>
                <a:sym typeface="Georgia"/>
              </a:rPr>
              <a:t>handwriting</a:t>
            </a:r>
            <a:r>
              <a:rPr lang="es-ES" sz="2400" dirty="0">
                <a:latin typeface="Georgia"/>
                <a:ea typeface="Georgia"/>
                <a:cs typeface="Georgia"/>
                <a:sym typeface="Georgia"/>
              </a:rPr>
              <a:t> </a:t>
            </a:r>
            <a:r>
              <a:rPr lang="es-ES" sz="2400" dirty="0" err="1">
                <a:latin typeface="Georgia"/>
                <a:ea typeface="Georgia"/>
                <a:cs typeface="Georgia"/>
                <a:sym typeface="Georgia"/>
              </a:rPr>
              <a:t>programme</a:t>
            </a:r>
            <a:r>
              <a:rPr lang="es-ES" sz="2400" dirty="0">
                <a:latin typeface="Georgia"/>
                <a:ea typeface="Georgia"/>
                <a:cs typeface="Georgia"/>
                <a:sym typeface="Georgia"/>
              </a:rPr>
              <a:t> </a:t>
            </a:r>
            <a:r>
              <a:rPr lang="es-ES" sz="2400" dirty="0" err="1">
                <a:latin typeface="Georgia"/>
                <a:ea typeface="Georgia"/>
                <a:cs typeface="Georgia"/>
                <a:sym typeface="Georgia"/>
              </a:rPr>
              <a:t>that</a:t>
            </a:r>
            <a:r>
              <a:rPr lang="es-ES" sz="2400" dirty="0">
                <a:latin typeface="Georgia"/>
                <a:ea typeface="Georgia"/>
                <a:cs typeface="Georgia"/>
                <a:sym typeface="Georgia"/>
              </a:rPr>
              <a:t> </a:t>
            </a:r>
            <a:r>
              <a:rPr lang="es-ES" sz="2400" dirty="0" err="1">
                <a:latin typeface="Georgia"/>
                <a:ea typeface="Georgia"/>
                <a:cs typeface="Georgia"/>
                <a:sym typeface="Georgia"/>
              </a:rPr>
              <a:t>supports</a:t>
            </a:r>
            <a:r>
              <a:rPr lang="es-ES" sz="2400" dirty="0">
                <a:latin typeface="Georgia"/>
                <a:ea typeface="Georgia"/>
                <a:cs typeface="Georgia"/>
                <a:sym typeface="Georgia"/>
              </a:rPr>
              <a:t> </a:t>
            </a:r>
            <a:r>
              <a:rPr lang="es-ES" sz="2400" dirty="0" err="1">
                <a:latin typeface="Georgia"/>
                <a:ea typeface="Georgia"/>
                <a:cs typeface="Georgia"/>
                <a:sym typeface="Georgia"/>
              </a:rPr>
              <a:t>all</a:t>
            </a:r>
            <a:r>
              <a:rPr lang="es-ES" sz="2400" dirty="0">
                <a:latin typeface="Georgia"/>
                <a:ea typeface="Georgia"/>
                <a:cs typeface="Georgia"/>
                <a:sym typeface="Georgia"/>
              </a:rPr>
              <a:t> </a:t>
            </a:r>
            <a:r>
              <a:rPr lang="es-ES" sz="2400" dirty="0" err="1">
                <a:latin typeface="Georgia"/>
                <a:ea typeface="Georgia"/>
                <a:cs typeface="Georgia"/>
                <a:sym typeface="Georgia"/>
              </a:rPr>
              <a:t>learners</a:t>
            </a:r>
            <a:r>
              <a:rPr lang="es-ES" sz="2400" dirty="0">
                <a:latin typeface="Georgia"/>
                <a:ea typeface="Georgia"/>
                <a:cs typeface="Georgia"/>
                <a:sym typeface="Georgia"/>
              </a:rPr>
              <a:t>. </a:t>
            </a:r>
            <a:r>
              <a:rPr lang="es-ES" sz="2400" dirty="0" err="1">
                <a:latin typeface="Georgia"/>
                <a:ea typeface="Georgia"/>
                <a:cs typeface="Georgia"/>
                <a:sym typeface="Georgia"/>
              </a:rPr>
              <a:t>Using</a:t>
            </a:r>
            <a:r>
              <a:rPr lang="es-ES" sz="2400" dirty="0">
                <a:latin typeface="Georgia"/>
                <a:ea typeface="Georgia"/>
                <a:cs typeface="Georgia"/>
                <a:sym typeface="Georgia"/>
              </a:rPr>
              <a:t> </a:t>
            </a:r>
            <a:r>
              <a:rPr lang="es-ES" sz="2400" dirty="0" err="1">
                <a:latin typeface="Georgia"/>
                <a:ea typeface="Georgia"/>
                <a:cs typeface="Georgia"/>
                <a:sym typeface="Georgia"/>
              </a:rPr>
              <a:t>four</a:t>
            </a:r>
            <a:r>
              <a:rPr lang="es-ES" sz="2400" dirty="0">
                <a:latin typeface="Georgia"/>
                <a:ea typeface="Georgia"/>
                <a:cs typeface="Georgia"/>
                <a:sym typeface="Georgia"/>
              </a:rPr>
              <a:t> </a:t>
            </a:r>
            <a:r>
              <a:rPr lang="es-ES" sz="2400" dirty="0" err="1">
                <a:latin typeface="Georgia"/>
                <a:ea typeface="Georgia"/>
                <a:cs typeface="Georgia"/>
                <a:sym typeface="Georgia"/>
              </a:rPr>
              <a:t>main</a:t>
            </a:r>
            <a:r>
              <a:rPr lang="es-ES" sz="2400" dirty="0">
                <a:latin typeface="Georgia"/>
                <a:ea typeface="Georgia"/>
                <a:cs typeface="Georgia"/>
                <a:sym typeface="Georgia"/>
              </a:rPr>
              <a:t> </a:t>
            </a:r>
            <a:r>
              <a:rPr lang="es-ES" sz="2400" dirty="0" err="1">
                <a:latin typeface="Georgia"/>
                <a:ea typeface="Georgia"/>
                <a:cs typeface="Georgia"/>
                <a:sym typeface="Georgia"/>
              </a:rPr>
              <a:t>strands</a:t>
            </a:r>
            <a:r>
              <a:rPr lang="es-ES" sz="2400" dirty="0">
                <a:latin typeface="Georgia"/>
                <a:ea typeface="Georgia"/>
                <a:cs typeface="Georgia"/>
                <a:sym typeface="Georgia"/>
              </a:rPr>
              <a:t>:</a:t>
            </a:r>
            <a:endParaRPr sz="2400" dirty="0">
              <a:latin typeface="Georgia"/>
              <a:ea typeface="Georgia"/>
              <a:cs typeface="Georgia"/>
              <a:sym typeface="Georgia"/>
            </a:endParaRPr>
          </a:p>
          <a:p>
            <a:pPr marL="457200" lvl="0" indent="-298450" algn="l" rtl="0">
              <a:lnSpc>
                <a:spcPct val="115000"/>
              </a:lnSpc>
              <a:spcBef>
                <a:spcPts val="1200"/>
              </a:spcBef>
              <a:spcAft>
                <a:spcPts val="0"/>
              </a:spcAft>
              <a:buSzPts val="1100"/>
              <a:buFont typeface="Georgia"/>
              <a:buChar char="●"/>
            </a:pPr>
            <a:r>
              <a:rPr lang="es-ES" sz="2400" dirty="0" err="1">
                <a:latin typeface="Georgia"/>
                <a:ea typeface="Georgia"/>
                <a:cs typeface="Georgia"/>
                <a:sym typeface="Georgia"/>
              </a:rPr>
              <a:t>Making</a:t>
            </a:r>
            <a:r>
              <a:rPr lang="es-ES" sz="2400" dirty="0">
                <a:latin typeface="Georgia"/>
                <a:ea typeface="Georgia"/>
                <a:cs typeface="Georgia"/>
                <a:sym typeface="Georgia"/>
              </a:rPr>
              <a:t> </a:t>
            </a:r>
            <a:r>
              <a:rPr lang="es-ES" sz="2400" dirty="0" err="1">
                <a:latin typeface="Georgia"/>
                <a:ea typeface="Georgia"/>
                <a:cs typeface="Georgia"/>
                <a:sym typeface="Georgia"/>
              </a:rPr>
              <a:t>bodies</a:t>
            </a:r>
            <a:r>
              <a:rPr lang="es-ES" sz="2400" dirty="0">
                <a:latin typeface="Georgia"/>
                <a:ea typeface="Georgia"/>
                <a:cs typeface="Georgia"/>
                <a:sym typeface="Georgia"/>
              </a:rPr>
              <a:t> </a:t>
            </a:r>
            <a:r>
              <a:rPr lang="es-ES" sz="2400" dirty="0" err="1">
                <a:latin typeface="Georgia"/>
                <a:ea typeface="Georgia"/>
                <a:cs typeface="Georgia"/>
                <a:sym typeface="Georgia"/>
              </a:rPr>
              <a:t>stronger</a:t>
            </a:r>
            <a:endParaRPr sz="2400" dirty="0">
              <a:latin typeface="Georgia"/>
              <a:ea typeface="Georgia"/>
              <a:cs typeface="Georgia"/>
              <a:sym typeface="Georgia"/>
            </a:endParaRPr>
          </a:p>
          <a:p>
            <a:pPr marL="457200" lvl="0" indent="-298450" algn="l" rtl="0">
              <a:lnSpc>
                <a:spcPct val="115000"/>
              </a:lnSpc>
              <a:spcBef>
                <a:spcPts val="0"/>
              </a:spcBef>
              <a:spcAft>
                <a:spcPts val="0"/>
              </a:spcAft>
              <a:buSzPts val="1100"/>
              <a:buFont typeface="Georgia"/>
              <a:buChar char="●"/>
            </a:pPr>
            <a:r>
              <a:rPr lang="es-ES" sz="2400" dirty="0">
                <a:latin typeface="Georgia"/>
                <a:ea typeface="Georgia"/>
                <a:cs typeface="Georgia"/>
                <a:sym typeface="Georgia"/>
              </a:rPr>
              <a:t>Holding </a:t>
            </a:r>
            <a:r>
              <a:rPr lang="es-ES" sz="2400" dirty="0" err="1">
                <a:latin typeface="Georgia"/>
                <a:ea typeface="Georgia"/>
                <a:cs typeface="Georgia"/>
                <a:sym typeface="Georgia"/>
              </a:rPr>
              <a:t>the</a:t>
            </a:r>
            <a:r>
              <a:rPr lang="es-ES" sz="2400" dirty="0">
                <a:latin typeface="Georgia"/>
                <a:ea typeface="Georgia"/>
                <a:cs typeface="Georgia"/>
                <a:sym typeface="Georgia"/>
              </a:rPr>
              <a:t> </a:t>
            </a:r>
            <a:r>
              <a:rPr lang="es-ES" sz="2400" dirty="0" err="1">
                <a:latin typeface="Georgia"/>
                <a:ea typeface="Georgia"/>
                <a:cs typeface="Georgia"/>
                <a:sym typeface="Georgia"/>
              </a:rPr>
              <a:t>pencil</a:t>
            </a:r>
            <a:endParaRPr sz="2400" dirty="0">
              <a:latin typeface="Georgia"/>
              <a:ea typeface="Georgia"/>
              <a:cs typeface="Georgia"/>
              <a:sym typeface="Georgia"/>
            </a:endParaRPr>
          </a:p>
          <a:p>
            <a:pPr marL="457200" lvl="0" indent="-298450" algn="l" rtl="0">
              <a:lnSpc>
                <a:spcPct val="115000"/>
              </a:lnSpc>
              <a:spcBef>
                <a:spcPts val="0"/>
              </a:spcBef>
              <a:spcAft>
                <a:spcPts val="0"/>
              </a:spcAft>
              <a:buSzPts val="1100"/>
              <a:buFont typeface="Georgia"/>
              <a:buChar char="●"/>
            </a:pPr>
            <a:r>
              <a:rPr lang="es-ES" sz="2400" dirty="0" err="1">
                <a:latin typeface="Georgia"/>
                <a:ea typeface="Georgia"/>
                <a:cs typeface="Georgia"/>
                <a:sym typeface="Georgia"/>
              </a:rPr>
              <a:t>Learning</a:t>
            </a:r>
            <a:r>
              <a:rPr lang="es-ES" sz="2400" dirty="0">
                <a:latin typeface="Georgia"/>
                <a:ea typeface="Georgia"/>
                <a:cs typeface="Georgia"/>
                <a:sym typeface="Georgia"/>
              </a:rPr>
              <a:t> </a:t>
            </a:r>
            <a:r>
              <a:rPr lang="es-ES" sz="2400" dirty="0" err="1">
                <a:latin typeface="Georgia"/>
                <a:ea typeface="Georgia"/>
                <a:cs typeface="Georgia"/>
                <a:sym typeface="Georgia"/>
              </a:rPr>
              <a:t>the</a:t>
            </a:r>
            <a:r>
              <a:rPr lang="es-ES" sz="2400" dirty="0">
                <a:latin typeface="Georgia"/>
                <a:ea typeface="Georgia"/>
                <a:cs typeface="Georgia"/>
                <a:sym typeface="Georgia"/>
              </a:rPr>
              <a:t> </a:t>
            </a:r>
            <a:r>
              <a:rPr lang="es-ES" sz="2400" dirty="0" err="1">
                <a:latin typeface="Georgia"/>
                <a:ea typeface="Georgia"/>
                <a:cs typeface="Georgia"/>
                <a:sym typeface="Georgia"/>
              </a:rPr>
              <a:t>letters</a:t>
            </a:r>
            <a:endParaRPr sz="2400" dirty="0">
              <a:latin typeface="Georgia"/>
              <a:ea typeface="Georgia"/>
              <a:cs typeface="Georgia"/>
              <a:sym typeface="Georgia"/>
            </a:endParaRPr>
          </a:p>
          <a:p>
            <a:pPr marL="457200" lvl="0" indent="-298450" algn="l" rtl="0">
              <a:lnSpc>
                <a:spcPct val="115000"/>
              </a:lnSpc>
              <a:spcBef>
                <a:spcPts val="0"/>
              </a:spcBef>
              <a:spcAft>
                <a:spcPts val="0"/>
              </a:spcAft>
              <a:buSzPts val="1100"/>
              <a:buFont typeface="Georgia"/>
              <a:buChar char="●"/>
            </a:pPr>
            <a:r>
              <a:rPr lang="es-ES" sz="2400" dirty="0" err="1">
                <a:latin typeface="Georgia"/>
                <a:ea typeface="Georgia"/>
                <a:cs typeface="Georgia"/>
                <a:sym typeface="Georgia"/>
              </a:rPr>
              <a:t>Developing</a:t>
            </a:r>
            <a:r>
              <a:rPr lang="es-ES" sz="2400" dirty="0">
                <a:latin typeface="Georgia"/>
                <a:ea typeface="Georgia"/>
                <a:cs typeface="Georgia"/>
                <a:sym typeface="Georgia"/>
              </a:rPr>
              <a:t> </a:t>
            </a:r>
            <a:r>
              <a:rPr lang="es-ES" sz="2400" dirty="0" err="1">
                <a:latin typeface="Georgia"/>
                <a:ea typeface="Georgia"/>
                <a:cs typeface="Georgia"/>
                <a:sym typeface="Georgia"/>
              </a:rPr>
              <a:t>flow</a:t>
            </a:r>
            <a:r>
              <a:rPr lang="es-ES" sz="2400" dirty="0">
                <a:latin typeface="Georgia"/>
                <a:ea typeface="Georgia"/>
                <a:cs typeface="Georgia"/>
                <a:sym typeface="Georgia"/>
              </a:rPr>
              <a:t> and </a:t>
            </a:r>
            <a:r>
              <a:rPr lang="es-ES" sz="2400" dirty="0" err="1">
                <a:latin typeface="Georgia"/>
                <a:ea typeface="Georgia"/>
                <a:cs typeface="Georgia"/>
                <a:sym typeface="Georgia"/>
              </a:rPr>
              <a:t>fluency</a:t>
            </a:r>
            <a:endParaRPr sz="2400" dirty="0">
              <a:latin typeface="Georgia"/>
              <a:ea typeface="Georgia"/>
              <a:cs typeface="Georgia"/>
              <a:sym typeface="Georgia"/>
            </a:endParaRPr>
          </a:p>
          <a:p>
            <a:pPr marL="0" lvl="0" indent="0" algn="l" rtl="0">
              <a:lnSpc>
                <a:spcPct val="115000"/>
              </a:lnSpc>
              <a:spcBef>
                <a:spcPts val="1200"/>
              </a:spcBef>
              <a:spcAft>
                <a:spcPts val="0"/>
              </a:spcAft>
              <a:buNone/>
            </a:pPr>
            <a:r>
              <a:rPr lang="es-ES" sz="2400" dirty="0" err="1">
                <a:latin typeface="Georgia"/>
                <a:ea typeface="Georgia"/>
                <a:cs typeface="Georgia"/>
                <a:sym typeface="Georgia"/>
              </a:rPr>
              <a:t>it</a:t>
            </a:r>
            <a:r>
              <a:rPr lang="es-ES" sz="2400" dirty="0">
                <a:latin typeface="Georgia"/>
                <a:ea typeface="Georgia"/>
                <a:cs typeface="Georgia"/>
                <a:sym typeface="Georgia"/>
              </a:rPr>
              <a:t> </a:t>
            </a:r>
            <a:r>
              <a:rPr lang="es-ES" sz="2400" dirty="0" err="1">
                <a:latin typeface="Georgia"/>
                <a:ea typeface="Georgia"/>
                <a:cs typeface="Georgia"/>
                <a:sym typeface="Georgia"/>
              </a:rPr>
              <a:t>enables</a:t>
            </a:r>
            <a:r>
              <a:rPr lang="es-ES" sz="2400" dirty="0">
                <a:latin typeface="Georgia"/>
                <a:ea typeface="Georgia"/>
                <a:cs typeface="Georgia"/>
                <a:sym typeface="Georgia"/>
              </a:rPr>
              <a:t> </a:t>
            </a:r>
            <a:r>
              <a:rPr lang="es-ES" sz="2400" dirty="0" err="1">
                <a:latin typeface="Georgia"/>
                <a:ea typeface="Georgia"/>
                <a:cs typeface="Georgia"/>
                <a:sym typeface="Georgia"/>
              </a:rPr>
              <a:t>children</a:t>
            </a:r>
            <a:r>
              <a:rPr lang="es-ES" sz="2400" dirty="0">
                <a:latin typeface="Georgia"/>
                <a:ea typeface="Georgia"/>
                <a:cs typeface="Georgia"/>
                <a:sym typeface="Georgia"/>
              </a:rPr>
              <a:t> to </a:t>
            </a:r>
            <a:r>
              <a:rPr lang="es-ES" sz="2400" dirty="0" err="1">
                <a:latin typeface="Georgia"/>
                <a:ea typeface="Georgia"/>
                <a:cs typeface="Georgia"/>
                <a:sym typeface="Georgia"/>
              </a:rPr>
              <a:t>develop</a:t>
            </a:r>
            <a:r>
              <a:rPr lang="es-ES" sz="2400" dirty="0">
                <a:latin typeface="Georgia"/>
                <a:ea typeface="Georgia"/>
                <a:cs typeface="Georgia"/>
                <a:sym typeface="Georgia"/>
              </a:rPr>
              <a:t> legible </a:t>
            </a:r>
            <a:r>
              <a:rPr lang="es-ES" sz="2400" dirty="0" err="1">
                <a:latin typeface="Georgia"/>
                <a:ea typeface="Georgia"/>
                <a:cs typeface="Georgia"/>
                <a:sym typeface="Georgia"/>
              </a:rPr>
              <a:t>handwriting</a:t>
            </a:r>
            <a:r>
              <a:rPr lang="es-ES" sz="2400" dirty="0">
                <a:latin typeface="Georgia"/>
                <a:ea typeface="Georgia"/>
                <a:cs typeface="Georgia"/>
                <a:sym typeface="Georgia"/>
              </a:rPr>
              <a:t> </a:t>
            </a:r>
            <a:r>
              <a:rPr lang="es-ES" sz="2400" dirty="0" err="1">
                <a:latin typeface="Georgia"/>
                <a:ea typeface="Georgia"/>
                <a:cs typeface="Georgia"/>
                <a:sym typeface="Georgia"/>
              </a:rPr>
              <a:t>that</a:t>
            </a:r>
            <a:r>
              <a:rPr lang="es-ES" sz="2400" dirty="0">
                <a:latin typeface="Georgia"/>
                <a:ea typeface="Georgia"/>
                <a:cs typeface="Georgia"/>
                <a:sym typeface="Georgia"/>
              </a:rPr>
              <a:t> can be </a:t>
            </a:r>
            <a:r>
              <a:rPr lang="es-ES" sz="2400" dirty="0" err="1">
                <a:latin typeface="Georgia"/>
                <a:ea typeface="Georgia"/>
                <a:cs typeface="Georgia"/>
                <a:sym typeface="Georgia"/>
              </a:rPr>
              <a:t>produced</a:t>
            </a:r>
            <a:r>
              <a:rPr lang="es-ES" sz="2400" dirty="0">
                <a:latin typeface="Georgia"/>
                <a:ea typeface="Georgia"/>
                <a:cs typeface="Georgia"/>
                <a:sym typeface="Georgia"/>
              </a:rPr>
              <a:t> </a:t>
            </a:r>
            <a:r>
              <a:rPr lang="es-ES" sz="2400" dirty="0" err="1">
                <a:latin typeface="Georgia"/>
                <a:ea typeface="Georgia"/>
                <a:cs typeface="Georgia"/>
                <a:sym typeface="Georgia"/>
              </a:rPr>
              <a:t>quickly</a:t>
            </a:r>
            <a:r>
              <a:rPr lang="es-ES" sz="2400" dirty="0">
                <a:latin typeface="Georgia"/>
                <a:ea typeface="Georgia"/>
                <a:cs typeface="Georgia"/>
                <a:sym typeface="Georgia"/>
              </a:rPr>
              <a:t> and </a:t>
            </a:r>
            <a:r>
              <a:rPr lang="es-ES" sz="2400" dirty="0" err="1">
                <a:latin typeface="Georgia"/>
                <a:ea typeface="Georgia"/>
                <a:cs typeface="Georgia"/>
                <a:sym typeface="Georgia"/>
              </a:rPr>
              <a:t>automatically</a:t>
            </a:r>
            <a:r>
              <a:rPr lang="es-ES" sz="2400" dirty="0">
                <a:latin typeface="Georgia"/>
                <a:ea typeface="Georgia"/>
                <a:cs typeface="Georgia"/>
                <a:sym typeface="Georgia"/>
              </a:rPr>
              <a:t>. As </a:t>
            </a:r>
            <a:r>
              <a:rPr lang="es-ES" sz="2400" dirty="0" err="1">
                <a:latin typeface="Georgia"/>
                <a:ea typeface="Georgia"/>
                <a:cs typeface="Georgia"/>
                <a:sym typeface="Georgia"/>
              </a:rPr>
              <a:t>handwriting</a:t>
            </a:r>
            <a:r>
              <a:rPr lang="es-ES" sz="2400" dirty="0">
                <a:latin typeface="Georgia"/>
                <a:ea typeface="Georgia"/>
                <a:cs typeface="Georgia"/>
                <a:sym typeface="Georgia"/>
              </a:rPr>
              <a:t> </a:t>
            </a:r>
            <a:r>
              <a:rPr lang="es-ES" sz="2400" dirty="0" err="1">
                <a:latin typeface="Georgia"/>
                <a:ea typeface="Georgia"/>
                <a:cs typeface="Georgia"/>
                <a:sym typeface="Georgia"/>
              </a:rPr>
              <a:t>becomes</a:t>
            </a:r>
            <a:r>
              <a:rPr lang="es-ES" sz="2400" dirty="0">
                <a:latin typeface="Georgia"/>
                <a:ea typeface="Georgia"/>
                <a:cs typeface="Georgia"/>
                <a:sym typeface="Georgia"/>
              </a:rPr>
              <a:t> </a:t>
            </a:r>
            <a:r>
              <a:rPr lang="es-ES" sz="2400" dirty="0" err="1">
                <a:latin typeface="Georgia"/>
                <a:ea typeface="Georgia"/>
                <a:cs typeface="Georgia"/>
                <a:sym typeface="Georgia"/>
              </a:rPr>
              <a:t>automatic</a:t>
            </a:r>
            <a:r>
              <a:rPr lang="es-ES" sz="2400" dirty="0">
                <a:latin typeface="Georgia"/>
                <a:ea typeface="Georgia"/>
                <a:cs typeface="Georgia"/>
                <a:sym typeface="Georgia"/>
              </a:rPr>
              <a:t>, </a:t>
            </a:r>
            <a:r>
              <a:rPr lang="es-ES" sz="2400" dirty="0" err="1">
                <a:latin typeface="Georgia"/>
                <a:ea typeface="Georgia"/>
                <a:cs typeface="Georgia"/>
                <a:sym typeface="Georgia"/>
              </a:rPr>
              <a:t>it</a:t>
            </a:r>
            <a:r>
              <a:rPr lang="es-ES" sz="2400" dirty="0">
                <a:latin typeface="Georgia"/>
                <a:ea typeface="Georgia"/>
                <a:cs typeface="Georgia"/>
                <a:sym typeface="Georgia"/>
              </a:rPr>
              <a:t> </a:t>
            </a:r>
            <a:r>
              <a:rPr lang="es-ES" sz="2400" dirty="0" err="1">
                <a:latin typeface="Georgia"/>
                <a:ea typeface="Georgia"/>
                <a:cs typeface="Georgia"/>
                <a:sym typeface="Georgia"/>
              </a:rPr>
              <a:t>becomes</a:t>
            </a:r>
            <a:r>
              <a:rPr lang="es-ES" sz="2400" dirty="0">
                <a:latin typeface="Georgia"/>
                <a:ea typeface="Georgia"/>
                <a:cs typeface="Georgia"/>
                <a:sym typeface="Georgia"/>
              </a:rPr>
              <a:t> a </a:t>
            </a:r>
            <a:r>
              <a:rPr lang="es-ES" sz="2400" dirty="0" err="1">
                <a:latin typeface="Georgia"/>
                <a:ea typeface="Georgia"/>
                <a:cs typeface="Georgia"/>
                <a:sym typeface="Georgia"/>
              </a:rPr>
              <a:t>valuable</a:t>
            </a:r>
            <a:r>
              <a:rPr lang="es-ES" sz="2400" dirty="0">
                <a:latin typeface="Georgia"/>
                <a:ea typeface="Georgia"/>
                <a:cs typeface="Georgia"/>
                <a:sym typeface="Georgia"/>
              </a:rPr>
              <a:t> </a:t>
            </a:r>
            <a:r>
              <a:rPr lang="es-ES" sz="2400" dirty="0" err="1">
                <a:latin typeface="Georgia"/>
                <a:ea typeface="Georgia"/>
                <a:cs typeface="Georgia"/>
                <a:sym typeface="Georgia"/>
              </a:rPr>
              <a:t>tool</a:t>
            </a:r>
            <a:r>
              <a:rPr lang="es-ES" sz="2400" dirty="0">
                <a:latin typeface="Georgia"/>
                <a:ea typeface="Georgia"/>
                <a:cs typeface="Georgia"/>
                <a:sym typeface="Georgia"/>
              </a:rPr>
              <a:t> </a:t>
            </a:r>
            <a:r>
              <a:rPr lang="es-ES" sz="2400" dirty="0" err="1">
                <a:latin typeface="Georgia"/>
                <a:ea typeface="Georgia"/>
                <a:cs typeface="Georgia"/>
                <a:sym typeface="Georgia"/>
              </a:rPr>
              <a:t>for</a:t>
            </a:r>
            <a:r>
              <a:rPr lang="es-ES" sz="2400" dirty="0">
                <a:latin typeface="Georgia"/>
                <a:ea typeface="Georgia"/>
                <a:cs typeface="Georgia"/>
                <a:sym typeface="Georgia"/>
              </a:rPr>
              <a:t> </a:t>
            </a:r>
            <a:r>
              <a:rPr lang="es-ES" sz="2400" dirty="0" err="1">
                <a:latin typeface="Georgia"/>
                <a:ea typeface="Georgia"/>
                <a:cs typeface="Georgia"/>
                <a:sym typeface="Georgia"/>
              </a:rPr>
              <a:t>learning</a:t>
            </a:r>
            <a:r>
              <a:rPr lang="es-ES" sz="2400" dirty="0">
                <a:latin typeface="Georgia"/>
                <a:ea typeface="Georgia"/>
                <a:cs typeface="Georgia"/>
                <a:sym typeface="Georgia"/>
              </a:rPr>
              <a:t> </a:t>
            </a:r>
            <a:r>
              <a:rPr lang="es-ES" sz="2400" dirty="0" err="1">
                <a:latin typeface="Georgia"/>
                <a:ea typeface="Georgia"/>
                <a:cs typeface="Georgia"/>
                <a:sym typeface="Georgia"/>
              </a:rPr>
              <a:t>rather</a:t>
            </a:r>
            <a:r>
              <a:rPr lang="es-ES" sz="2400" dirty="0">
                <a:latin typeface="Georgia"/>
                <a:ea typeface="Georgia"/>
                <a:cs typeface="Georgia"/>
                <a:sym typeface="Georgia"/>
              </a:rPr>
              <a:t> </a:t>
            </a:r>
            <a:r>
              <a:rPr lang="es-ES" sz="2400" dirty="0" err="1">
                <a:latin typeface="Georgia"/>
                <a:ea typeface="Georgia"/>
                <a:cs typeface="Georgia"/>
                <a:sym typeface="Georgia"/>
              </a:rPr>
              <a:t>than</a:t>
            </a:r>
            <a:r>
              <a:rPr lang="es-ES" sz="2400" dirty="0">
                <a:latin typeface="Georgia"/>
                <a:ea typeface="Georgia"/>
                <a:cs typeface="Georgia"/>
                <a:sym typeface="Georgia"/>
              </a:rPr>
              <a:t> a </a:t>
            </a:r>
            <a:r>
              <a:rPr lang="es-ES" sz="2400" dirty="0" err="1">
                <a:latin typeface="Georgia"/>
                <a:ea typeface="Georgia"/>
                <a:cs typeface="Georgia"/>
                <a:sym typeface="Georgia"/>
              </a:rPr>
              <a:t>hindrance</a:t>
            </a:r>
            <a:r>
              <a:rPr lang="es-ES" sz="2400" dirty="0">
                <a:latin typeface="Georgia"/>
                <a:ea typeface="Georgia"/>
                <a:cs typeface="Georgia"/>
                <a:sym typeface="Georgia"/>
              </a:rPr>
              <a:t>.</a:t>
            </a:r>
            <a:endParaRPr sz="2400" dirty="0">
              <a:latin typeface="Georgia"/>
              <a:ea typeface="Georgia"/>
              <a:cs typeface="Georgia"/>
              <a:sym typeface="Georgia"/>
            </a:endParaRPr>
          </a:p>
          <a:p>
            <a:pPr marL="0" lvl="0" indent="0" algn="l" rtl="0">
              <a:lnSpc>
                <a:spcPct val="115000"/>
              </a:lnSpc>
              <a:spcBef>
                <a:spcPts val="1200"/>
              </a:spcBef>
              <a:spcAft>
                <a:spcPts val="0"/>
              </a:spcAft>
              <a:buNone/>
            </a:pPr>
            <a:r>
              <a:rPr lang="es-ES" sz="2400" dirty="0" err="1">
                <a:latin typeface="Georgia"/>
                <a:ea typeface="Georgia"/>
                <a:cs typeface="Georgia"/>
                <a:sym typeface="Georgia"/>
              </a:rPr>
              <a:t>The</a:t>
            </a:r>
            <a:r>
              <a:rPr lang="es-ES" sz="2400" dirty="0">
                <a:latin typeface="Georgia"/>
                <a:ea typeface="Georgia"/>
                <a:cs typeface="Georgia"/>
                <a:sym typeface="Georgia"/>
              </a:rPr>
              <a:t> </a:t>
            </a:r>
            <a:r>
              <a:rPr lang="es-ES" sz="2400" dirty="0" err="1">
                <a:latin typeface="Georgia"/>
                <a:ea typeface="Georgia"/>
                <a:cs typeface="Georgia"/>
                <a:sym typeface="Georgia"/>
              </a:rPr>
              <a:t>Kinetic</a:t>
            </a:r>
            <a:r>
              <a:rPr lang="es-ES" sz="2400" dirty="0">
                <a:latin typeface="Georgia"/>
                <a:ea typeface="Georgia"/>
                <a:cs typeface="Georgia"/>
                <a:sym typeface="Georgia"/>
              </a:rPr>
              <a:t> </a:t>
            </a:r>
            <a:r>
              <a:rPr lang="es-ES" sz="2400" dirty="0" err="1">
                <a:latin typeface="Georgia"/>
                <a:ea typeface="Georgia"/>
                <a:cs typeface="Georgia"/>
                <a:sym typeface="Georgia"/>
              </a:rPr>
              <a:t>Letters</a:t>
            </a:r>
            <a:r>
              <a:rPr lang="es-ES" sz="2400" dirty="0">
                <a:latin typeface="Georgia"/>
                <a:ea typeface="Georgia"/>
                <a:cs typeface="Georgia"/>
                <a:sym typeface="Georgia"/>
              </a:rPr>
              <a:t>® </a:t>
            </a:r>
            <a:r>
              <a:rPr lang="es-ES" sz="2400" dirty="0" err="1">
                <a:latin typeface="Georgia"/>
                <a:ea typeface="Georgia"/>
                <a:cs typeface="Georgia"/>
                <a:sym typeface="Georgia"/>
              </a:rPr>
              <a:t>font</a:t>
            </a:r>
            <a:r>
              <a:rPr lang="es-ES" sz="2400" dirty="0">
                <a:latin typeface="Georgia"/>
                <a:ea typeface="Georgia"/>
                <a:cs typeface="Georgia"/>
                <a:sym typeface="Georgia"/>
              </a:rPr>
              <a:t> </a:t>
            </a:r>
            <a:r>
              <a:rPr lang="es-ES" sz="2400" dirty="0" err="1">
                <a:latin typeface="Georgia"/>
                <a:ea typeface="Georgia"/>
                <a:cs typeface="Georgia"/>
                <a:sym typeface="Georgia"/>
              </a:rPr>
              <a:t>covers</a:t>
            </a:r>
            <a:r>
              <a:rPr lang="es-ES" sz="2400" dirty="0">
                <a:latin typeface="Georgia"/>
                <a:ea typeface="Georgia"/>
                <a:cs typeface="Georgia"/>
                <a:sym typeface="Georgia"/>
              </a:rPr>
              <a:t> </a:t>
            </a:r>
            <a:r>
              <a:rPr lang="es-ES" sz="2400" dirty="0" err="1">
                <a:latin typeface="Georgia"/>
                <a:ea typeface="Georgia"/>
                <a:cs typeface="Georgia"/>
                <a:sym typeface="Georgia"/>
              </a:rPr>
              <a:t>all</a:t>
            </a:r>
            <a:r>
              <a:rPr lang="es-ES" sz="2400" dirty="0">
                <a:latin typeface="Georgia"/>
                <a:ea typeface="Georgia"/>
                <a:cs typeface="Georgia"/>
                <a:sym typeface="Georgia"/>
              </a:rPr>
              <a:t> </a:t>
            </a:r>
            <a:r>
              <a:rPr lang="es-ES" sz="2400" dirty="0" err="1">
                <a:latin typeface="Georgia"/>
                <a:ea typeface="Georgia"/>
                <a:cs typeface="Georgia"/>
                <a:sym typeface="Georgia"/>
              </a:rPr>
              <a:t>the</a:t>
            </a:r>
            <a:r>
              <a:rPr lang="es-ES" sz="2400" dirty="0">
                <a:latin typeface="Georgia"/>
                <a:ea typeface="Georgia"/>
                <a:cs typeface="Georgia"/>
                <a:sym typeface="Georgia"/>
              </a:rPr>
              <a:t> </a:t>
            </a:r>
            <a:r>
              <a:rPr lang="es-ES" sz="2400" dirty="0" err="1">
                <a:latin typeface="Georgia"/>
                <a:ea typeface="Georgia"/>
                <a:cs typeface="Georgia"/>
                <a:sym typeface="Georgia"/>
              </a:rPr>
              <a:t>letters</a:t>
            </a:r>
            <a:r>
              <a:rPr lang="es-ES" sz="2400" dirty="0">
                <a:latin typeface="Georgia"/>
                <a:ea typeface="Georgia"/>
                <a:cs typeface="Georgia"/>
                <a:sym typeface="Georgia"/>
              </a:rPr>
              <a:t> in </a:t>
            </a:r>
            <a:r>
              <a:rPr lang="es-ES" sz="2400" dirty="0" err="1">
                <a:latin typeface="Georgia"/>
                <a:ea typeface="Georgia"/>
                <a:cs typeface="Georgia"/>
                <a:sym typeface="Georgia"/>
              </a:rPr>
              <a:t>the</a:t>
            </a:r>
            <a:r>
              <a:rPr lang="es-ES" sz="2400" dirty="0">
                <a:latin typeface="Georgia"/>
                <a:ea typeface="Georgia"/>
                <a:cs typeface="Georgia"/>
                <a:sym typeface="Georgia"/>
              </a:rPr>
              <a:t> </a:t>
            </a:r>
            <a:r>
              <a:rPr lang="es-ES" sz="2400" dirty="0" err="1">
                <a:latin typeface="Georgia"/>
                <a:ea typeface="Georgia"/>
                <a:cs typeface="Georgia"/>
                <a:sym typeface="Georgia"/>
              </a:rPr>
              <a:t>alphabet</a:t>
            </a:r>
            <a:r>
              <a:rPr lang="es-ES" sz="2400" dirty="0">
                <a:latin typeface="Georgia"/>
                <a:ea typeface="Georgia"/>
                <a:cs typeface="Georgia"/>
                <a:sym typeface="Georgia"/>
              </a:rPr>
              <a:t> and </a:t>
            </a:r>
            <a:r>
              <a:rPr lang="es-ES" sz="2400" dirty="0" err="1">
                <a:latin typeface="Georgia"/>
                <a:ea typeface="Georgia"/>
                <a:cs typeface="Georgia"/>
                <a:sym typeface="Georgia"/>
              </a:rPr>
              <a:t>is</a:t>
            </a:r>
            <a:r>
              <a:rPr lang="es-ES" sz="2400" dirty="0">
                <a:latin typeface="Georgia"/>
                <a:ea typeface="Georgia"/>
                <a:cs typeface="Georgia"/>
                <a:sym typeface="Georgia"/>
              </a:rPr>
              <a:t> </a:t>
            </a:r>
            <a:r>
              <a:rPr lang="es-ES" sz="2400" dirty="0" err="1">
                <a:latin typeface="Georgia"/>
                <a:ea typeface="Georgia"/>
                <a:cs typeface="Georgia"/>
                <a:sym typeface="Georgia"/>
              </a:rPr>
              <a:t>based</a:t>
            </a:r>
            <a:r>
              <a:rPr lang="es-ES" sz="2400" dirty="0">
                <a:latin typeface="Georgia"/>
                <a:ea typeface="Georgia"/>
                <a:cs typeface="Georgia"/>
                <a:sym typeface="Georgia"/>
              </a:rPr>
              <a:t> </a:t>
            </a:r>
            <a:r>
              <a:rPr lang="es-ES" sz="2400" dirty="0" err="1">
                <a:latin typeface="Georgia"/>
                <a:ea typeface="Georgia"/>
                <a:cs typeface="Georgia"/>
                <a:sym typeface="Georgia"/>
              </a:rPr>
              <a:t>on</a:t>
            </a:r>
            <a:r>
              <a:rPr lang="es-ES" sz="2400" dirty="0">
                <a:latin typeface="Georgia"/>
                <a:ea typeface="Georgia"/>
                <a:cs typeface="Georgia"/>
                <a:sym typeface="Georgia"/>
              </a:rPr>
              <a:t> a set of rules </a:t>
            </a:r>
            <a:r>
              <a:rPr lang="es-ES" sz="2400" dirty="0" err="1">
                <a:latin typeface="Georgia"/>
                <a:ea typeface="Georgia"/>
                <a:cs typeface="Georgia"/>
                <a:sym typeface="Georgia"/>
              </a:rPr>
              <a:t>that</a:t>
            </a:r>
            <a:r>
              <a:rPr lang="es-ES" sz="2400" dirty="0">
                <a:latin typeface="Georgia"/>
                <a:ea typeface="Georgia"/>
                <a:cs typeface="Georgia"/>
                <a:sym typeface="Georgia"/>
              </a:rPr>
              <a:t> </a:t>
            </a:r>
            <a:r>
              <a:rPr lang="es-ES" sz="2400" dirty="0" err="1">
                <a:latin typeface="Georgia"/>
                <a:ea typeface="Georgia"/>
                <a:cs typeface="Georgia"/>
                <a:sym typeface="Georgia"/>
              </a:rPr>
              <a:t>have</a:t>
            </a:r>
            <a:r>
              <a:rPr lang="es-ES" sz="2400" dirty="0">
                <a:latin typeface="Georgia"/>
                <a:ea typeface="Georgia"/>
                <a:cs typeface="Georgia"/>
                <a:sym typeface="Georgia"/>
              </a:rPr>
              <a:t> </a:t>
            </a:r>
            <a:r>
              <a:rPr lang="es-ES" sz="2400" dirty="0" err="1">
                <a:latin typeface="Georgia"/>
                <a:ea typeface="Georgia"/>
                <a:cs typeface="Georgia"/>
                <a:sym typeface="Georgia"/>
              </a:rPr>
              <a:t>been</a:t>
            </a:r>
            <a:r>
              <a:rPr lang="es-ES" sz="2400" dirty="0">
                <a:latin typeface="Georgia"/>
                <a:ea typeface="Georgia"/>
                <a:cs typeface="Georgia"/>
                <a:sym typeface="Georgia"/>
              </a:rPr>
              <a:t> </a:t>
            </a:r>
            <a:r>
              <a:rPr lang="es-ES" sz="2400" dirty="0" err="1">
                <a:latin typeface="Georgia"/>
                <a:ea typeface="Georgia"/>
                <a:cs typeface="Georgia"/>
                <a:sym typeface="Georgia"/>
              </a:rPr>
              <a:t>made</a:t>
            </a:r>
            <a:r>
              <a:rPr lang="es-ES" sz="2400" dirty="0">
                <a:latin typeface="Georgia"/>
                <a:ea typeface="Georgia"/>
                <a:cs typeface="Georgia"/>
                <a:sym typeface="Georgia"/>
              </a:rPr>
              <a:t> a simple as </a:t>
            </a:r>
            <a:r>
              <a:rPr lang="es-ES" sz="2400" dirty="0" err="1">
                <a:latin typeface="Georgia"/>
                <a:ea typeface="Georgia"/>
                <a:cs typeface="Georgia"/>
                <a:sym typeface="Georgia"/>
              </a:rPr>
              <a:t>possible</a:t>
            </a:r>
            <a:r>
              <a:rPr lang="es-ES" sz="2400" dirty="0">
                <a:latin typeface="Georgia"/>
                <a:ea typeface="Georgia"/>
                <a:cs typeface="Georgia"/>
                <a:sym typeface="Georgia"/>
              </a:rPr>
              <a:t> to </a:t>
            </a:r>
            <a:r>
              <a:rPr lang="es-ES" sz="2400" dirty="0" err="1">
                <a:latin typeface="Georgia"/>
                <a:ea typeface="Georgia"/>
                <a:cs typeface="Georgia"/>
                <a:sym typeface="Georgia"/>
              </a:rPr>
              <a:t>enable</a:t>
            </a:r>
            <a:r>
              <a:rPr lang="es-ES" sz="2400" dirty="0">
                <a:latin typeface="Georgia"/>
                <a:ea typeface="Georgia"/>
                <a:cs typeface="Georgia"/>
                <a:sym typeface="Georgia"/>
              </a:rPr>
              <a:t> </a:t>
            </a:r>
            <a:r>
              <a:rPr lang="es-ES" sz="2400" dirty="0" err="1">
                <a:latin typeface="Georgia"/>
                <a:ea typeface="Georgia"/>
                <a:cs typeface="Georgia"/>
                <a:sym typeface="Georgia"/>
              </a:rPr>
              <a:t>fast</a:t>
            </a:r>
            <a:r>
              <a:rPr lang="es-ES" sz="2400" dirty="0">
                <a:latin typeface="Georgia"/>
                <a:ea typeface="Georgia"/>
                <a:cs typeface="Georgia"/>
                <a:sym typeface="Georgia"/>
              </a:rPr>
              <a:t> </a:t>
            </a:r>
            <a:r>
              <a:rPr lang="es-ES" sz="2400" dirty="0" err="1">
                <a:latin typeface="Georgia"/>
                <a:ea typeface="Georgia"/>
                <a:cs typeface="Georgia"/>
                <a:sym typeface="Georgia"/>
              </a:rPr>
              <a:t>learning</a:t>
            </a:r>
            <a:r>
              <a:rPr lang="es-ES" sz="2400" dirty="0">
                <a:latin typeface="Georgia"/>
                <a:ea typeface="Georgia"/>
                <a:cs typeface="Georgia"/>
                <a:sym typeface="Georgia"/>
              </a:rPr>
              <a:t>. </a:t>
            </a:r>
            <a:endParaRPr sz="2400" dirty="0">
              <a:latin typeface="Georgia"/>
              <a:ea typeface="Georgia"/>
              <a:cs typeface="Georgia"/>
              <a:sym typeface="Georgia"/>
            </a:endParaRPr>
          </a:p>
          <a:p>
            <a:pPr marL="0" lvl="0" indent="0" algn="l" rtl="0">
              <a:lnSpc>
                <a:spcPct val="115000"/>
              </a:lnSpc>
              <a:spcBef>
                <a:spcPts val="0"/>
              </a:spcBef>
              <a:spcAft>
                <a:spcPts val="0"/>
              </a:spcAft>
              <a:buNone/>
            </a:pPr>
            <a:r>
              <a:rPr lang="es-ES" sz="2400" dirty="0" err="1">
                <a:latin typeface="Georgia"/>
                <a:ea typeface="Georgia"/>
                <a:cs typeface="Georgia"/>
                <a:sym typeface="Georgia"/>
              </a:rPr>
              <a:t>The</a:t>
            </a:r>
            <a:r>
              <a:rPr lang="es-ES" sz="2400" dirty="0">
                <a:latin typeface="Georgia"/>
                <a:ea typeface="Georgia"/>
                <a:cs typeface="Georgia"/>
                <a:sym typeface="Georgia"/>
              </a:rPr>
              <a:t> </a:t>
            </a:r>
            <a:r>
              <a:rPr lang="es-ES" sz="2400" dirty="0" err="1">
                <a:latin typeface="Georgia"/>
                <a:ea typeface="Georgia"/>
                <a:cs typeface="Georgia"/>
                <a:sym typeface="Georgia"/>
              </a:rPr>
              <a:t>order</a:t>
            </a:r>
            <a:r>
              <a:rPr lang="es-ES" sz="2400" dirty="0">
                <a:latin typeface="Georgia"/>
                <a:ea typeface="Georgia"/>
                <a:cs typeface="Georgia"/>
                <a:sym typeface="Georgia"/>
              </a:rPr>
              <a:t> in </a:t>
            </a:r>
            <a:r>
              <a:rPr lang="es-ES" sz="2400" dirty="0" err="1">
                <a:latin typeface="Georgia"/>
                <a:ea typeface="Georgia"/>
                <a:cs typeface="Georgia"/>
                <a:sym typeface="Georgia"/>
              </a:rPr>
              <a:t>which</a:t>
            </a:r>
            <a:r>
              <a:rPr lang="es-ES" sz="2400" dirty="0">
                <a:latin typeface="Georgia"/>
                <a:ea typeface="Georgia"/>
                <a:cs typeface="Georgia"/>
                <a:sym typeface="Georgia"/>
              </a:rPr>
              <a:t> </a:t>
            </a:r>
            <a:r>
              <a:rPr lang="es-ES" sz="2400" dirty="0" err="1">
                <a:latin typeface="Georgia"/>
                <a:ea typeface="Georgia"/>
                <a:cs typeface="Georgia"/>
                <a:sym typeface="Georgia"/>
              </a:rPr>
              <a:t>letters</a:t>
            </a:r>
            <a:r>
              <a:rPr lang="es-ES" sz="2400" dirty="0">
                <a:latin typeface="Georgia"/>
                <a:ea typeface="Georgia"/>
                <a:cs typeface="Georgia"/>
                <a:sym typeface="Georgia"/>
              </a:rPr>
              <a:t> are </a:t>
            </a:r>
            <a:r>
              <a:rPr lang="es-ES" sz="2400" dirty="0" err="1">
                <a:latin typeface="Georgia"/>
                <a:ea typeface="Georgia"/>
                <a:cs typeface="Georgia"/>
                <a:sym typeface="Georgia"/>
              </a:rPr>
              <a:t>taught</a:t>
            </a:r>
            <a:r>
              <a:rPr lang="es-ES" sz="2400" dirty="0">
                <a:latin typeface="Georgia"/>
                <a:ea typeface="Georgia"/>
                <a:cs typeface="Georgia"/>
                <a:sym typeface="Georgia"/>
              </a:rPr>
              <a:t> </a:t>
            </a:r>
            <a:r>
              <a:rPr lang="es-ES" sz="2400" dirty="0" err="1">
                <a:latin typeface="Georgia"/>
                <a:ea typeface="Georgia"/>
                <a:cs typeface="Georgia"/>
                <a:sym typeface="Georgia"/>
              </a:rPr>
              <a:t>recognizes</a:t>
            </a:r>
            <a:r>
              <a:rPr lang="es-ES" sz="2400" dirty="0">
                <a:latin typeface="Georgia"/>
                <a:ea typeface="Georgia"/>
                <a:cs typeface="Georgia"/>
                <a:sym typeface="Georgia"/>
              </a:rPr>
              <a:t> </a:t>
            </a:r>
            <a:r>
              <a:rPr lang="es-ES" sz="2400" dirty="0" err="1">
                <a:latin typeface="Georgia"/>
                <a:ea typeface="Georgia"/>
                <a:cs typeface="Georgia"/>
                <a:sym typeface="Georgia"/>
              </a:rPr>
              <a:t>the</a:t>
            </a:r>
            <a:r>
              <a:rPr lang="es-ES" sz="2400" dirty="0">
                <a:latin typeface="Georgia"/>
                <a:ea typeface="Georgia"/>
                <a:cs typeface="Georgia"/>
                <a:sym typeface="Georgia"/>
              </a:rPr>
              <a:t> </a:t>
            </a:r>
            <a:r>
              <a:rPr lang="es-ES" sz="2400" dirty="0" err="1">
                <a:latin typeface="Georgia"/>
                <a:ea typeface="Georgia"/>
                <a:cs typeface="Georgia"/>
                <a:sym typeface="Georgia"/>
              </a:rPr>
              <a:t>cognitive</a:t>
            </a:r>
            <a:r>
              <a:rPr lang="es-ES" sz="2400" dirty="0">
                <a:latin typeface="Georgia"/>
                <a:ea typeface="Georgia"/>
                <a:cs typeface="Georgia"/>
                <a:sym typeface="Georgia"/>
              </a:rPr>
              <a:t> </a:t>
            </a:r>
            <a:r>
              <a:rPr lang="es-ES" sz="2400" dirty="0" err="1">
                <a:latin typeface="Georgia"/>
                <a:ea typeface="Georgia"/>
                <a:cs typeface="Georgia"/>
                <a:sym typeface="Georgia"/>
              </a:rPr>
              <a:t>development</a:t>
            </a:r>
            <a:r>
              <a:rPr lang="es-ES" sz="2400" dirty="0">
                <a:latin typeface="Georgia"/>
                <a:ea typeface="Georgia"/>
                <a:cs typeface="Georgia"/>
                <a:sym typeface="Georgia"/>
              </a:rPr>
              <a:t> of </a:t>
            </a:r>
            <a:r>
              <a:rPr lang="es-ES" sz="2400" dirty="0" err="1">
                <a:latin typeface="Georgia"/>
                <a:ea typeface="Georgia"/>
                <a:cs typeface="Georgia"/>
                <a:sym typeface="Georgia"/>
              </a:rPr>
              <a:t>children</a:t>
            </a:r>
            <a:r>
              <a:rPr lang="es-ES" sz="2400" dirty="0">
                <a:latin typeface="Georgia"/>
                <a:ea typeface="Georgia"/>
                <a:cs typeface="Georgia"/>
                <a:sym typeface="Georgia"/>
              </a:rPr>
              <a:t>.</a:t>
            </a:r>
            <a:endParaRPr sz="2400" dirty="0">
              <a:latin typeface="Georgia"/>
              <a:ea typeface="Georgia"/>
              <a:cs typeface="Georgia"/>
              <a:sym typeface="Georgia"/>
            </a:endParaRPr>
          </a:p>
          <a:p>
            <a:pPr marL="0" lvl="0" indent="0" algn="l" rtl="0">
              <a:lnSpc>
                <a:spcPct val="115000"/>
              </a:lnSpc>
              <a:spcBef>
                <a:spcPts val="0"/>
              </a:spcBef>
              <a:spcAft>
                <a:spcPts val="0"/>
              </a:spcAft>
              <a:buNone/>
            </a:pPr>
            <a:r>
              <a:rPr lang="es-ES" sz="2400" dirty="0" err="1">
                <a:latin typeface="Georgia"/>
                <a:ea typeface="Georgia"/>
                <a:cs typeface="Georgia"/>
                <a:sym typeface="Georgia"/>
              </a:rPr>
              <a:t>Initially</a:t>
            </a:r>
            <a:r>
              <a:rPr lang="es-ES" sz="2400" dirty="0">
                <a:latin typeface="Georgia"/>
                <a:ea typeface="Georgia"/>
                <a:cs typeface="Georgia"/>
                <a:sym typeface="Georgia"/>
              </a:rPr>
              <a:t> </a:t>
            </a:r>
            <a:r>
              <a:rPr lang="es-ES" sz="2400" dirty="0" err="1">
                <a:latin typeface="Georgia"/>
                <a:ea typeface="Georgia"/>
                <a:cs typeface="Georgia"/>
                <a:sym typeface="Georgia"/>
              </a:rPr>
              <a:t>reading</a:t>
            </a:r>
            <a:r>
              <a:rPr lang="es-ES" sz="2400" dirty="0">
                <a:latin typeface="Georgia"/>
                <a:ea typeface="Georgia"/>
                <a:cs typeface="Georgia"/>
                <a:sym typeface="Georgia"/>
              </a:rPr>
              <a:t> and </a:t>
            </a:r>
            <a:r>
              <a:rPr lang="es-ES" sz="2400" dirty="0" err="1">
                <a:latin typeface="Georgia"/>
                <a:ea typeface="Georgia"/>
                <a:cs typeface="Georgia"/>
                <a:sym typeface="Georgia"/>
              </a:rPr>
              <a:t>writing</a:t>
            </a:r>
            <a:r>
              <a:rPr lang="es-ES" sz="2400" dirty="0">
                <a:latin typeface="Georgia"/>
                <a:ea typeface="Georgia"/>
                <a:cs typeface="Georgia"/>
                <a:sym typeface="Georgia"/>
              </a:rPr>
              <a:t> are </a:t>
            </a:r>
            <a:r>
              <a:rPr lang="es-ES" sz="2400" dirty="0" err="1">
                <a:latin typeface="Georgia"/>
                <a:ea typeface="Georgia"/>
                <a:cs typeface="Georgia"/>
                <a:sym typeface="Georgia"/>
              </a:rPr>
              <a:t>taught</a:t>
            </a:r>
            <a:r>
              <a:rPr lang="es-ES" sz="2400" dirty="0">
                <a:latin typeface="Georgia"/>
                <a:ea typeface="Georgia"/>
                <a:cs typeface="Georgia"/>
                <a:sym typeface="Georgia"/>
              </a:rPr>
              <a:t> </a:t>
            </a:r>
            <a:r>
              <a:rPr lang="es-ES" sz="2400" dirty="0" err="1">
                <a:latin typeface="Georgia"/>
                <a:ea typeface="Georgia"/>
                <a:cs typeface="Georgia"/>
                <a:sym typeface="Georgia"/>
              </a:rPr>
              <a:t>separately</a:t>
            </a:r>
            <a:r>
              <a:rPr lang="es-ES" sz="2400" dirty="0">
                <a:latin typeface="Georgia"/>
                <a:ea typeface="Georgia"/>
                <a:cs typeface="Georgia"/>
                <a:sym typeface="Georgia"/>
              </a:rPr>
              <a:t> and </a:t>
            </a:r>
            <a:r>
              <a:rPr lang="es-ES" sz="2400" dirty="0" err="1">
                <a:latin typeface="Georgia"/>
                <a:ea typeface="Georgia"/>
                <a:cs typeface="Georgia"/>
                <a:sym typeface="Georgia"/>
              </a:rPr>
              <a:t>later</a:t>
            </a:r>
            <a:r>
              <a:rPr lang="es-ES" sz="2400" dirty="0">
                <a:latin typeface="Georgia"/>
                <a:ea typeface="Georgia"/>
                <a:cs typeface="Georgia"/>
                <a:sym typeface="Georgia"/>
              </a:rPr>
              <a:t> </a:t>
            </a:r>
            <a:r>
              <a:rPr lang="es-ES" sz="2400" dirty="0" err="1">
                <a:latin typeface="Georgia"/>
                <a:ea typeface="Georgia"/>
                <a:cs typeface="Georgia"/>
                <a:sym typeface="Georgia"/>
              </a:rPr>
              <a:t>on</a:t>
            </a:r>
            <a:r>
              <a:rPr lang="es-ES" sz="2400" dirty="0">
                <a:latin typeface="Georgia"/>
                <a:ea typeface="Georgia"/>
                <a:cs typeface="Georgia"/>
                <a:sym typeface="Georgia"/>
              </a:rPr>
              <a:t>, </a:t>
            </a:r>
            <a:r>
              <a:rPr lang="es-ES" sz="2400" dirty="0" err="1">
                <a:latin typeface="Georgia"/>
                <a:ea typeface="Georgia"/>
                <a:cs typeface="Georgia"/>
                <a:sym typeface="Georgia"/>
              </a:rPr>
              <a:t>reading</a:t>
            </a:r>
            <a:r>
              <a:rPr lang="es-ES" sz="2400" dirty="0">
                <a:latin typeface="Georgia"/>
                <a:ea typeface="Georgia"/>
                <a:cs typeface="Georgia"/>
                <a:sym typeface="Georgia"/>
              </a:rPr>
              <a:t> and </a:t>
            </a:r>
            <a:r>
              <a:rPr lang="es-ES" sz="2400" dirty="0" err="1">
                <a:latin typeface="Georgia"/>
                <a:ea typeface="Georgia"/>
                <a:cs typeface="Georgia"/>
                <a:sym typeface="Georgia"/>
              </a:rPr>
              <a:t>writing</a:t>
            </a:r>
            <a:r>
              <a:rPr lang="es-ES" sz="2400" dirty="0">
                <a:latin typeface="Georgia"/>
                <a:ea typeface="Georgia"/>
                <a:cs typeface="Georgia"/>
                <a:sym typeface="Georgia"/>
              </a:rPr>
              <a:t> are </a:t>
            </a:r>
            <a:r>
              <a:rPr lang="es-ES" sz="2400" dirty="0" err="1">
                <a:latin typeface="Georgia"/>
                <a:ea typeface="Georgia"/>
                <a:cs typeface="Georgia"/>
                <a:sym typeface="Georgia"/>
              </a:rPr>
              <a:t>combined</a:t>
            </a:r>
            <a:r>
              <a:rPr lang="es-ES" sz="2400" dirty="0">
                <a:latin typeface="Georgia"/>
                <a:ea typeface="Georgia"/>
                <a:cs typeface="Georgia"/>
                <a:sym typeface="Georgia"/>
              </a:rPr>
              <a:t>.</a:t>
            </a:r>
            <a:endParaRPr sz="2400" dirty="0">
              <a:latin typeface="Georgia"/>
              <a:ea typeface="Georgia"/>
              <a:cs typeface="Georgia"/>
              <a:sym typeface="Georgi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g3f78eb20773_0_4"/>
          <p:cNvSpPr txBox="1"/>
          <p:nvPr/>
        </p:nvSpPr>
        <p:spPr>
          <a:xfrm>
            <a:off x="346850" y="758425"/>
            <a:ext cx="12311100" cy="6107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s-ES" sz="2600" b="1" i="1">
                <a:latin typeface="Georgia"/>
                <a:ea typeface="Georgia"/>
                <a:cs typeface="Georgia"/>
                <a:sym typeface="Georgia"/>
              </a:rPr>
              <a:t>Strength</a:t>
            </a:r>
            <a:r>
              <a:rPr lang="es-ES" sz="2600" b="1">
                <a:latin typeface="Georgia"/>
                <a:ea typeface="Georgia"/>
                <a:cs typeface="Georgia"/>
                <a:sym typeface="Georgia"/>
              </a:rPr>
              <a:t>:</a:t>
            </a:r>
            <a:r>
              <a:rPr lang="es-ES" sz="2600">
                <a:latin typeface="Georgia"/>
                <a:ea typeface="Georgia"/>
                <a:cs typeface="Georgia"/>
                <a:sym typeface="Georgia"/>
              </a:rPr>
              <a:t> Writing is a fine finger operation; children must have core body and arm strength to be able to control their fingers precisely.</a:t>
            </a:r>
            <a:endParaRPr sz="2600">
              <a:latin typeface="Georgia"/>
              <a:ea typeface="Georgia"/>
              <a:cs typeface="Georgia"/>
              <a:sym typeface="Georgia"/>
            </a:endParaRPr>
          </a:p>
          <a:p>
            <a:pPr marL="0" lvl="0" indent="0" algn="l" rtl="0">
              <a:lnSpc>
                <a:spcPct val="115000"/>
              </a:lnSpc>
              <a:spcBef>
                <a:spcPts val="0"/>
              </a:spcBef>
              <a:spcAft>
                <a:spcPts val="0"/>
              </a:spcAft>
              <a:buNone/>
            </a:pPr>
            <a:endParaRPr sz="2600">
              <a:latin typeface="Georgia"/>
              <a:ea typeface="Georgia"/>
              <a:cs typeface="Georgia"/>
              <a:sym typeface="Georgia"/>
            </a:endParaRPr>
          </a:p>
          <a:p>
            <a:pPr marL="0" lvl="0" indent="0" algn="l" rtl="0">
              <a:lnSpc>
                <a:spcPct val="115000"/>
              </a:lnSpc>
              <a:spcBef>
                <a:spcPts val="0"/>
              </a:spcBef>
              <a:spcAft>
                <a:spcPts val="0"/>
              </a:spcAft>
              <a:buNone/>
            </a:pPr>
            <a:r>
              <a:rPr lang="es-ES" sz="2600" b="1" i="1">
                <a:latin typeface="Georgia"/>
                <a:ea typeface="Georgia"/>
                <a:cs typeface="Georgia"/>
                <a:sym typeface="Georgia"/>
              </a:rPr>
              <a:t>Pencil hold</a:t>
            </a:r>
            <a:r>
              <a:rPr lang="es-ES" sz="2600" b="1">
                <a:latin typeface="Georgia"/>
                <a:ea typeface="Georgia"/>
                <a:cs typeface="Georgia"/>
                <a:sym typeface="Georgia"/>
              </a:rPr>
              <a:t>: </a:t>
            </a:r>
            <a:r>
              <a:rPr lang="es-ES" sz="2600">
                <a:latin typeface="Georgia"/>
                <a:ea typeface="Georgia"/>
                <a:cs typeface="Georgia"/>
                <a:sym typeface="Georgia"/>
              </a:rPr>
              <a:t>The pencil/pen grip must be comfortable to allow writing for long periods (eg exams often last for hours). Pens and pencils with a triangular cross-section assist in developing the correct hold.</a:t>
            </a:r>
            <a:endParaRPr sz="2600">
              <a:latin typeface="Georgia"/>
              <a:ea typeface="Georgia"/>
              <a:cs typeface="Georgia"/>
              <a:sym typeface="Georgia"/>
            </a:endParaRPr>
          </a:p>
          <a:p>
            <a:pPr marL="0" lvl="0" indent="0" algn="l" rtl="0">
              <a:lnSpc>
                <a:spcPct val="115000"/>
              </a:lnSpc>
              <a:spcBef>
                <a:spcPts val="0"/>
              </a:spcBef>
              <a:spcAft>
                <a:spcPts val="0"/>
              </a:spcAft>
              <a:buNone/>
            </a:pPr>
            <a:endParaRPr sz="2600" i="1">
              <a:latin typeface="Georgia"/>
              <a:ea typeface="Georgia"/>
              <a:cs typeface="Georgia"/>
              <a:sym typeface="Georgia"/>
            </a:endParaRPr>
          </a:p>
          <a:p>
            <a:pPr marL="0" lvl="0" indent="0" algn="l" rtl="0">
              <a:lnSpc>
                <a:spcPct val="115000"/>
              </a:lnSpc>
              <a:spcBef>
                <a:spcPts val="0"/>
              </a:spcBef>
              <a:spcAft>
                <a:spcPts val="0"/>
              </a:spcAft>
              <a:buNone/>
            </a:pPr>
            <a:r>
              <a:rPr lang="es-ES" sz="2600" b="1" i="1">
                <a:latin typeface="Georgia"/>
                <a:ea typeface="Georgia"/>
                <a:cs typeface="Georgia"/>
                <a:sym typeface="Georgia"/>
              </a:rPr>
              <a:t>Letter formation</a:t>
            </a:r>
            <a:r>
              <a:rPr lang="es-ES" sz="2600" b="1">
                <a:latin typeface="Georgia"/>
                <a:ea typeface="Georgia"/>
                <a:cs typeface="Georgia"/>
                <a:sym typeface="Georgia"/>
              </a:rPr>
              <a:t>: </a:t>
            </a:r>
            <a:r>
              <a:rPr lang="es-ES" sz="2600">
                <a:latin typeface="Georgia"/>
                <a:ea typeface="Georgia"/>
                <a:cs typeface="Georgia"/>
                <a:sym typeface="Georgia"/>
              </a:rPr>
              <a:t>The movements to form the letters begin with whole body movements and progress through writing in sand trays to writing on whiteboards and finally writing on paper. </a:t>
            </a:r>
            <a:endParaRPr sz="2600">
              <a:latin typeface="Georgia"/>
              <a:ea typeface="Georgia"/>
              <a:cs typeface="Georgia"/>
              <a:sym typeface="Georgia"/>
            </a:endParaRPr>
          </a:p>
          <a:p>
            <a:pPr marL="0" lvl="0" indent="0" algn="l" rtl="0">
              <a:lnSpc>
                <a:spcPct val="115000"/>
              </a:lnSpc>
              <a:spcBef>
                <a:spcPts val="0"/>
              </a:spcBef>
              <a:spcAft>
                <a:spcPts val="0"/>
              </a:spcAft>
              <a:buNone/>
            </a:pPr>
            <a:endParaRPr sz="2600" i="1">
              <a:latin typeface="Georgia"/>
              <a:ea typeface="Georgia"/>
              <a:cs typeface="Georgia"/>
              <a:sym typeface="Georgia"/>
            </a:endParaRPr>
          </a:p>
          <a:p>
            <a:pPr marL="0" lvl="0" indent="0" algn="l" rtl="0">
              <a:lnSpc>
                <a:spcPct val="115000"/>
              </a:lnSpc>
              <a:spcBef>
                <a:spcPts val="0"/>
              </a:spcBef>
              <a:spcAft>
                <a:spcPts val="0"/>
              </a:spcAft>
              <a:buNone/>
            </a:pPr>
            <a:r>
              <a:rPr lang="es-ES" sz="2600" b="1" i="1">
                <a:latin typeface="Georgia"/>
                <a:ea typeface="Georgia"/>
                <a:cs typeface="Georgia"/>
                <a:sym typeface="Georgia"/>
              </a:rPr>
              <a:t>Flow and fluency</a:t>
            </a:r>
            <a:r>
              <a:rPr lang="es-ES" sz="2600" b="1">
                <a:latin typeface="Georgia"/>
                <a:ea typeface="Georgia"/>
                <a:cs typeface="Georgia"/>
                <a:sym typeface="Georgia"/>
              </a:rPr>
              <a:t>:</a:t>
            </a:r>
            <a:r>
              <a:rPr lang="es-ES" sz="2600">
                <a:latin typeface="Georgia"/>
                <a:ea typeface="Georgia"/>
                <a:cs typeface="Georgia"/>
                <a:sym typeface="Georgia"/>
              </a:rPr>
              <a:t> Letter movements are minimized to help a fast writing style to develop. There are no lead-in strokes (a waste of time and effort).</a:t>
            </a:r>
            <a:endParaRPr sz="2600">
              <a:latin typeface="Georgia"/>
              <a:ea typeface="Georgia"/>
              <a:cs typeface="Georgia"/>
              <a:sym typeface="Georgi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11"/>
          <p:cNvSpPr txBox="1">
            <a:spLocks noGrp="1"/>
          </p:cNvSpPr>
          <p:nvPr>
            <p:ph type="title"/>
          </p:nvPr>
        </p:nvSpPr>
        <p:spPr>
          <a:xfrm>
            <a:off x="825500" y="50800"/>
            <a:ext cx="11353800" cy="2032000"/>
          </a:xfrm>
          <a:prstGeom prst="rect">
            <a:avLst/>
          </a:prstGeom>
          <a:noFill/>
          <a:ln>
            <a:noFill/>
          </a:ln>
        </p:spPr>
        <p:txBody>
          <a:bodyPr spcFirstLastPara="1" wrap="square" lIns="50800" tIns="50800" rIns="50800" bIns="50800" anchor="ctr" anchorCtr="0">
            <a:normAutofit/>
          </a:bodyPr>
          <a:lstStyle/>
          <a:p>
            <a:pPr marL="0" lvl="0" indent="0" algn="ctr" rtl="0">
              <a:lnSpc>
                <a:spcPct val="90000"/>
              </a:lnSpc>
              <a:spcBef>
                <a:spcPts val="0"/>
              </a:spcBef>
              <a:spcAft>
                <a:spcPts val="0"/>
              </a:spcAft>
              <a:buClr>
                <a:srgbClr val="FBF9E6"/>
              </a:buClr>
              <a:buSzPts val="6400"/>
              <a:buFont typeface="Georgia"/>
              <a:buNone/>
            </a:pPr>
            <a:r>
              <a:rPr lang="es-ES"/>
              <a:t>MATHS IN SCHOOL</a:t>
            </a:r>
            <a:endParaRPr/>
          </a:p>
        </p:txBody>
      </p:sp>
      <p:sp>
        <p:nvSpPr>
          <p:cNvPr id="180" name="Google Shape;180;p11"/>
          <p:cNvSpPr txBox="1"/>
          <p:nvPr/>
        </p:nvSpPr>
        <p:spPr>
          <a:xfrm>
            <a:off x="891650" y="2356525"/>
            <a:ext cx="11221500" cy="4606500"/>
          </a:xfrm>
          <a:prstGeom prst="rect">
            <a:avLst/>
          </a:prstGeom>
          <a:noFill/>
          <a:ln>
            <a:noFill/>
          </a:ln>
        </p:spPr>
        <p:txBody>
          <a:bodyPr spcFirstLastPara="1" wrap="square" lIns="50800" tIns="50800" rIns="50800" bIns="50800" anchor="ctr" anchorCtr="0">
            <a:spAutoFit/>
          </a:bodyPr>
          <a:lstStyle/>
          <a:p>
            <a:pPr marL="0" marR="0" lvl="0" indent="0" algn="l" rtl="0">
              <a:lnSpc>
                <a:spcPct val="120000"/>
              </a:lnSpc>
              <a:spcBef>
                <a:spcPts val="0"/>
              </a:spcBef>
              <a:spcAft>
                <a:spcPts val="0"/>
              </a:spcAft>
              <a:buClr>
                <a:srgbClr val="4F5C3F"/>
              </a:buClr>
              <a:buSzPts val="2500"/>
              <a:buFont typeface="Georgia"/>
              <a:buNone/>
            </a:pPr>
            <a:r>
              <a:rPr lang="es-ES" sz="1900">
                <a:solidFill>
                  <a:srgbClr val="181717"/>
                </a:solidFill>
                <a:latin typeface="Georgia"/>
                <a:ea typeface="Georgia"/>
                <a:cs typeface="Georgia"/>
                <a:sym typeface="Georgia"/>
              </a:rPr>
              <a:t>Last academic year we began using First4Maths and Magma Maths, which have effectively improved our outcomes across the majority of school and allowed for the effective use of concrete resources and practical activities, and digital platforms which help to fully consolidate learning and enable the children to develop independence and confidence. </a:t>
            </a:r>
            <a:br>
              <a:rPr lang="es-ES" sz="1900">
                <a:solidFill>
                  <a:srgbClr val="181717"/>
                </a:solidFill>
                <a:latin typeface="Georgia"/>
                <a:ea typeface="Georgia"/>
                <a:cs typeface="Georgia"/>
                <a:sym typeface="Georgia"/>
              </a:rPr>
            </a:br>
            <a:endParaRPr sz="1900">
              <a:solidFill>
                <a:srgbClr val="181717"/>
              </a:solidFill>
              <a:latin typeface="Georgia"/>
              <a:ea typeface="Georgia"/>
              <a:cs typeface="Georgia"/>
              <a:sym typeface="Georgia"/>
            </a:endParaRPr>
          </a:p>
          <a:p>
            <a:pPr marL="0" marR="0" lvl="0" indent="0" algn="l" rtl="0">
              <a:lnSpc>
                <a:spcPct val="120000"/>
              </a:lnSpc>
              <a:spcBef>
                <a:spcPts val="0"/>
              </a:spcBef>
              <a:spcAft>
                <a:spcPts val="0"/>
              </a:spcAft>
              <a:buClr>
                <a:srgbClr val="4F5C3F"/>
              </a:buClr>
              <a:buSzPts val="2500"/>
              <a:buFont typeface="Georgia"/>
              <a:buNone/>
            </a:pPr>
            <a:r>
              <a:rPr lang="es-ES" sz="1900">
                <a:solidFill>
                  <a:srgbClr val="181717"/>
                </a:solidFill>
                <a:latin typeface="Georgia"/>
                <a:ea typeface="Georgia"/>
                <a:cs typeface="Georgia"/>
                <a:sym typeface="Georgia"/>
              </a:rPr>
              <a:t>Equally it allows teachers to understand the progression in every small step, which is exemplified to us as teachers to effectively adapt learning to meet the needs of all children, including those with SEND</a:t>
            </a:r>
            <a:r>
              <a:rPr lang="es-ES" sz="1900">
                <a:solidFill>
                  <a:srgbClr val="0A369C"/>
                </a:solidFill>
                <a:highlight>
                  <a:srgbClr val="F2F2F2"/>
                </a:highlight>
                <a:latin typeface="Georgia"/>
                <a:ea typeface="Georgia"/>
                <a:cs typeface="Georgia"/>
                <a:sym typeface="Georgia"/>
              </a:rPr>
              <a:t>.</a:t>
            </a:r>
            <a:r>
              <a:rPr lang="es-ES" sz="1900">
                <a:latin typeface="Georgia"/>
                <a:ea typeface="Georgia"/>
                <a:cs typeface="Georgia"/>
                <a:sym typeface="Georgia"/>
              </a:rPr>
              <a:t> </a:t>
            </a:r>
            <a:endParaRPr sz="1900">
              <a:latin typeface="Georgia"/>
              <a:ea typeface="Georgia"/>
              <a:cs typeface="Georgia"/>
              <a:sym typeface="Georgia"/>
            </a:endParaRPr>
          </a:p>
          <a:p>
            <a:pPr marL="0" marR="0" lvl="0" indent="0" algn="l" rtl="0">
              <a:lnSpc>
                <a:spcPct val="120000"/>
              </a:lnSpc>
              <a:spcBef>
                <a:spcPts val="0"/>
              </a:spcBef>
              <a:spcAft>
                <a:spcPts val="0"/>
              </a:spcAft>
              <a:buClr>
                <a:srgbClr val="4F5C3F"/>
              </a:buClr>
              <a:buSzPts val="2500"/>
              <a:buFont typeface="Georgia"/>
              <a:buNone/>
            </a:pPr>
            <a:endParaRPr sz="1900">
              <a:latin typeface="Georgia"/>
              <a:ea typeface="Georgia"/>
              <a:cs typeface="Georgia"/>
              <a:sym typeface="Georgia"/>
            </a:endParaRPr>
          </a:p>
          <a:p>
            <a:pPr marL="0" marR="0" lvl="0" indent="0" algn="l" rtl="0">
              <a:lnSpc>
                <a:spcPct val="120000"/>
              </a:lnSpc>
              <a:spcBef>
                <a:spcPts val="0"/>
              </a:spcBef>
              <a:spcAft>
                <a:spcPts val="0"/>
              </a:spcAft>
              <a:buClr>
                <a:srgbClr val="4F5C3F"/>
              </a:buClr>
              <a:buSzPts val="2500"/>
              <a:buFont typeface="Georgia"/>
              <a:buNone/>
            </a:pPr>
            <a:r>
              <a:rPr lang="es-ES" sz="1900">
                <a:latin typeface="Georgia"/>
                <a:ea typeface="Georgia"/>
                <a:cs typeface="Georgia"/>
                <a:sym typeface="Georgia"/>
              </a:rPr>
              <a:t>By using a mixture of both First4Maths and Magma we are able to diversify our Maths curriculum, and aim to meet the needs of all of our learners as well as get children engaged and excited about maths! </a:t>
            </a:r>
            <a:endParaRPr sz="1900">
              <a:latin typeface="Georgia"/>
              <a:ea typeface="Georgia"/>
              <a:cs typeface="Georgia"/>
              <a:sym typeface="Georgia"/>
            </a:endParaRPr>
          </a:p>
          <a:p>
            <a:pPr marL="0" marR="0" lvl="0" indent="0" algn="l" rtl="0">
              <a:lnSpc>
                <a:spcPct val="120000"/>
              </a:lnSpc>
              <a:spcBef>
                <a:spcPts val="0"/>
              </a:spcBef>
              <a:spcAft>
                <a:spcPts val="0"/>
              </a:spcAft>
              <a:buClr>
                <a:srgbClr val="4F5C3F"/>
              </a:buClr>
              <a:buSzPts val="2500"/>
              <a:buFont typeface="Georgia"/>
              <a:buNone/>
            </a:pPr>
            <a:endParaRPr sz="1900">
              <a:latin typeface="Georgia"/>
              <a:ea typeface="Georgia"/>
              <a:cs typeface="Georgia"/>
              <a:sym typeface="Georgia"/>
            </a:endParaRPr>
          </a:p>
          <a:p>
            <a:pPr marL="0" marR="0" lvl="0" indent="0" algn="l" rtl="0">
              <a:lnSpc>
                <a:spcPct val="120000"/>
              </a:lnSpc>
              <a:spcBef>
                <a:spcPts val="0"/>
              </a:spcBef>
              <a:spcAft>
                <a:spcPts val="0"/>
              </a:spcAft>
              <a:buClr>
                <a:srgbClr val="4F5C3F"/>
              </a:buClr>
              <a:buSzPts val="2500"/>
              <a:buFont typeface="Georgia"/>
              <a:buNone/>
            </a:pPr>
            <a:r>
              <a:rPr lang="es-ES" sz="1900">
                <a:latin typeface="Georgia"/>
                <a:ea typeface="Georgia"/>
                <a:cs typeface="Georgia"/>
                <a:sym typeface="Georgia"/>
              </a:rPr>
              <a:t>So please be assured that if you don’t see as much work in their maths books as you feel you have previously, it’s because we are using both books and tech to teach. </a:t>
            </a:r>
            <a:endParaRPr sz="1900">
              <a:latin typeface="Georgia"/>
              <a:ea typeface="Georgia"/>
              <a:cs typeface="Georgia"/>
              <a:sym typeface="Georgia"/>
            </a:endParaRPr>
          </a:p>
        </p:txBody>
      </p:sp>
      <p:pic>
        <p:nvPicPr>
          <p:cNvPr id="181" name="Google Shape;181;p11"/>
          <p:cNvPicPr preferRelativeResize="0"/>
          <p:nvPr/>
        </p:nvPicPr>
        <p:blipFill>
          <a:blip r:embed="rId3">
            <a:alphaModFix/>
          </a:blip>
          <a:stretch>
            <a:fillRect/>
          </a:stretch>
        </p:blipFill>
        <p:spPr>
          <a:xfrm>
            <a:off x="9756973" y="6963023"/>
            <a:ext cx="2299450" cy="1324425"/>
          </a:xfrm>
          <a:prstGeom prst="rect">
            <a:avLst/>
          </a:prstGeom>
          <a:noFill/>
          <a:ln>
            <a:noFill/>
          </a:ln>
        </p:spPr>
      </p:pic>
      <p:pic>
        <p:nvPicPr>
          <p:cNvPr id="182" name="Google Shape;182;p11"/>
          <p:cNvPicPr preferRelativeResize="0"/>
          <p:nvPr/>
        </p:nvPicPr>
        <p:blipFill>
          <a:blip r:embed="rId4">
            <a:alphaModFix/>
          </a:blip>
          <a:stretch>
            <a:fillRect/>
          </a:stretch>
        </p:blipFill>
        <p:spPr>
          <a:xfrm>
            <a:off x="5762650" y="7236750"/>
            <a:ext cx="3598675" cy="10991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g3f76c73e954_0_0"/>
          <p:cNvSpPr txBox="1">
            <a:spLocks noGrp="1"/>
          </p:cNvSpPr>
          <p:nvPr>
            <p:ph type="title"/>
          </p:nvPr>
        </p:nvSpPr>
        <p:spPr>
          <a:xfrm>
            <a:off x="825500" y="50800"/>
            <a:ext cx="11353800" cy="2031900"/>
          </a:xfrm>
          <a:prstGeom prst="rect">
            <a:avLst/>
          </a:prstGeom>
          <a:noFill/>
          <a:ln>
            <a:noFill/>
          </a:ln>
        </p:spPr>
        <p:txBody>
          <a:bodyPr spcFirstLastPara="1" wrap="square" lIns="50800" tIns="50800" rIns="50800" bIns="50800" anchor="ctr" anchorCtr="0">
            <a:normAutofit/>
          </a:bodyPr>
          <a:lstStyle/>
          <a:p>
            <a:pPr marL="0" lvl="0" indent="0" algn="ctr" rtl="0">
              <a:lnSpc>
                <a:spcPct val="90000"/>
              </a:lnSpc>
              <a:spcBef>
                <a:spcPts val="0"/>
              </a:spcBef>
              <a:spcAft>
                <a:spcPts val="0"/>
              </a:spcAft>
              <a:buClr>
                <a:srgbClr val="FBF9E6"/>
              </a:buClr>
              <a:buSzPts val="6400"/>
              <a:buFont typeface="Georgia"/>
              <a:buNone/>
            </a:pPr>
            <a:r>
              <a:rPr lang="es-ES"/>
              <a:t>MATHS AT HOME</a:t>
            </a:r>
            <a:endParaRPr/>
          </a:p>
        </p:txBody>
      </p:sp>
      <p:sp>
        <p:nvSpPr>
          <p:cNvPr id="188" name="Google Shape;188;g3f76c73e954_0_0"/>
          <p:cNvSpPr txBox="1"/>
          <p:nvPr/>
        </p:nvSpPr>
        <p:spPr>
          <a:xfrm>
            <a:off x="891641" y="2356520"/>
            <a:ext cx="11221500" cy="3719700"/>
          </a:xfrm>
          <a:prstGeom prst="rect">
            <a:avLst/>
          </a:prstGeom>
          <a:noFill/>
          <a:ln>
            <a:noFill/>
          </a:ln>
        </p:spPr>
        <p:txBody>
          <a:bodyPr spcFirstLastPara="1" wrap="square" lIns="50800" tIns="50800" rIns="50800" bIns="50800" anchor="ctr" anchorCtr="0">
            <a:spAutoFit/>
          </a:bodyPr>
          <a:lstStyle/>
          <a:p>
            <a:pPr marL="0" marR="0" lvl="0" indent="0" algn="ctr" rtl="0">
              <a:lnSpc>
                <a:spcPct val="120000"/>
              </a:lnSpc>
              <a:spcBef>
                <a:spcPts val="0"/>
              </a:spcBef>
              <a:spcAft>
                <a:spcPts val="0"/>
              </a:spcAft>
              <a:buClr>
                <a:srgbClr val="4F5C3F"/>
              </a:buClr>
              <a:buSzPts val="2500"/>
              <a:buFont typeface="Georgia"/>
              <a:buNone/>
            </a:pPr>
            <a:r>
              <a:rPr lang="es-ES" sz="2500" b="1" i="0" u="none" strike="noStrike" cap="none">
                <a:solidFill>
                  <a:srgbClr val="181717"/>
                </a:solidFill>
                <a:latin typeface="Georgia"/>
                <a:ea typeface="Georgia"/>
                <a:cs typeface="Georgia"/>
                <a:sym typeface="Georgia"/>
              </a:rPr>
              <a:t>MyMaths</a:t>
            </a:r>
            <a:r>
              <a:rPr lang="es-ES" sz="2500" b="0" i="0" u="none" strike="noStrike" cap="none">
                <a:solidFill>
                  <a:srgbClr val="181717"/>
                </a:solidFill>
                <a:latin typeface="Georgia"/>
                <a:ea typeface="Georgia"/>
                <a:cs typeface="Georgia"/>
                <a:sym typeface="Georgia"/>
              </a:rPr>
              <a:t> is an interactive online teaching and homework subscription website for schools that builds pupil engagement and consolidates maths knowledge. </a:t>
            </a:r>
            <a:r>
              <a:rPr lang="es-ES" sz="2500">
                <a:solidFill>
                  <a:srgbClr val="181717"/>
                </a:solidFill>
                <a:latin typeface="Georgia"/>
                <a:ea typeface="Georgia"/>
                <a:cs typeface="Georgia"/>
                <a:sym typeface="Georgia"/>
              </a:rPr>
              <a:t>Teachers will set weekly lessons for children to complete, this will, wherever possible be linked to our learning within school. There are </a:t>
            </a:r>
            <a:r>
              <a:rPr lang="es-ES" sz="2500" b="0" i="0" u="none" strike="noStrike" cap="none">
                <a:solidFill>
                  <a:srgbClr val="181717"/>
                </a:solidFill>
                <a:latin typeface="Georgia"/>
                <a:ea typeface="Georgia"/>
                <a:cs typeface="Georgia"/>
                <a:sym typeface="Georgia"/>
              </a:rPr>
              <a:t>step-by-step explanations to break down the lesson content into bite-sized pieces. This will help children to recap a concept and also help you, as parents/carers, to understand the method taught. There are also games to complete</a:t>
            </a:r>
            <a:r>
              <a:rPr lang="es-ES" sz="2500">
                <a:solidFill>
                  <a:srgbClr val="181717"/>
                </a:solidFill>
                <a:latin typeface="Georgia"/>
                <a:ea typeface="Georgia"/>
                <a:cs typeface="Georgia"/>
                <a:sym typeface="Georgia"/>
              </a:rPr>
              <a:t> should children wish to.</a:t>
            </a:r>
            <a:endParaRPr sz="2500" b="0" i="0" u="none" strike="noStrike" cap="none">
              <a:solidFill>
                <a:srgbClr val="181717"/>
              </a:solidFill>
              <a:latin typeface="Georgia"/>
              <a:ea typeface="Georgia"/>
              <a:cs typeface="Georgia"/>
              <a:sym typeface="Georgia"/>
            </a:endParaRPr>
          </a:p>
        </p:txBody>
      </p:sp>
      <p:pic>
        <p:nvPicPr>
          <p:cNvPr id="189" name="Google Shape;189;g3f76c73e954_0_0" descr="MyMaths - MarvellousMe"/>
          <p:cNvPicPr preferRelativeResize="0"/>
          <p:nvPr/>
        </p:nvPicPr>
        <p:blipFill rotWithShape="1">
          <a:blip r:embed="rId3">
            <a:alphaModFix/>
          </a:blip>
          <a:srcRect/>
          <a:stretch/>
        </p:blipFill>
        <p:spPr>
          <a:xfrm>
            <a:off x="825499" y="6509486"/>
            <a:ext cx="1556025" cy="1556025"/>
          </a:xfrm>
          <a:prstGeom prst="rect">
            <a:avLst/>
          </a:prstGeom>
          <a:noFill/>
          <a:ln>
            <a:noFill/>
          </a:ln>
        </p:spPr>
      </p:pic>
      <p:sp>
        <p:nvSpPr>
          <p:cNvPr id="190" name="Google Shape;190;g3f76c73e954_0_0"/>
          <p:cNvSpPr txBox="1"/>
          <p:nvPr/>
        </p:nvSpPr>
        <p:spPr>
          <a:xfrm>
            <a:off x="3077500" y="6654600"/>
            <a:ext cx="7788000" cy="1410900"/>
          </a:xfrm>
          <a:prstGeom prst="rect">
            <a:avLst/>
          </a:prstGeom>
          <a:noFill/>
          <a:ln>
            <a:noFill/>
          </a:ln>
        </p:spPr>
        <p:txBody>
          <a:bodyPr spcFirstLastPara="1" wrap="square" lIns="50800" tIns="50800" rIns="50800" bIns="50800" anchor="ctr" anchorCtr="0">
            <a:spAutoFit/>
          </a:bodyPr>
          <a:lstStyle/>
          <a:p>
            <a:pPr marL="0" marR="0" lvl="0" indent="0" algn="ctr" rtl="0">
              <a:lnSpc>
                <a:spcPct val="120000"/>
              </a:lnSpc>
              <a:spcBef>
                <a:spcPts val="0"/>
              </a:spcBef>
              <a:spcAft>
                <a:spcPts val="0"/>
              </a:spcAft>
              <a:buClr>
                <a:srgbClr val="4F5C3F"/>
              </a:buClr>
              <a:buSzPts val="2500"/>
              <a:buFont typeface="Georgia"/>
              <a:buNone/>
            </a:pPr>
            <a:r>
              <a:rPr lang="es-ES" sz="2500" b="0" i="0" u="none" strike="noStrike" cap="none">
                <a:solidFill>
                  <a:srgbClr val="181717"/>
                </a:solidFill>
                <a:latin typeface="Georgia"/>
                <a:ea typeface="Georgia"/>
                <a:cs typeface="Georgia"/>
                <a:sym typeface="Georgia"/>
              </a:rPr>
              <a:t>There are also maths parent guides which have been uploaded onto each year group’s class page. This document provides calculation method examples. </a:t>
            </a:r>
            <a:r>
              <a:rPr lang="es-ES" sz="2500" b="0" i="0" u="none" strike="noStrike" cap="none">
                <a:solidFill>
                  <a:srgbClr val="4F5C3F"/>
                </a:solidFill>
                <a:latin typeface="Georgia"/>
                <a:ea typeface="Georgia"/>
                <a:cs typeface="Georgia"/>
                <a:sym typeface="Georgia"/>
              </a:rPr>
              <a:t> </a:t>
            </a:r>
            <a:endParaRPr sz="2500" b="0" i="0" u="none" strike="noStrike" cap="none">
              <a:solidFill>
                <a:srgbClr val="4F5C3F"/>
              </a:solidFill>
              <a:latin typeface="Georgia"/>
              <a:ea typeface="Georgia"/>
              <a:cs typeface="Georgia"/>
              <a:sym typeface="Georgi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14"/>
          <p:cNvSpPr txBox="1">
            <a:spLocks noGrp="1"/>
          </p:cNvSpPr>
          <p:nvPr>
            <p:ph type="title"/>
          </p:nvPr>
        </p:nvSpPr>
        <p:spPr>
          <a:xfrm>
            <a:off x="825500" y="50800"/>
            <a:ext cx="11353800" cy="2032000"/>
          </a:xfrm>
          <a:prstGeom prst="rect">
            <a:avLst/>
          </a:prstGeom>
          <a:noFill/>
          <a:ln>
            <a:noFill/>
          </a:ln>
        </p:spPr>
        <p:txBody>
          <a:bodyPr spcFirstLastPara="1" wrap="square" lIns="50800" tIns="50800" rIns="50800" bIns="50800" anchor="ctr" anchorCtr="0">
            <a:normAutofit/>
          </a:bodyPr>
          <a:lstStyle/>
          <a:p>
            <a:pPr marL="0" lvl="0" indent="0" algn="ctr" rtl="0">
              <a:lnSpc>
                <a:spcPct val="90000"/>
              </a:lnSpc>
              <a:spcBef>
                <a:spcPts val="0"/>
              </a:spcBef>
              <a:spcAft>
                <a:spcPts val="0"/>
              </a:spcAft>
              <a:buClr>
                <a:srgbClr val="FBF9E6"/>
              </a:buClr>
              <a:buSzPts val="6400"/>
              <a:buFont typeface="Georgia"/>
              <a:buNone/>
            </a:pPr>
            <a:r>
              <a:rPr lang="es-ES"/>
              <a:t>PE KITS</a:t>
            </a:r>
            <a:endParaRPr/>
          </a:p>
        </p:txBody>
      </p:sp>
      <p:pic>
        <p:nvPicPr>
          <p:cNvPr id="213" name="Google Shape;213;p14"/>
          <p:cNvPicPr preferRelativeResize="0"/>
          <p:nvPr/>
        </p:nvPicPr>
        <p:blipFill rotWithShape="1">
          <a:blip r:embed="rId3">
            <a:alphaModFix/>
          </a:blip>
          <a:srcRect/>
          <a:stretch/>
        </p:blipFill>
        <p:spPr>
          <a:xfrm>
            <a:off x="10695183" y="995133"/>
            <a:ext cx="1560317" cy="1824267"/>
          </a:xfrm>
          <a:prstGeom prst="rect">
            <a:avLst/>
          </a:prstGeom>
          <a:noFill/>
          <a:ln>
            <a:noFill/>
          </a:ln>
        </p:spPr>
      </p:pic>
      <p:sp>
        <p:nvSpPr>
          <p:cNvPr id="214" name="Google Shape;214;p14"/>
          <p:cNvSpPr txBox="1"/>
          <p:nvPr/>
        </p:nvSpPr>
        <p:spPr>
          <a:xfrm>
            <a:off x="453725" y="2745380"/>
            <a:ext cx="12016200" cy="4830040"/>
          </a:xfrm>
          <a:prstGeom prst="rect">
            <a:avLst/>
          </a:prstGeom>
          <a:noFill/>
          <a:ln>
            <a:noFill/>
          </a:ln>
        </p:spPr>
        <p:txBody>
          <a:bodyPr spcFirstLastPara="1" wrap="square" lIns="50800" tIns="50800" rIns="50800" bIns="50800" anchor="ctr" anchorCtr="0">
            <a:spAutoFit/>
          </a:bodyPr>
          <a:lstStyle/>
          <a:p>
            <a:pPr marL="457200" marR="0" lvl="0" indent="-457200" algn="l" rtl="0">
              <a:lnSpc>
                <a:spcPct val="120000"/>
              </a:lnSpc>
              <a:spcBef>
                <a:spcPts val="0"/>
              </a:spcBef>
              <a:spcAft>
                <a:spcPts val="0"/>
              </a:spcAft>
              <a:buClr>
                <a:srgbClr val="4F5C3F"/>
              </a:buClr>
              <a:buSzPts val="3200"/>
              <a:buFont typeface="Arial"/>
              <a:buChar char="•"/>
            </a:pPr>
            <a:r>
              <a:rPr lang="es-ES" sz="3200" b="0" i="0" u="none" strike="noStrike" cap="none" dirty="0" err="1">
                <a:solidFill>
                  <a:srgbClr val="4F5C3F"/>
                </a:solidFill>
                <a:latin typeface="Georgia"/>
                <a:ea typeface="Georgia"/>
                <a:cs typeface="Georgia"/>
                <a:sym typeface="Georgia"/>
              </a:rPr>
              <a:t>Children</a:t>
            </a:r>
            <a:r>
              <a:rPr lang="es-ES" sz="3200" b="0" i="0" u="none" strike="noStrike" cap="none" dirty="0">
                <a:solidFill>
                  <a:srgbClr val="4F5C3F"/>
                </a:solidFill>
                <a:latin typeface="Georgia"/>
                <a:ea typeface="Georgia"/>
                <a:cs typeface="Georgia"/>
                <a:sym typeface="Georgia"/>
              </a:rPr>
              <a:t> </a:t>
            </a:r>
            <a:r>
              <a:rPr lang="es-ES" sz="3200" b="0" i="0" u="none" strike="noStrike" cap="none" dirty="0" err="1">
                <a:solidFill>
                  <a:srgbClr val="4F5C3F"/>
                </a:solidFill>
                <a:latin typeface="Georgia"/>
                <a:ea typeface="Georgia"/>
                <a:cs typeface="Georgia"/>
                <a:sym typeface="Georgia"/>
              </a:rPr>
              <a:t>need</a:t>
            </a:r>
            <a:r>
              <a:rPr lang="es-ES" sz="3200" b="0" i="0" u="none" strike="noStrike" cap="none" dirty="0">
                <a:solidFill>
                  <a:srgbClr val="4F5C3F"/>
                </a:solidFill>
                <a:latin typeface="Georgia"/>
                <a:ea typeface="Georgia"/>
                <a:cs typeface="Georgia"/>
                <a:sym typeface="Georgia"/>
              </a:rPr>
              <a:t> </a:t>
            </a:r>
            <a:r>
              <a:rPr lang="es-ES" sz="3200" b="0" i="0" u="none" strike="noStrike" cap="none" dirty="0" err="1">
                <a:solidFill>
                  <a:srgbClr val="4F5C3F"/>
                </a:solidFill>
                <a:latin typeface="Georgia"/>
                <a:ea typeface="Georgia"/>
                <a:cs typeface="Georgia"/>
                <a:sym typeface="Georgia"/>
              </a:rPr>
              <a:t>to</a:t>
            </a:r>
            <a:r>
              <a:rPr lang="es-ES" sz="3200" b="0" i="0" u="none" strike="noStrike" cap="none" dirty="0">
                <a:solidFill>
                  <a:srgbClr val="4F5C3F"/>
                </a:solidFill>
                <a:latin typeface="Georgia"/>
                <a:ea typeface="Georgia"/>
                <a:cs typeface="Georgia"/>
                <a:sym typeface="Georgia"/>
              </a:rPr>
              <a:t> come </a:t>
            </a:r>
            <a:r>
              <a:rPr lang="es-ES" sz="3200" b="0" i="0" u="none" strike="noStrike" cap="none" dirty="0" err="1">
                <a:solidFill>
                  <a:srgbClr val="4F5C3F"/>
                </a:solidFill>
                <a:latin typeface="Georgia"/>
                <a:ea typeface="Georgia"/>
                <a:cs typeface="Georgia"/>
                <a:sym typeface="Georgia"/>
              </a:rPr>
              <a:t>to</a:t>
            </a:r>
            <a:r>
              <a:rPr lang="es-ES" sz="3200" b="0" i="0" u="none" strike="noStrike" cap="none" dirty="0">
                <a:solidFill>
                  <a:srgbClr val="4F5C3F"/>
                </a:solidFill>
                <a:latin typeface="Georgia"/>
                <a:ea typeface="Georgia"/>
                <a:cs typeface="Georgia"/>
                <a:sym typeface="Georgia"/>
              </a:rPr>
              <a:t> </a:t>
            </a:r>
            <a:r>
              <a:rPr lang="es-ES" sz="3200" b="0" i="0" u="none" strike="noStrike" cap="none" dirty="0" err="1">
                <a:solidFill>
                  <a:srgbClr val="4F5C3F"/>
                </a:solidFill>
                <a:latin typeface="Georgia"/>
                <a:ea typeface="Georgia"/>
                <a:cs typeface="Georgia"/>
                <a:sym typeface="Georgia"/>
              </a:rPr>
              <a:t>school</a:t>
            </a:r>
            <a:r>
              <a:rPr lang="es-ES" sz="3200" b="0" i="0" u="none" strike="noStrike" cap="none" dirty="0">
                <a:solidFill>
                  <a:srgbClr val="4F5C3F"/>
                </a:solidFill>
                <a:latin typeface="Georgia"/>
                <a:ea typeface="Georgia"/>
                <a:cs typeface="Georgia"/>
                <a:sym typeface="Georgia"/>
              </a:rPr>
              <a:t> in </a:t>
            </a:r>
            <a:r>
              <a:rPr lang="es-ES" sz="3200" b="0" i="0" u="none" strike="noStrike" cap="none" dirty="0" err="1">
                <a:solidFill>
                  <a:srgbClr val="4F5C3F"/>
                </a:solidFill>
                <a:latin typeface="Georgia"/>
                <a:ea typeface="Georgia"/>
                <a:cs typeface="Georgia"/>
                <a:sym typeface="Georgia"/>
              </a:rPr>
              <a:t>their</a:t>
            </a:r>
            <a:r>
              <a:rPr lang="es-ES" sz="3200" b="0" i="0" u="none" strike="noStrike" cap="none" dirty="0">
                <a:solidFill>
                  <a:srgbClr val="4F5C3F"/>
                </a:solidFill>
                <a:latin typeface="Georgia"/>
                <a:ea typeface="Georgia"/>
                <a:cs typeface="Georgia"/>
                <a:sym typeface="Georgia"/>
              </a:rPr>
              <a:t> PE kit</a:t>
            </a:r>
            <a:endParaRPr dirty="0"/>
          </a:p>
          <a:p>
            <a:pPr marL="457200" marR="0" lvl="0" indent="-457200" algn="l" rtl="0">
              <a:lnSpc>
                <a:spcPct val="120000"/>
              </a:lnSpc>
              <a:spcBef>
                <a:spcPts val="0"/>
              </a:spcBef>
              <a:spcAft>
                <a:spcPts val="0"/>
              </a:spcAft>
              <a:buClr>
                <a:srgbClr val="4F5C3F"/>
              </a:buClr>
              <a:buSzPts val="3200"/>
              <a:buFont typeface="Arial"/>
              <a:buChar char="•"/>
            </a:pPr>
            <a:r>
              <a:rPr lang="es-ES" sz="3200" b="0" i="0" u="none" strike="noStrike" cap="none" dirty="0">
                <a:solidFill>
                  <a:srgbClr val="4F5C3F"/>
                </a:solidFill>
                <a:latin typeface="Georgia"/>
                <a:ea typeface="Georgia"/>
                <a:cs typeface="Georgia"/>
                <a:sym typeface="Georgia"/>
              </a:rPr>
              <a:t>PE </a:t>
            </a:r>
            <a:r>
              <a:rPr lang="es-ES" sz="3200" b="0" i="0" u="none" strike="noStrike" cap="none" dirty="0" err="1">
                <a:solidFill>
                  <a:srgbClr val="4F5C3F"/>
                </a:solidFill>
                <a:latin typeface="Georgia"/>
                <a:ea typeface="Georgia"/>
                <a:cs typeface="Georgia"/>
                <a:sym typeface="Georgia"/>
              </a:rPr>
              <a:t>is</a:t>
            </a:r>
            <a:r>
              <a:rPr lang="es-ES" sz="3200" b="0" i="0" u="none" strike="noStrike" cap="none" dirty="0">
                <a:solidFill>
                  <a:srgbClr val="4F5C3F"/>
                </a:solidFill>
                <a:latin typeface="Georgia"/>
                <a:ea typeface="Georgia"/>
                <a:cs typeface="Georgia"/>
                <a:sym typeface="Georgia"/>
              </a:rPr>
              <a:t> </a:t>
            </a:r>
            <a:r>
              <a:rPr lang="es-ES" sz="3200" b="0" i="0" u="none" strike="noStrike" cap="none" dirty="0" err="1">
                <a:solidFill>
                  <a:srgbClr val="4F5C3F"/>
                </a:solidFill>
                <a:latin typeface="Georgia"/>
                <a:ea typeface="Georgia"/>
                <a:cs typeface="Georgia"/>
                <a:sym typeface="Georgia"/>
              </a:rPr>
              <a:t>on</a:t>
            </a:r>
            <a:r>
              <a:rPr lang="es-ES" sz="3200" b="0" i="0" u="none" strike="noStrike" cap="none" dirty="0">
                <a:solidFill>
                  <a:srgbClr val="4F5C3F"/>
                </a:solidFill>
                <a:latin typeface="Georgia"/>
                <a:ea typeface="Georgia"/>
                <a:cs typeface="Georgia"/>
                <a:sym typeface="Georgia"/>
              </a:rPr>
              <a:t> </a:t>
            </a:r>
            <a:r>
              <a:rPr lang="es-ES" sz="3200" b="0" i="0" u="none" strike="noStrike" cap="none" dirty="0" err="1">
                <a:solidFill>
                  <a:srgbClr val="4F5C3F"/>
                </a:solidFill>
                <a:latin typeface="Georgia"/>
                <a:ea typeface="Georgia"/>
                <a:cs typeface="Georgia"/>
                <a:sym typeface="Georgia"/>
              </a:rPr>
              <a:t>the</a:t>
            </a:r>
            <a:r>
              <a:rPr lang="es-ES" sz="3200" b="0" i="0" u="none" strike="noStrike" cap="none" dirty="0">
                <a:solidFill>
                  <a:srgbClr val="4F5C3F"/>
                </a:solidFill>
                <a:latin typeface="Georgia"/>
                <a:ea typeface="Georgia"/>
                <a:cs typeface="Georgia"/>
                <a:sym typeface="Georgia"/>
              </a:rPr>
              <a:t> </a:t>
            </a:r>
            <a:r>
              <a:rPr lang="es-ES" sz="3200" b="0" i="0" u="none" strike="noStrike" cap="none" dirty="0" err="1">
                <a:solidFill>
                  <a:srgbClr val="4F5C3F"/>
                </a:solidFill>
                <a:latin typeface="Georgia"/>
                <a:ea typeface="Georgia"/>
                <a:cs typeface="Georgia"/>
                <a:sym typeface="Georgia"/>
              </a:rPr>
              <a:t>following</a:t>
            </a:r>
            <a:r>
              <a:rPr lang="es-ES" sz="3200" b="0" i="0" u="none" strike="noStrike" cap="none" dirty="0">
                <a:solidFill>
                  <a:srgbClr val="4F5C3F"/>
                </a:solidFill>
                <a:latin typeface="Georgia"/>
                <a:ea typeface="Georgia"/>
                <a:cs typeface="Georgia"/>
                <a:sym typeface="Georgia"/>
              </a:rPr>
              <a:t> </a:t>
            </a:r>
            <a:r>
              <a:rPr lang="es-ES" sz="3200" b="0" i="0" u="none" strike="noStrike" cap="none" dirty="0" err="1">
                <a:solidFill>
                  <a:srgbClr val="4F5C3F"/>
                </a:solidFill>
                <a:latin typeface="Georgia"/>
                <a:ea typeface="Georgia"/>
                <a:cs typeface="Georgia"/>
                <a:sym typeface="Georgia"/>
              </a:rPr>
              <a:t>days</a:t>
            </a:r>
            <a:r>
              <a:rPr lang="es-ES" sz="3200" b="0" i="0" u="none" strike="noStrike" cap="none" dirty="0">
                <a:solidFill>
                  <a:srgbClr val="4F5C3F"/>
                </a:solidFill>
                <a:latin typeface="Georgia"/>
                <a:ea typeface="Georgia"/>
                <a:cs typeface="Georgia"/>
                <a:sym typeface="Georgia"/>
              </a:rPr>
              <a:t>:</a:t>
            </a:r>
            <a:r>
              <a:rPr lang="es-ES" sz="3200" dirty="0">
                <a:solidFill>
                  <a:srgbClr val="4F5C3F"/>
                </a:solidFill>
                <a:latin typeface="Georgia"/>
                <a:ea typeface="Georgia"/>
                <a:cs typeface="Georgia"/>
                <a:sym typeface="Georgia"/>
              </a:rPr>
              <a:t> </a:t>
            </a:r>
            <a:r>
              <a:rPr lang="en-GB" sz="3200" dirty="0">
                <a:solidFill>
                  <a:srgbClr val="4F5C3F"/>
                </a:solidFill>
                <a:latin typeface="Georgia"/>
                <a:ea typeface="Georgia"/>
                <a:cs typeface="Georgia"/>
                <a:sym typeface="Georgia"/>
              </a:rPr>
              <a:t>Tuesday and Wednesday.</a:t>
            </a:r>
            <a:endParaRPr dirty="0"/>
          </a:p>
          <a:p>
            <a:pPr marL="457200" marR="0" lvl="0" indent="-457200" algn="l" rtl="0">
              <a:lnSpc>
                <a:spcPct val="120000"/>
              </a:lnSpc>
              <a:spcBef>
                <a:spcPts val="0"/>
              </a:spcBef>
              <a:spcAft>
                <a:spcPts val="0"/>
              </a:spcAft>
              <a:buClr>
                <a:srgbClr val="4F5C3F"/>
              </a:buClr>
              <a:buSzPts val="3200"/>
              <a:buFont typeface="Arial"/>
              <a:buChar char="•"/>
            </a:pPr>
            <a:r>
              <a:rPr lang="es-ES" sz="3200" b="0" i="0" u="none" strike="noStrike" cap="none" dirty="0">
                <a:solidFill>
                  <a:srgbClr val="4F5C3F"/>
                </a:solidFill>
                <a:latin typeface="Georgia"/>
                <a:ea typeface="Georgia"/>
                <a:cs typeface="Georgia"/>
                <a:sym typeface="Georgia"/>
              </a:rPr>
              <a:t>PE kit </a:t>
            </a:r>
            <a:r>
              <a:rPr lang="es-ES" sz="3200" b="0" i="0" u="none" strike="noStrike" cap="none" dirty="0" err="1">
                <a:solidFill>
                  <a:srgbClr val="4F5C3F"/>
                </a:solidFill>
                <a:latin typeface="Georgia"/>
                <a:ea typeface="Georgia"/>
                <a:cs typeface="Georgia"/>
                <a:sym typeface="Georgia"/>
              </a:rPr>
              <a:t>should</a:t>
            </a:r>
            <a:r>
              <a:rPr lang="es-ES" sz="3200" b="0" i="0" u="none" strike="noStrike" cap="none" dirty="0">
                <a:solidFill>
                  <a:srgbClr val="4F5C3F"/>
                </a:solidFill>
                <a:latin typeface="Georgia"/>
                <a:ea typeface="Georgia"/>
                <a:cs typeface="Georgia"/>
                <a:sym typeface="Georgia"/>
              </a:rPr>
              <a:t> be </a:t>
            </a:r>
            <a:r>
              <a:rPr lang="es-ES" sz="3200" b="0" i="0" u="none" strike="noStrike" cap="none" dirty="0" err="1">
                <a:solidFill>
                  <a:srgbClr val="4F5C3F"/>
                </a:solidFill>
                <a:latin typeface="Georgia"/>
                <a:ea typeface="Georgia"/>
                <a:cs typeface="Georgia"/>
                <a:sym typeface="Georgia"/>
              </a:rPr>
              <a:t>named</a:t>
            </a:r>
            <a:r>
              <a:rPr lang="es-ES" sz="3200" b="0" i="0" u="none" strike="noStrike" cap="none" dirty="0">
                <a:solidFill>
                  <a:srgbClr val="4F5C3F"/>
                </a:solidFill>
                <a:latin typeface="Georgia"/>
                <a:ea typeface="Georgia"/>
                <a:cs typeface="Georgia"/>
                <a:sym typeface="Georgia"/>
              </a:rPr>
              <a:t>. </a:t>
            </a:r>
            <a:endParaRPr dirty="0"/>
          </a:p>
          <a:p>
            <a:pPr marL="457200" marR="0" lvl="0" indent="-457200" algn="l" rtl="0">
              <a:lnSpc>
                <a:spcPct val="120000"/>
              </a:lnSpc>
              <a:spcBef>
                <a:spcPts val="0"/>
              </a:spcBef>
              <a:spcAft>
                <a:spcPts val="0"/>
              </a:spcAft>
              <a:buClr>
                <a:srgbClr val="4F5C3F"/>
              </a:buClr>
              <a:buSzPts val="3200"/>
              <a:buFont typeface="Arial"/>
              <a:buChar char="•"/>
            </a:pPr>
            <a:r>
              <a:rPr lang="es-ES" sz="3200" b="0" i="0" u="none" strike="noStrike" cap="none" dirty="0">
                <a:solidFill>
                  <a:srgbClr val="4F5C3F"/>
                </a:solidFill>
                <a:latin typeface="Georgia"/>
                <a:ea typeface="Georgia"/>
                <a:cs typeface="Georgia"/>
                <a:sym typeface="Georgia"/>
              </a:rPr>
              <a:t>Plain </a:t>
            </a:r>
            <a:r>
              <a:rPr lang="es-ES" sz="3200" b="0" i="0" u="none" strike="noStrike" cap="none" dirty="0" err="1">
                <a:solidFill>
                  <a:srgbClr val="4F5C3F"/>
                </a:solidFill>
                <a:latin typeface="Georgia"/>
                <a:ea typeface="Georgia"/>
                <a:cs typeface="Georgia"/>
                <a:sym typeface="Georgia"/>
              </a:rPr>
              <a:t>black</a:t>
            </a:r>
            <a:r>
              <a:rPr lang="es-ES" sz="3200" b="0" i="0" u="none" strike="noStrike" cap="none" dirty="0">
                <a:solidFill>
                  <a:srgbClr val="4F5C3F"/>
                </a:solidFill>
                <a:latin typeface="Georgia"/>
                <a:ea typeface="Georgia"/>
                <a:cs typeface="Georgia"/>
                <a:sym typeface="Georgia"/>
              </a:rPr>
              <a:t> </a:t>
            </a:r>
            <a:r>
              <a:rPr lang="es-ES" sz="3200" dirty="0" err="1">
                <a:solidFill>
                  <a:srgbClr val="4F5C3F"/>
                </a:solidFill>
                <a:latin typeface="Georgia"/>
                <a:ea typeface="Georgia"/>
                <a:cs typeface="Georgia"/>
                <a:sym typeface="Georgia"/>
              </a:rPr>
              <a:t>tracksuit</a:t>
            </a:r>
            <a:r>
              <a:rPr lang="es-ES" sz="3200" b="0" i="0" u="none" strike="noStrike" cap="none" dirty="0">
                <a:solidFill>
                  <a:srgbClr val="4F5C3F"/>
                </a:solidFill>
                <a:latin typeface="Georgia"/>
                <a:ea typeface="Georgia"/>
                <a:cs typeface="Georgia"/>
                <a:sym typeface="Georgia"/>
              </a:rPr>
              <a:t>, </a:t>
            </a:r>
            <a:r>
              <a:rPr lang="es-ES" sz="3200" b="0" i="0" u="none" strike="noStrike" cap="none" dirty="0" err="1">
                <a:solidFill>
                  <a:srgbClr val="4F5C3F"/>
                </a:solidFill>
                <a:latin typeface="Georgia"/>
                <a:ea typeface="Georgia"/>
                <a:cs typeface="Georgia"/>
                <a:sym typeface="Georgia"/>
              </a:rPr>
              <a:t>black</a:t>
            </a:r>
            <a:r>
              <a:rPr lang="es-ES" sz="3200" b="0" i="0" u="none" strike="noStrike" cap="none" dirty="0">
                <a:solidFill>
                  <a:srgbClr val="4F5C3F"/>
                </a:solidFill>
                <a:latin typeface="Georgia"/>
                <a:ea typeface="Georgia"/>
                <a:cs typeface="Georgia"/>
                <a:sym typeface="Georgia"/>
              </a:rPr>
              <a:t> shorts </a:t>
            </a:r>
            <a:r>
              <a:rPr lang="es-ES" sz="3200" b="0" i="0" u="none" strike="noStrike" cap="none" dirty="0" err="1">
                <a:solidFill>
                  <a:srgbClr val="4F5C3F"/>
                </a:solidFill>
                <a:latin typeface="Georgia"/>
                <a:ea typeface="Georgia"/>
                <a:cs typeface="Georgia"/>
                <a:sym typeface="Georgia"/>
              </a:rPr>
              <a:t>or</a:t>
            </a:r>
            <a:r>
              <a:rPr lang="es-ES" sz="3200" b="0" i="0" u="none" strike="noStrike" cap="none" dirty="0">
                <a:solidFill>
                  <a:srgbClr val="4F5C3F"/>
                </a:solidFill>
                <a:latin typeface="Georgia"/>
                <a:ea typeface="Georgia"/>
                <a:cs typeface="Georgia"/>
                <a:sym typeface="Georgia"/>
              </a:rPr>
              <a:t> </a:t>
            </a:r>
            <a:r>
              <a:rPr lang="es-ES" sz="3200" b="0" i="0" u="none" strike="noStrike" cap="none" dirty="0" err="1">
                <a:solidFill>
                  <a:srgbClr val="4F5C3F"/>
                </a:solidFill>
                <a:latin typeface="Georgia"/>
                <a:ea typeface="Georgia"/>
                <a:cs typeface="Georgia"/>
                <a:sym typeface="Georgia"/>
              </a:rPr>
              <a:t>skort</a:t>
            </a:r>
            <a:r>
              <a:rPr lang="es-ES" sz="3200" b="0" i="0" u="none" strike="noStrike" cap="none" dirty="0">
                <a:solidFill>
                  <a:srgbClr val="4F5C3F"/>
                </a:solidFill>
                <a:latin typeface="Georgia"/>
                <a:ea typeface="Georgia"/>
                <a:cs typeface="Georgia"/>
                <a:sym typeface="Georgia"/>
              </a:rPr>
              <a:t>, </a:t>
            </a:r>
            <a:r>
              <a:rPr lang="es-ES" sz="3200" b="0" i="0" u="none" strike="noStrike" cap="none" dirty="0" err="1">
                <a:solidFill>
                  <a:srgbClr val="4F5C3F"/>
                </a:solidFill>
                <a:latin typeface="Georgia"/>
                <a:ea typeface="Georgia"/>
                <a:cs typeface="Georgia"/>
                <a:sym typeface="Georgia"/>
              </a:rPr>
              <a:t>green</a:t>
            </a:r>
            <a:r>
              <a:rPr lang="es-ES" sz="3200" b="0" i="0" u="none" strike="noStrike" cap="none" dirty="0">
                <a:solidFill>
                  <a:srgbClr val="4F5C3F"/>
                </a:solidFill>
                <a:latin typeface="Georgia"/>
                <a:ea typeface="Georgia"/>
                <a:cs typeface="Georgia"/>
                <a:sym typeface="Georgia"/>
              </a:rPr>
              <a:t> polo </a:t>
            </a:r>
            <a:r>
              <a:rPr lang="es-ES" sz="3200" b="0" i="0" u="none" strike="noStrike" cap="none" dirty="0" err="1">
                <a:solidFill>
                  <a:srgbClr val="4F5C3F"/>
                </a:solidFill>
                <a:latin typeface="Georgia"/>
                <a:ea typeface="Georgia"/>
                <a:cs typeface="Georgia"/>
                <a:sym typeface="Georgia"/>
              </a:rPr>
              <a:t>shirt</a:t>
            </a:r>
            <a:r>
              <a:rPr lang="es-ES" sz="3200" b="0" i="0" u="none" strike="noStrike" cap="none" dirty="0">
                <a:solidFill>
                  <a:srgbClr val="4F5C3F"/>
                </a:solidFill>
                <a:latin typeface="Georgia"/>
                <a:ea typeface="Georgia"/>
                <a:cs typeface="Georgia"/>
                <a:sym typeface="Georgia"/>
              </a:rPr>
              <a:t> and </a:t>
            </a:r>
            <a:r>
              <a:rPr lang="es-ES" sz="3200" b="0" i="0" u="none" strike="noStrike" cap="none" dirty="0" err="1">
                <a:solidFill>
                  <a:srgbClr val="4F5C3F"/>
                </a:solidFill>
                <a:latin typeface="Georgia"/>
                <a:ea typeface="Georgia"/>
                <a:cs typeface="Georgia"/>
                <a:sym typeface="Georgia"/>
              </a:rPr>
              <a:t>black</a:t>
            </a:r>
            <a:r>
              <a:rPr lang="es-ES" sz="3200" b="0" i="0" u="none" strike="noStrike" cap="none" dirty="0">
                <a:solidFill>
                  <a:srgbClr val="4F5C3F"/>
                </a:solidFill>
                <a:latin typeface="Georgia"/>
                <a:ea typeface="Georgia"/>
                <a:cs typeface="Georgia"/>
                <a:sym typeface="Georgia"/>
              </a:rPr>
              <a:t> </a:t>
            </a:r>
            <a:r>
              <a:rPr lang="es-ES" sz="3200" b="0" i="0" u="none" strike="noStrike" cap="none" dirty="0" err="1">
                <a:solidFill>
                  <a:srgbClr val="4F5C3F"/>
                </a:solidFill>
                <a:latin typeface="Georgia"/>
                <a:ea typeface="Georgia"/>
                <a:cs typeface="Georgia"/>
                <a:sym typeface="Georgia"/>
              </a:rPr>
              <a:t>canvas</a:t>
            </a:r>
            <a:r>
              <a:rPr lang="es-ES" sz="3200" b="0" i="0" u="none" strike="noStrike" cap="none" dirty="0">
                <a:solidFill>
                  <a:srgbClr val="4F5C3F"/>
                </a:solidFill>
                <a:latin typeface="Georgia"/>
                <a:ea typeface="Georgia"/>
                <a:cs typeface="Georgia"/>
                <a:sym typeface="Georgia"/>
              </a:rPr>
              <a:t> </a:t>
            </a:r>
            <a:r>
              <a:rPr lang="es-ES" sz="3200" b="0" i="0" u="none" strike="noStrike" cap="none" dirty="0" err="1">
                <a:solidFill>
                  <a:srgbClr val="4F5C3F"/>
                </a:solidFill>
                <a:latin typeface="Georgia"/>
                <a:ea typeface="Georgia"/>
                <a:cs typeface="Georgia"/>
                <a:sym typeface="Georgia"/>
              </a:rPr>
              <a:t>pumps</a:t>
            </a:r>
            <a:r>
              <a:rPr lang="es-ES" sz="3200" b="0" i="0" u="none" strike="noStrike" cap="none" dirty="0">
                <a:solidFill>
                  <a:srgbClr val="4F5C3F"/>
                </a:solidFill>
                <a:latin typeface="Georgia"/>
                <a:ea typeface="Georgia"/>
                <a:cs typeface="Georgia"/>
                <a:sym typeface="Georgia"/>
              </a:rPr>
              <a:t>/</a:t>
            </a:r>
            <a:r>
              <a:rPr lang="es-ES" sz="3200" b="0" i="0" u="none" strike="noStrike" cap="none" dirty="0" err="1">
                <a:solidFill>
                  <a:srgbClr val="4F5C3F"/>
                </a:solidFill>
                <a:latin typeface="Georgia"/>
                <a:ea typeface="Georgia"/>
                <a:cs typeface="Georgia"/>
                <a:sym typeface="Georgia"/>
              </a:rPr>
              <a:t>trainers</a:t>
            </a:r>
            <a:r>
              <a:rPr lang="es-ES" sz="3200" b="0" i="0" u="none" strike="noStrike" cap="none" dirty="0">
                <a:solidFill>
                  <a:srgbClr val="4F5C3F"/>
                </a:solidFill>
                <a:latin typeface="Georgia"/>
                <a:ea typeface="Georgia"/>
                <a:cs typeface="Georgia"/>
                <a:sym typeface="Georgia"/>
              </a:rPr>
              <a:t> in line </a:t>
            </a:r>
            <a:r>
              <a:rPr lang="es-ES" sz="3200" b="0" i="0" u="none" strike="noStrike" cap="none" dirty="0" err="1">
                <a:solidFill>
                  <a:srgbClr val="4F5C3F"/>
                </a:solidFill>
                <a:latin typeface="Georgia"/>
                <a:ea typeface="Georgia"/>
                <a:cs typeface="Georgia"/>
                <a:sym typeface="Georgia"/>
              </a:rPr>
              <a:t>with</a:t>
            </a:r>
            <a:r>
              <a:rPr lang="es-ES" sz="3200" b="0" i="0" u="none" strike="noStrike" cap="none" dirty="0">
                <a:solidFill>
                  <a:srgbClr val="4F5C3F"/>
                </a:solidFill>
                <a:latin typeface="Georgia"/>
                <a:ea typeface="Georgia"/>
                <a:cs typeface="Georgia"/>
                <a:sym typeface="Georgia"/>
              </a:rPr>
              <a:t> </a:t>
            </a:r>
            <a:r>
              <a:rPr lang="es-ES" sz="3200" b="0" i="0" u="none" strike="noStrike" cap="none" dirty="0" err="1">
                <a:solidFill>
                  <a:srgbClr val="4F5C3F"/>
                </a:solidFill>
                <a:latin typeface="Georgia"/>
                <a:ea typeface="Georgia"/>
                <a:cs typeface="Georgia"/>
                <a:sym typeface="Georgia"/>
              </a:rPr>
              <a:t>the</a:t>
            </a:r>
            <a:r>
              <a:rPr lang="es-ES" sz="3200" b="0" i="0" u="none" strike="noStrike" cap="none" dirty="0">
                <a:solidFill>
                  <a:srgbClr val="4F5C3F"/>
                </a:solidFill>
                <a:latin typeface="Georgia"/>
                <a:ea typeface="Georgia"/>
                <a:cs typeface="Georgia"/>
                <a:sym typeface="Georgia"/>
              </a:rPr>
              <a:t> new </a:t>
            </a:r>
            <a:r>
              <a:rPr lang="es-ES" sz="3200" b="0" i="0" u="none" strike="noStrike" cap="none" dirty="0" err="1">
                <a:solidFill>
                  <a:srgbClr val="4F5C3F"/>
                </a:solidFill>
                <a:latin typeface="Georgia"/>
                <a:ea typeface="Georgia"/>
                <a:cs typeface="Georgia"/>
                <a:sym typeface="Georgia"/>
              </a:rPr>
              <a:t>uniform</a:t>
            </a:r>
            <a:r>
              <a:rPr lang="es-ES" sz="3200" b="0" i="0" u="none" strike="noStrike" cap="none" dirty="0">
                <a:solidFill>
                  <a:srgbClr val="4F5C3F"/>
                </a:solidFill>
                <a:latin typeface="Georgia"/>
                <a:ea typeface="Georgia"/>
                <a:cs typeface="Georgia"/>
                <a:sym typeface="Georgia"/>
              </a:rPr>
              <a:t>, PE </a:t>
            </a:r>
            <a:r>
              <a:rPr lang="es-ES" sz="3200" b="0" i="0" u="none" strike="noStrike" cap="none" dirty="0" err="1">
                <a:solidFill>
                  <a:srgbClr val="4F5C3F"/>
                </a:solidFill>
                <a:latin typeface="Georgia"/>
                <a:ea typeface="Georgia"/>
                <a:cs typeface="Georgia"/>
                <a:sym typeface="Georgia"/>
              </a:rPr>
              <a:t>black</a:t>
            </a:r>
            <a:r>
              <a:rPr lang="es-ES" sz="3200" b="0" i="0" u="none" strike="noStrike" cap="none" dirty="0">
                <a:solidFill>
                  <a:srgbClr val="4F5C3F"/>
                </a:solidFill>
                <a:latin typeface="Georgia"/>
                <a:ea typeface="Georgia"/>
                <a:cs typeface="Georgia"/>
                <a:sym typeface="Georgia"/>
              </a:rPr>
              <a:t> </a:t>
            </a:r>
            <a:r>
              <a:rPr lang="es-ES" sz="3200" b="0" i="0" u="none" strike="noStrike" cap="none" dirty="0" err="1">
                <a:solidFill>
                  <a:srgbClr val="4F5C3F"/>
                </a:solidFill>
                <a:latin typeface="Georgia"/>
                <a:ea typeface="Georgia"/>
                <a:cs typeface="Georgia"/>
                <a:sym typeface="Georgia"/>
              </a:rPr>
              <a:t>hooded</a:t>
            </a:r>
            <a:r>
              <a:rPr lang="es-ES" sz="3200" b="0" i="0" u="none" strike="noStrike" cap="none" dirty="0">
                <a:solidFill>
                  <a:srgbClr val="4F5C3F"/>
                </a:solidFill>
                <a:latin typeface="Georgia"/>
                <a:ea typeface="Georgia"/>
                <a:cs typeface="Georgia"/>
                <a:sym typeface="Georgia"/>
              </a:rPr>
              <a:t> </a:t>
            </a:r>
            <a:r>
              <a:rPr lang="es-ES" sz="3200" b="0" i="0" u="none" strike="noStrike" cap="none" dirty="0" err="1">
                <a:solidFill>
                  <a:srgbClr val="4F5C3F"/>
                </a:solidFill>
                <a:latin typeface="Georgia"/>
                <a:ea typeface="Georgia"/>
                <a:cs typeface="Georgia"/>
                <a:sym typeface="Georgia"/>
              </a:rPr>
              <a:t>sweatshirt</a:t>
            </a:r>
            <a:r>
              <a:rPr lang="es-ES" sz="3200" b="0" i="0" u="none" strike="noStrike" cap="none" dirty="0">
                <a:solidFill>
                  <a:srgbClr val="4F5C3F"/>
                </a:solidFill>
                <a:latin typeface="Georgia"/>
                <a:ea typeface="Georgia"/>
                <a:cs typeface="Georgia"/>
                <a:sym typeface="Georgia"/>
              </a:rPr>
              <a:t>. </a:t>
            </a:r>
            <a:endParaRPr dirty="0"/>
          </a:p>
          <a:p>
            <a:pPr marL="457200" marR="0" lvl="0" indent="-457200" algn="l" rtl="0">
              <a:lnSpc>
                <a:spcPct val="120000"/>
              </a:lnSpc>
              <a:spcBef>
                <a:spcPts val="0"/>
              </a:spcBef>
              <a:spcAft>
                <a:spcPts val="0"/>
              </a:spcAft>
              <a:buClr>
                <a:srgbClr val="4F5C3F"/>
              </a:buClr>
              <a:buSzPts val="3200"/>
              <a:buFont typeface="Arial"/>
              <a:buChar char="•"/>
            </a:pPr>
            <a:r>
              <a:rPr lang="es-ES" sz="3200" b="0" i="0" u="none" strike="noStrike" cap="none" dirty="0">
                <a:solidFill>
                  <a:srgbClr val="4F5C3F"/>
                </a:solidFill>
                <a:latin typeface="Georgia"/>
                <a:ea typeface="Georgia"/>
                <a:cs typeface="Georgia"/>
                <a:sym typeface="Georgia"/>
              </a:rPr>
              <a:t>NO FOOTBALL TOPS </a:t>
            </a:r>
            <a:r>
              <a:rPr lang="es-ES" sz="3200" b="0" i="0" u="none" strike="noStrike" cap="none" dirty="0" err="1">
                <a:solidFill>
                  <a:srgbClr val="4F5C3F"/>
                </a:solidFill>
                <a:latin typeface="Georgia"/>
                <a:ea typeface="Georgia"/>
                <a:cs typeface="Georgia"/>
                <a:sym typeface="Georgia"/>
              </a:rPr>
              <a:t>or</a:t>
            </a:r>
            <a:r>
              <a:rPr lang="es-ES" sz="3200" b="0" i="0" u="none" strike="noStrike" cap="none" dirty="0">
                <a:solidFill>
                  <a:srgbClr val="4F5C3F"/>
                </a:solidFill>
                <a:latin typeface="Georgia"/>
                <a:ea typeface="Georgia"/>
                <a:cs typeface="Georgia"/>
                <a:sym typeface="Georgia"/>
              </a:rPr>
              <a:t> STRIPS </a:t>
            </a:r>
            <a:r>
              <a:rPr lang="es-ES" sz="3200" b="0" i="0" u="none" strike="noStrike" cap="none" dirty="0" err="1">
                <a:solidFill>
                  <a:srgbClr val="4F5C3F"/>
                </a:solidFill>
                <a:latin typeface="Georgia"/>
                <a:ea typeface="Georgia"/>
                <a:cs typeface="Georgia"/>
                <a:sym typeface="Georgia"/>
              </a:rPr>
              <a:t>please</a:t>
            </a:r>
            <a:r>
              <a:rPr lang="es-ES" sz="3200" b="0" i="0" u="none" strike="noStrike" cap="none" dirty="0">
                <a:solidFill>
                  <a:srgbClr val="4F5C3F"/>
                </a:solidFill>
                <a:latin typeface="Georgia"/>
                <a:ea typeface="Georgia"/>
                <a:cs typeface="Georgia"/>
                <a:sym typeface="Georgia"/>
              </a:rPr>
              <a:t>. </a:t>
            </a:r>
            <a:endParaRPr dirty="0"/>
          </a:p>
          <a:p>
            <a:pPr marL="457200" marR="0" lvl="0" indent="-457200" algn="l" rtl="0">
              <a:lnSpc>
                <a:spcPct val="120000"/>
              </a:lnSpc>
              <a:spcBef>
                <a:spcPts val="0"/>
              </a:spcBef>
              <a:spcAft>
                <a:spcPts val="0"/>
              </a:spcAft>
              <a:buClr>
                <a:srgbClr val="4F5C3F"/>
              </a:buClr>
              <a:buSzPts val="3200"/>
              <a:buFont typeface="Arial"/>
              <a:buChar char="•"/>
            </a:pPr>
            <a:r>
              <a:rPr lang="es-ES" sz="3200" b="0" i="0" u="none" strike="noStrike" cap="none" dirty="0">
                <a:solidFill>
                  <a:srgbClr val="4F5C3F"/>
                </a:solidFill>
                <a:latin typeface="Georgia"/>
                <a:ea typeface="Georgia"/>
                <a:cs typeface="Georgia"/>
                <a:sym typeface="Georgia"/>
              </a:rPr>
              <a:t>Dark sport </a:t>
            </a:r>
            <a:r>
              <a:rPr lang="es-ES" sz="3200" b="0" i="0" u="none" strike="noStrike" cap="none" dirty="0" err="1">
                <a:solidFill>
                  <a:srgbClr val="4F5C3F"/>
                </a:solidFill>
                <a:latin typeface="Georgia"/>
                <a:ea typeface="Georgia"/>
                <a:cs typeface="Georgia"/>
                <a:sym typeface="Georgia"/>
              </a:rPr>
              <a:t>trousers</a:t>
            </a:r>
            <a:r>
              <a:rPr lang="es-ES" sz="3200" b="0" i="0" u="none" strike="noStrike" cap="none" dirty="0">
                <a:solidFill>
                  <a:srgbClr val="4F5C3F"/>
                </a:solidFill>
                <a:latin typeface="Georgia"/>
                <a:ea typeface="Georgia"/>
                <a:cs typeface="Georgia"/>
                <a:sym typeface="Georgia"/>
              </a:rPr>
              <a:t> </a:t>
            </a:r>
            <a:r>
              <a:rPr lang="es-ES" sz="3200" b="0" i="0" u="none" strike="noStrike" cap="none" dirty="0" err="1">
                <a:solidFill>
                  <a:srgbClr val="4F5C3F"/>
                </a:solidFill>
                <a:latin typeface="Georgia"/>
                <a:ea typeface="Georgia"/>
                <a:cs typeface="Georgia"/>
                <a:sym typeface="Georgia"/>
              </a:rPr>
              <a:t>may</a:t>
            </a:r>
            <a:r>
              <a:rPr lang="es-ES" sz="3200" b="0" i="0" u="none" strike="noStrike" cap="none" dirty="0">
                <a:solidFill>
                  <a:srgbClr val="4F5C3F"/>
                </a:solidFill>
                <a:latin typeface="Georgia"/>
                <a:ea typeface="Georgia"/>
                <a:cs typeface="Georgia"/>
                <a:sym typeface="Georgia"/>
              </a:rPr>
              <a:t> be </a:t>
            </a:r>
            <a:r>
              <a:rPr lang="es-ES" sz="3200" b="0" i="0" u="none" strike="noStrike" cap="none" dirty="0" err="1">
                <a:solidFill>
                  <a:srgbClr val="4F5C3F"/>
                </a:solidFill>
                <a:latin typeface="Georgia"/>
                <a:ea typeface="Georgia"/>
                <a:cs typeface="Georgia"/>
                <a:sym typeface="Georgia"/>
              </a:rPr>
              <a:t>worn</a:t>
            </a:r>
            <a:r>
              <a:rPr lang="es-ES" sz="3200" b="0" i="0" u="none" strike="noStrike" cap="none" dirty="0">
                <a:solidFill>
                  <a:srgbClr val="4F5C3F"/>
                </a:solidFill>
                <a:latin typeface="Georgia"/>
                <a:ea typeface="Georgia"/>
                <a:cs typeface="Georgia"/>
                <a:sym typeface="Georgia"/>
              </a:rPr>
              <a:t> in </a:t>
            </a:r>
            <a:r>
              <a:rPr lang="es-ES" sz="3200" b="0" i="0" u="none" strike="noStrike" cap="none" dirty="0" err="1">
                <a:solidFill>
                  <a:srgbClr val="4F5C3F"/>
                </a:solidFill>
                <a:latin typeface="Georgia"/>
                <a:ea typeface="Georgia"/>
                <a:cs typeface="Georgia"/>
                <a:sym typeface="Georgia"/>
              </a:rPr>
              <a:t>the</a:t>
            </a:r>
            <a:r>
              <a:rPr lang="es-ES" sz="3200" b="0" i="0" u="none" strike="noStrike" cap="none" dirty="0">
                <a:solidFill>
                  <a:srgbClr val="4F5C3F"/>
                </a:solidFill>
                <a:latin typeface="Georgia"/>
                <a:ea typeface="Georgia"/>
                <a:cs typeface="Georgia"/>
                <a:sym typeface="Georgia"/>
              </a:rPr>
              <a:t> </a:t>
            </a:r>
            <a:r>
              <a:rPr lang="es-ES" sz="3200" b="0" i="0" u="none" strike="noStrike" cap="none" dirty="0" err="1">
                <a:solidFill>
                  <a:srgbClr val="4F5C3F"/>
                </a:solidFill>
                <a:latin typeface="Georgia"/>
                <a:ea typeface="Georgia"/>
                <a:cs typeface="Georgia"/>
                <a:sym typeface="Georgia"/>
              </a:rPr>
              <a:t>colder</a:t>
            </a:r>
            <a:r>
              <a:rPr lang="es-ES" sz="3200" b="0" i="0" u="none" strike="noStrike" cap="none" dirty="0">
                <a:solidFill>
                  <a:srgbClr val="4F5C3F"/>
                </a:solidFill>
                <a:latin typeface="Georgia"/>
                <a:ea typeface="Georgia"/>
                <a:cs typeface="Georgia"/>
                <a:sym typeface="Georgia"/>
              </a:rPr>
              <a:t> </a:t>
            </a:r>
            <a:r>
              <a:rPr lang="es-ES" sz="3200" b="0" i="0" u="none" strike="noStrike" cap="none" dirty="0" err="1">
                <a:solidFill>
                  <a:srgbClr val="4F5C3F"/>
                </a:solidFill>
                <a:latin typeface="Georgia"/>
                <a:ea typeface="Georgia"/>
                <a:cs typeface="Georgia"/>
                <a:sym typeface="Georgia"/>
              </a:rPr>
              <a:t>months</a:t>
            </a:r>
            <a:r>
              <a:rPr lang="es-ES" sz="3200" b="0" i="0" u="none" strike="noStrike" cap="none" dirty="0">
                <a:solidFill>
                  <a:srgbClr val="4F5C3F"/>
                </a:solidFill>
                <a:latin typeface="Georgia"/>
                <a:ea typeface="Georgia"/>
                <a:cs typeface="Georgia"/>
                <a:sym typeface="Georgia"/>
              </a:rPr>
              <a:t>. </a:t>
            </a:r>
            <a:endParaRPr sz="3200" b="0" i="0" u="none" strike="noStrike" cap="none" dirty="0">
              <a:solidFill>
                <a:srgbClr val="4F5C3F"/>
              </a:solidFill>
              <a:latin typeface="Georgia"/>
              <a:ea typeface="Georgia"/>
              <a:cs typeface="Georgia"/>
              <a:sym typeface="Georgia"/>
            </a:endParaRPr>
          </a:p>
        </p:txBody>
      </p:sp>
      <p:sp>
        <p:nvSpPr>
          <p:cNvPr id="215" name="Google Shape;215;p14"/>
          <p:cNvSpPr/>
          <p:nvPr/>
        </p:nvSpPr>
        <p:spPr>
          <a:xfrm>
            <a:off x="1891650" y="8064500"/>
            <a:ext cx="8731598" cy="1231747"/>
          </a:xfrm>
          <a:prstGeom prst="rect">
            <a:avLst/>
          </a:prstGeom>
          <a:noFill/>
          <a:ln>
            <a:noFill/>
          </a:ln>
        </p:spPr>
        <p:txBody>
          <a:bodyPr spcFirstLastPara="1" wrap="square" lIns="50800" tIns="50800" rIns="50800" bIns="50800" anchor="ctr" anchorCtr="0">
            <a:spAutoFit/>
          </a:bodyPr>
          <a:lstStyle/>
          <a:p>
            <a:pPr marL="0" marR="0" lvl="0" indent="0" algn="ctr" rtl="0">
              <a:lnSpc>
                <a:spcPct val="120000"/>
              </a:lnSpc>
              <a:spcBef>
                <a:spcPts val="0"/>
              </a:spcBef>
              <a:spcAft>
                <a:spcPts val="0"/>
              </a:spcAft>
              <a:buClr>
                <a:srgbClr val="152631"/>
              </a:buClr>
              <a:buSzPts val="3200"/>
              <a:buFont typeface="Georgia"/>
              <a:buNone/>
            </a:pPr>
            <a:r>
              <a:rPr lang="es-ES" sz="3200" b="0" i="1" u="none" strike="noStrike" cap="none">
                <a:solidFill>
                  <a:srgbClr val="152631"/>
                </a:solidFill>
                <a:latin typeface="Georgia"/>
                <a:ea typeface="Georgia"/>
                <a:cs typeface="Georgia"/>
                <a:sym typeface="Georgia"/>
              </a:rPr>
              <a:t>“Let your light shine”</a:t>
            </a:r>
            <a:endParaRPr sz="3200" b="0" i="1" u="none" strike="noStrike" cap="none">
              <a:solidFill>
                <a:srgbClr val="152631"/>
              </a:solidFill>
              <a:latin typeface="Georgia"/>
              <a:ea typeface="Georgia"/>
              <a:cs typeface="Georgia"/>
              <a:sym typeface="Georgia"/>
            </a:endParaRPr>
          </a:p>
          <a:p>
            <a:pPr marL="0" marR="0" lvl="0" indent="0" algn="ctr" rtl="0">
              <a:lnSpc>
                <a:spcPct val="120000"/>
              </a:lnSpc>
              <a:spcBef>
                <a:spcPts val="0"/>
              </a:spcBef>
              <a:spcAft>
                <a:spcPts val="0"/>
              </a:spcAft>
              <a:buClr>
                <a:srgbClr val="152631"/>
              </a:buClr>
              <a:buSzPts val="3200"/>
              <a:buFont typeface="Georgia"/>
              <a:buNone/>
            </a:pPr>
            <a:r>
              <a:rPr lang="es-ES" sz="3200" b="0" i="1" u="none" strike="noStrike" cap="none">
                <a:solidFill>
                  <a:srgbClr val="152631"/>
                </a:solidFill>
                <a:latin typeface="Georgia"/>
                <a:ea typeface="Georgia"/>
                <a:cs typeface="Georgia"/>
                <a:sym typeface="Georgia"/>
              </a:rPr>
              <a:t>Matthew 5:16</a:t>
            </a:r>
            <a:endParaRPr sz="3200" b="0" i="1" u="none" strike="noStrike" cap="none">
              <a:solidFill>
                <a:srgbClr val="152631"/>
              </a:solidFill>
              <a:latin typeface="Georgia"/>
              <a:ea typeface="Georgia"/>
              <a:cs typeface="Georgia"/>
              <a:sym typeface="Georgi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15"/>
          <p:cNvSpPr txBox="1">
            <a:spLocks noGrp="1"/>
          </p:cNvSpPr>
          <p:nvPr>
            <p:ph type="title"/>
          </p:nvPr>
        </p:nvSpPr>
        <p:spPr>
          <a:xfrm>
            <a:off x="608762" y="81409"/>
            <a:ext cx="11353800" cy="2032000"/>
          </a:xfrm>
          <a:prstGeom prst="rect">
            <a:avLst/>
          </a:prstGeom>
          <a:noFill/>
          <a:ln>
            <a:noFill/>
          </a:ln>
        </p:spPr>
        <p:txBody>
          <a:bodyPr spcFirstLastPara="1" wrap="square" lIns="50800" tIns="50800" rIns="50800" bIns="50800" anchor="ctr" anchorCtr="0">
            <a:normAutofit/>
          </a:bodyPr>
          <a:lstStyle/>
          <a:p>
            <a:pPr marL="0" lvl="0" indent="0" algn="ctr" rtl="0">
              <a:lnSpc>
                <a:spcPct val="90000"/>
              </a:lnSpc>
              <a:spcBef>
                <a:spcPts val="0"/>
              </a:spcBef>
              <a:spcAft>
                <a:spcPts val="0"/>
              </a:spcAft>
              <a:buClr>
                <a:srgbClr val="FBF9E6"/>
              </a:buClr>
              <a:buSzPts val="6400"/>
              <a:buFont typeface="Georgia"/>
              <a:buNone/>
            </a:pPr>
            <a:r>
              <a:rPr lang="es-ES">
                <a:solidFill>
                  <a:srgbClr val="FBF9E6"/>
                </a:solidFill>
              </a:rPr>
              <a:t>SCHOOL COMMUNICATION</a:t>
            </a:r>
            <a:endParaRPr/>
          </a:p>
        </p:txBody>
      </p:sp>
      <p:pic>
        <p:nvPicPr>
          <p:cNvPr id="221" name="Google Shape;221;p15"/>
          <p:cNvPicPr preferRelativeResize="0"/>
          <p:nvPr/>
        </p:nvPicPr>
        <p:blipFill rotWithShape="1">
          <a:blip r:embed="rId3">
            <a:alphaModFix/>
          </a:blip>
          <a:srcRect/>
          <a:stretch/>
        </p:blipFill>
        <p:spPr>
          <a:xfrm>
            <a:off x="10932955" y="7471995"/>
            <a:ext cx="1560317" cy="1824267"/>
          </a:xfrm>
          <a:prstGeom prst="rect">
            <a:avLst/>
          </a:prstGeom>
          <a:noFill/>
          <a:ln>
            <a:noFill/>
          </a:ln>
        </p:spPr>
      </p:pic>
      <p:sp>
        <p:nvSpPr>
          <p:cNvPr id="222" name="Google Shape;222;p15"/>
          <p:cNvSpPr txBox="1"/>
          <p:nvPr/>
        </p:nvSpPr>
        <p:spPr>
          <a:xfrm>
            <a:off x="381675" y="2919713"/>
            <a:ext cx="12111600" cy="5033173"/>
          </a:xfrm>
          <a:prstGeom prst="rect">
            <a:avLst/>
          </a:prstGeom>
          <a:noFill/>
          <a:ln>
            <a:noFill/>
          </a:ln>
        </p:spPr>
        <p:txBody>
          <a:bodyPr spcFirstLastPara="1" wrap="square" lIns="50800" tIns="50800" rIns="50800" bIns="50800" anchor="ctr" anchorCtr="0">
            <a:spAutoFit/>
          </a:bodyPr>
          <a:lstStyle/>
          <a:p>
            <a:pPr marL="0" marR="0" lvl="0" indent="0" algn="l" rtl="0">
              <a:lnSpc>
                <a:spcPct val="120000"/>
              </a:lnSpc>
              <a:spcBef>
                <a:spcPts val="0"/>
              </a:spcBef>
              <a:spcAft>
                <a:spcPts val="0"/>
              </a:spcAft>
              <a:buClr>
                <a:srgbClr val="4F5C3F"/>
              </a:buClr>
              <a:buSzPts val="2400"/>
              <a:buFont typeface="Georgia"/>
              <a:buNone/>
            </a:pPr>
            <a:r>
              <a:rPr lang="es-ES" sz="2700" b="0" i="0" u="none" strike="noStrike" cap="none" dirty="0" err="1">
                <a:solidFill>
                  <a:srgbClr val="4F5C3F"/>
                </a:solidFill>
                <a:latin typeface="Georgia"/>
                <a:ea typeface="Georgia"/>
                <a:cs typeface="Georgia"/>
                <a:sym typeface="Georgia"/>
              </a:rPr>
              <a:t>If</a:t>
            </a:r>
            <a:r>
              <a:rPr lang="es-ES" sz="2700" b="0" i="0" u="none" strike="noStrike" cap="none" dirty="0">
                <a:solidFill>
                  <a:srgbClr val="4F5C3F"/>
                </a:solidFill>
                <a:latin typeface="Georgia"/>
                <a:ea typeface="Georgia"/>
                <a:cs typeface="Georgia"/>
                <a:sym typeface="Georgia"/>
              </a:rPr>
              <a:t> </a:t>
            </a:r>
            <a:r>
              <a:rPr lang="es-ES" sz="2700" b="0" i="0" u="none" strike="noStrike" cap="none" dirty="0" err="1">
                <a:solidFill>
                  <a:srgbClr val="4F5C3F"/>
                </a:solidFill>
                <a:latin typeface="Georgia"/>
                <a:ea typeface="Georgia"/>
                <a:cs typeface="Georgia"/>
                <a:sym typeface="Georgia"/>
              </a:rPr>
              <a:t>there</a:t>
            </a:r>
            <a:r>
              <a:rPr lang="es-ES" sz="2700" b="0" i="0" u="none" strike="noStrike" cap="none" dirty="0">
                <a:solidFill>
                  <a:srgbClr val="4F5C3F"/>
                </a:solidFill>
                <a:latin typeface="Georgia"/>
                <a:ea typeface="Georgia"/>
                <a:cs typeface="Georgia"/>
                <a:sym typeface="Georgia"/>
              </a:rPr>
              <a:t> </a:t>
            </a:r>
            <a:r>
              <a:rPr lang="es-ES" sz="2700" b="0" i="0" u="none" strike="noStrike" cap="none" dirty="0" err="1">
                <a:solidFill>
                  <a:srgbClr val="4F5C3F"/>
                </a:solidFill>
                <a:latin typeface="Georgia"/>
                <a:ea typeface="Georgia"/>
                <a:cs typeface="Georgia"/>
                <a:sym typeface="Georgia"/>
              </a:rPr>
              <a:t>is</a:t>
            </a:r>
            <a:r>
              <a:rPr lang="es-ES" sz="2700" b="0" i="0" u="none" strike="noStrike" cap="none" dirty="0">
                <a:solidFill>
                  <a:srgbClr val="4F5C3F"/>
                </a:solidFill>
                <a:latin typeface="Georgia"/>
                <a:ea typeface="Georgia"/>
                <a:cs typeface="Georgia"/>
                <a:sym typeface="Georgia"/>
              </a:rPr>
              <a:t> </a:t>
            </a:r>
            <a:r>
              <a:rPr lang="es-ES" sz="2700" b="0" i="0" u="none" strike="noStrike" cap="none" dirty="0" err="1">
                <a:solidFill>
                  <a:srgbClr val="4F5C3F"/>
                </a:solidFill>
                <a:latin typeface="Georgia"/>
                <a:ea typeface="Georgia"/>
                <a:cs typeface="Georgia"/>
                <a:sym typeface="Georgia"/>
              </a:rPr>
              <a:t>anything</a:t>
            </a:r>
            <a:r>
              <a:rPr lang="es-ES" sz="2700" b="0" i="0" u="none" strike="noStrike" cap="none" dirty="0">
                <a:solidFill>
                  <a:srgbClr val="4F5C3F"/>
                </a:solidFill>
                <a:latin typeface="Georgia"/>
                <a:ea typeface="Georgia"/>
                <a:cs typeface="Georgia"/>
                <a:sym typeface="Georgia"/>
              </a:rPr>
              <a:t> </a:t>
            </a:r>
            <a:r>
              <a:rPr lang="es-ES" sz="2700" b="0" i="0" u="none" strike="noStrike" cap="none" dirty="0" err="1">
                <a:solidFill>
                  <a:srgbClr val="4F5C3F"/>
                </a:solidFill>
                <a:latin typeface="Georgia"/>
                <a:ea typeface="Georgia"/>
                <a:cs typeface="Georgia"/>
                <a:sym typeface="Georgia"/>
              </a:rPr>
              <a:t>you</a:t>
            </a:r>
            <a:r>
              <a:rPr lang="es-ES" sz="2700" b="0" i="0" u="none" strike="noStrike" cap="none" dirty="0">
                <a:solidFill>
                  <a:srgbClr val="4F5C3F"/>
                </a:solidFill>
                <a:latin typeface="Georgia"/>
                <a:ea typeface="Georgia"/>
                <a:cs typeface="Georgia"/>
                <a:sym typeface="Georgia"/>
              </a:rPr>
              <a:t> </a:t>
            </a:r>
            <a:r>
              <a:rPr lang="es-ES" sz="2700" b="0" i="0" u="none" strike="noStrike" cap="none" dirty="0" err="1">
                <a:solidFill>
                  <a:srgbClr val="4F5C3F"/>
                </a:solidFill>
                <a:latin typeface="Georgia"/>
                <a:ea typeface="Georgia"/>
                <a:cs typeface="Georgia"/>
                <a:sym typeface="Georgia"/>
              </a:rPr>
              <a:t>would</a:t>
            </a:r>
            <a:r>
              <a:rPr lang="es-ES" sz="2700" b="0" i="0" u="none" strike="noStrike" cap="none" dirty="0">
                <a:solidFill>
                  <a:srgbClr val="4F5C3F"/>
                </a:solidFill>
                <a:latin typeface="Georgia"/>
                <a:ea typeface="Georgia"/>
                <a:cs typeface="Georgia"/>
                <a:sym typeface="Georgia"/>
              </a:rPr>
              <a:t> </a:t>
            </a:r>
            <a:r>
              <a:rPr lang="es-ES" sz="2700" b="0" i="0" u="none" strike="noStrike" cap="none" dirty="0" err="1">
                <a:solidFill>
                  <a:srgbClr val="4F5C3F"/>
                </a:solidFill>
                <a:latin typeface="Georgia"/>
                <a:ea typeface="Georgia"/>
                <a:cs typeface="Georgia"/>
                <a:sym typeface="Georgia"/>
              </a:rPr>
              <a:t>like</a:t>
            </a:r>
            <a:r>
              <a:rPr lang="es-ES" sz="2700" b="0" i="0" u="none" strike="noStrike" cap="none" dirty="0">
                <a:solidFill>
                  <a:srgbClr val="4F5C3F"/>
                </a:solidFill>
                <a:latin typeface="Georgia"/>
                <a:ea typeface="Georgia"/>
                <a:cs typeface="Georgia"/>
                <a:sym typeface="Georgia"/>
              </a:rPr>
              <a:t> </a:t>
            </a:r>
            <a:r>
              <a:rPr lang="es-ES" sz="2700" b="0" i="0" u="none" strike="noStrike" cap="none" dirty="0" err="1">
                <a:solidFill>
                  <a:srgbClr val="4F5C3F"/>
                </a:solidFill>
                <a:latin typeface="Georgia"/>
                <a:ea typeface="Georgia"/>
                <a:cs typeface="Georgia"/>
                <a:sym typeface="Georgia"/>
              </a:rPr>
              <a:t>to</a:t>
            </a:r>
            <a:r>
              <a:rPr lang="es-ES" sz="2700" b="0" i="0" u="none" strike="noStrike" cap="none" dirty="0">
                <a:solidFill>
                  <a:srgbClr val="4F5C3F"/>
                </a:solidFill>
                <a:latin typeface="Georgia"/>
                <a:ea typeface="Georgia"/>
                <a:cs typeface="Georgia"/>
                <a:sym typeface="Georgia"/>
              </a:rPr>
              <a:t> </a:t>
            </a:r>
            <a:r>
              <a:rPr lang="es-ES" sz="2700" b="0" i="0" u="none" strike="noStrike" cap="none" dirty="0" err="1">
                <a:solidFill>
                  <a:srgbClr val="4F5C3F"/>
                </a:solidFill>
                <a:latin typeface="Georgia"/>
                <a:ea typeface="Georgia"/>
                <a:cs typeface="Georgia"/>
                <a:sym typeface="Georgia"/>
              </a:rPr>
              <a:t>talk</a:t>
            </a:r>
            <a:r>
              <a:rPr lang="es-ES" sz="2700" b="0" i="0" u="none" strike="noStrike" cap="none" dirty="0">
                <a:solidFill>
                  <a:srgbClr val="4F5C3F"/>
                </a:solidFill>
                <a:latin typeface="Georgia"/>
                <a:ea typeface="Georgia"/>
                <a:cs typeface="Georgia"/>
                <a:sym typeface="Georgia"/>
              </a:rPr>
              <a:t> </a:t>
            </a:r>
            <a:r>
              <a:rPr lang="es-ES" sz="2700" b="0" i="0" u="none" strike="noStrike" cap="none" dirty="0" err="1">
                <a:solidFill>
                  <a:srgbClr val="4F5C3F"/>
                </a:solidFill>
                <a:latin typeface="Georgia"/>
                <a:ea typeface="Georgia"/>
                <a:cs typeface="Georgia"/>
                <a:sym typeface="Georgia"/>
              </a:rPr>
              <a:t>to</a:t>
            </a:r>
            <a:r>
              <a:rPr lang="es-ES" sz="2700" b="0" i="0" u="none" strike="noStrike" cap="none" dirty="0">
                <a:solidFill>
                  <a:srgbClr val="4F5C3F"/>
                </a:solidFill>
                <a:latin typeface="Georgia"/>
                <a:ea typeface="Georgia"/>
                <a:cs typeface="Georgia"/>
                <a:sym typeface="Georgia"/>
              </a:rPr>
              <a:t> </a:t>
            </a:r>
            <a:r>
              <a:rPr lang="es-ES" sz="2700" b="0" i="0" u="none" strike="noStrike" cap="none" dirty="0" err="1">
                <a:solidFill>
                  <a:srgbClr val="4F5C3F"/>
                </a:solidFill>
                <a:latin typeface="Georgia"/>
                <a:ea typeface="Georgia"/>
                <a:cs typeface="Georgia"/>
                <a:sym typeface="Georgia"/>
              </a:rPr>
              <a:t>us</a:t>
            </a:r>
            <a:r>
              <a:rPr lang="es-ES" sz="2700" b="0" i="0" u="none" strike="noStrike" cap="none" dirty="0">
                <a:solidFill>
                  <a:srgbClr val="4F5C3F"/>
                </a:solidFill>
                <a:latin typeface="Georgia"/>
                <a:ea typeface="Georgia"/>
                <a:cs typeface="Georgia"/>
                <a:sym typeface="Georgia"/>
              </a:rPr>
              <a:t> </a:t>
            </a:r>
            <a:r>
              <a:rPr lang="es-ES" sz="2700" b="0" i="0" u="none" strike="noStrike" cap="none" dirty="0" err="1">
                <a:solidFill>
                  <a:srgbClr val="4F5C3F"/>
                </a:solidFill>
                <a:latin typeface="Georgia"/>
                <a:ea typeface="Georgia"/>
                <a:cs typeface="Georgia"/>
                <a:sym typeface="Georgia"/>
              </a:rPr>
              <a:t>about</a:t>
            </a:r>
            <a:r>
              <a:rPr lang="es-ES" sz="2700" b="0" i="0" u="none" strike="noStrike" cap="none" dirty="0">
                <a:solidFill>
                  <a:srgbClr val="4F5C3F"/>
                </a:solidFill>
                <a:latin typeface="Georgia"/>
                <a:ea typeface="Georgia"/>
                <a:cs typeface="Georgia"/>
                <a:sym typeface="Georgia"/>
              </a:rPr>
              <a:t>, no </a:t>
            </a:r>
            <a:r>
              <a:rPr lang="es-ES" sz="2700" b="0" i="0" u="none" strike="noStrike" cap="none" dirty="0" err="1">
                <a:solidFill>
                  <a:srgbClr val="4F5C3F"/>
                </a:solidFill>
                <a:latin typeface="Georgia"/>
                <a:ea typeface="Georgia"/>
                <a:cs typeface="Georgia"/>
                <a:sym typeface="Georgia"/>
              </a:rPr>
              <a:t>matter</a:t>
            </a:r>
            <a:r>
              <a:rPr lang="es-ES" sz="2700" b="0" i="0" u="none" strike="noStrike" cap="none" dirty="0">
                <a:solidFill>
                  <a:srgbClr val="4F5C3F"/>
                </a:solidFill>
                <a:latin typeface="Georgia"/>
                <a:ea typeface="Georgia"/>
                <a:cs typeface="Georgia"/>
                <a:sym typeface="Georgia"/>
              </a:rPr>
              <a:t> </a:t>
            </a:r>
            <a:r>
              <a:rPr lang="es-ES" sz="2700" b="0" i="0" u="none" strike="noStrike" cap="none" dirty="0" err="1">
                <a:solidFill>
                  <a:srgbClr val="4F5C3F"/>
                </a:solidFill>
                <a:latin typeface="Georgia"/>
                <a:ea typeface="Georgia"/>
                <a:cs typeface="Georgia"/>
                <a:sym typeface="Georgia"/>
              </a:rPr>
              <a:t>how</a:t>
            </a:r>
            <a:r>
              <a:rPr lang="es-ES" sz="2700" b="0" i="0" u="none" strike="noStrike" cap="none" dirty="0">
                <a:solidFill>
                  <a:srgbClr val="4F5C3F"/>
                </a:solidFill>
                <a:latin typeface="Georgia"/>
                <a:ea typeface="Georgia"/>
                <a:cs typeface="Georgia"/>
                <a:sym typeface="Georgia"/>
              </a:rPr>
              <a:t> </a:t>
            </a:r>
            <a:r>
              <a:rPr lang="es-ES" sz="2700" b="0" i="0" u="none" strike="noStrike" cap="none" dirty="0" err="1">
                <a:solidFill>
                  <a:srgbClr val="4F5C3F"/>
                </a:solidFill>
                <a:latin typeface="Georgia"/>
                <a:ea typeface="Georgia"/>
                <a:cs typeface="Georgia"/>
                <a:sym typeface="Georgia"/>
              </a:rPr>
              <a:t>small</a:t>
            </a:r>
            <a:r>
              <a:rPr lang="es-ES" sz="2700" b="0" i="0" u="none" strike="noStrike" cap="none" dirty="0">
                <a:solidFill>
                  <a:srgbClr val="4F5C3F"/>
                </a:solidFill>
                <a:latin typeface="Georgia"/>
                <a:ea typeface="Georgia"/>
                <a:cs typeface="Georgia"/>
                <a:sym typeface="Georgia"/>
              </a:rPr>
              <a:t> </a:t>
            </a:r>
            <a:r>
              <a:rPr lang="es-ES" sz="2700" b="0" i="0" u="none" strike="noStrike" cap="none" dirty="0" err="1">
                <a:solidFill>
                  <a:srgbClr val="4F5C3F"/>
                </a:solidFill>
                <a:latin typeface="Georgia"/>
                <a:ea typeface="Georgia"/>
                <a:cs typeface="Georgia"/>
                <a:sym typeface="Georgia"/>
              </a:rPr>
              <a:t>it</a:t>
            </a:r>
            <a:r>
              <a:rPr lang="es-ES" sz="2700" b="0" i="0" u="none" strike="noStrike" cap="none" dirty="0">
                <a:solidFill>
                  <a:srgbClr val="4F5C3F"/>
                </a:solidFill>
                <a:latin typeface="Georgia"/>
                <a:ea typeface="Georgia"/>
                <a:cs typeface="Georgia"/>
                <a:sym typeface="Georgia"/>
              </a:rPr>
              <a:t> </a:t>
            </a:r>
            <a:r>
              <a:rPr lang="es-ES" sz="2700" b="0" i="0" u="none" strike="noStrike" cap="none" dirty="0" err="1">
                <a:solidFill>
                  <a:srgbClr val="4F5C3F"/>
                </a:solidFill>
                <a:latin typeface="Georgia"/>
                <a:ea typeface="Georgia"/>
                <a:cs typeface="Georgia"/>
                <a:sym typeface="Georgia"/>
              </a:rPr>
              <a:t>may</a:t>
            </a:r>
            <a:r>
              <a:rPr lang="es-ES" sz="2700" b="0" i="0" u="none" strike="noStrike" cap="none" dirty="0">
                <a:solidFill>
                  <a:srgbClr val="4F5C3F"/>
                </a:solidFill>
                <a:latin typeface="Georgia"/>
                <a:ea typeface="Georgia"/>
                <a:cs typeface="Georgia"/>
                <a:sym typeface="Georgia"/>
              </a:rPr>
              <a:t> </a:t>
            </a:r>
            <a:r>
              <a:rPr lang="es-ES" sz="2700" b="0" i="0" u="none" strike="noStrike" cap="none" dirty="0" err="1">
                <a:solidFill>
                  <a:srgbClr val="4F5C3F"/>
                </a:solidFill>
                <a:latin typeface="Georgia"/>
                <a:ea typeface="Georgia"/>
                <a:cs typeface="Georgia"/>
                <a:sym typeface="Georgia"/>
              </a:rPr>
              <a:t>seem</a:t>
            </a:r>
            <a:r>
              <a:rPr lang="es-ES" sz="2700" b="0" i="0" u="none" strike="noStrike" cap="none" dirty="0">
                <a:solidFill>
                  <a:srgbClr val="4F5C3F"/>
                </a:solidFill>
                <a:latin typeface="Georgia"/>
                <a:ea typeface="Georgia"/>
                <a:cs typeface="Georgia"/>
                <a:sym typeface="Georgia"/>
              </a:rPr>
              <a:t>, </a:t>
            </a:r>
            <a:r>
              <a:rPr lang="es-ES" sz="2700" b="0" i="0" u="none" strike="noStrike" cap="none" dirty="0" err="1">
                <a:solidFill>
                  <a:srgbClr val="4F5C3F"/>
                </a:solidFill>
                <a:latin typeface="Georgia"/>
                <a:ea typeface="Georgia"/>
                <a:cs typeface="Georgia"/>
                <a:sym typeface="Georgia"/>
              </a:rPr>
              <a:t>please</a:t>
            </a:r>
            <a:r>
              <a:rPr lang="es-ES" sz="2700" b="0" i="0" u="none" strike="noStrike" cap="none" dirty="0">
                <a:solidFill>
                  <a:srgbClr val="4F5C3F"/>
                </a:solidFill>
                <a:latin typeface="Georgia"/>
                <a:ea typeface="Georgia"/>
                <a:cs typeface="Georgia"/>
                <a:sym typeface="Georgia"/>
              </a:rPr>
              <a:t> do! </a:t>
            </a:r>
            <a:endParaRPr sz="2700" b="0" i="0" u="none" strike="noStrike" cap="none" dirty="0">
              <a:solidFill>
                <a:srgbClr val="4F5C3F"/>
              </a:solidFill>
              <a:latin typeface="Georgia"/>
              <a:ea typeface="Georgia"/>
              <a:cs typeface="Georgia"/>
              <a:sym typeface="Georgia"/>
            </a:endParaRPr>
          </a:p>
          <a:p>
            <a:pPr marL="0" marR="0" lvl="0" indent="0" algn="l" rtl="0">
              <a:lnSpc>
                <a:spcPct val="120000"/>
              </a:lnSpc>
              <a:spcBef>
                <a:spcPts val="0"/>
              </a:spcBef>
              <a:spcAft>
                <a:spcPts val="0"/>
              </a:spcAft>
              <a:buClr>
                <a:srgbClr val="4F5C3F"/>
              </a:buClr>
              <a:buSzPts val="2400"/>
              <a:buFont typeface="Georgia"/>
              <a:buNone/>
            </a:pPr>
            <a:endParaRPr sz="2700" b="0" i="0" u="none" strike="noStrike" cap="none" dirty="0">
              <a:solidFill>
                <a:srgbClr val="4F5C3F"/>
              </a:solidFill>
              <a:latin typeface="Georgia"/>
              <a:ea typeface="Georgia"/>
              <a:cs typeface="Georgia"/>
              <a:sym typeface="Georgia"/>
            </a:endParaRPr>
          </a:p>
          <a:p>
            <a:pPr marL="0" marR="0" lvl="0" indent="0" algn="l" rtl="0">
              <a:lnSpc>
                <a:spcPct val="120000"/>
              </a:lnSpc>
              <a:spcBef>
                <a:spcPts val="0"/>
              </a:spcBef>
              <a:spcAft>
                <a:spcPts val="0"/>
              </a:spcAft>
              <a:buClr>
                <a:srgbClr val="4F5C3F"/>
              </a:buClr>
              <a:buSzPts val="2400"/>
              <a:buFont typeface="Georgia"/>
              <a:buNone/>
            </a:pPr>
            <a:r>
              <a:rPr lang="es-ES" sz="2700" b="0" i="0" u="none" strike="noStrike" cap="none" dirty="0" err="1">
                <a:solidFill>
                  <a:srgbClr val="4F5C3F"/>
                </a:solidFill>
                <a:latin typeface="Georgia"/>
                <a:ea typeface="Georgia"/>
                <a:cs typeface="Georgia"/>
                <a:sym typeface="Georgia"/>
              </a:rPr>
              <a:t>Unless</a:t>
            </a:r>
            <a:r>
              <a:rPr lang="es-ES" sz="2700" b="0" i="0" u="none" strike="noStrike" cap="none" dirty="0">
                <a:solidFill>
                  <a:srgbClr val="4F5C3F"/>
                </a:solidFill>
                <a:latin typeface="Georgia"/>
                <a:ea typeface="Georgia"/>
                <a:cs typeface="Georgia"/>
                <a:sym typeface="Georgia"/>
              </a:rPr>
              <a:t> I </a:t>
            </a:r>
            <a:r>
              <a:rPr lang="es-ES" sz="2700" b="0" i="0" u="none" strike="noStrike" cap="none" dirty="0" err="1">
                <a:solidFill>
                  <a:srgbClr val="4F5C3F"/>
                </a:solidFill>
                <a:latin typeface="Georgia"/>
                <a:ea typeface="Georgia"/>
                <a:cs typeface="Georgia"/>
                <a:sym typeface="Georgia"/>
              </a:rPr>
              <a:t>have</a:t>
            </a:r>
            <a:r>
              <a:rPr lang="es-ES" sz="2700" b="0" i="0" u="none" strike="noStrike" cap="none" dirty="0">
                <a:solidFill>
                  <a:srgbClr val="4F5C3F"/>
                </a:solidFill>
                <a:latin typeface="Georgia"/>
                <a:ea typeface="Georgia"/>
                <a:cs typeface="Georgia"/>
                <a:sym typeface="Georgia"/>
              </a:rPr>
              <a:t> a club </a:t>
            </a:r>
            <a:r>
              <a:rPr lang="es-ES" sz="2700" b="0" i="0" u="none" strike="noStrike" cap="none" dirty="0" err="1">
                <a:solidFill>
                  <a:srgbClr val="4F5C3F"/>
                </a:solidFill>
                <a:latin typeface="Georgia"/>
                <a:ea typeface="Georgia"/>
                <a:cs typeface="Georgia"/>
                <a:sym typeface="Georgia"/>
              </a:rPr>
              <a:t>or</a:t>
            </a:r>
            <a:r>
              <a:rPr lang="es-ES" sz="2700" b="0" i="0" u="none" strike="noStrike" cap="none" dirty="0">
                <a:solidFill>
                  <a:srgbClr val="4F5C3F"/>
                </a:solidFill>
                <a:latin typeface="Georgia"/>
                <a:ea typeface="Georgia"/>
                <a:cs typeface="Georgia"/>
                <a:sym typeface="Georgia"/>
              </a:rPr>
              <a:t> </a:t>
            </a:r>
            <a:r>
              <a:rPr lang="es-ES" sz="2700" b="0" i="0" u="none" strike="noStrike" cap="none" dirty="0" err="1">
                <a:solidFill>
                  <a:srgbClr val="4F5C3F"/>
                </a:solidFill>
                <a:latin typeface="Georgia"/>
                <a:ea typeface="Georgia"/>
                <a:cs typeface="Georgia"/>
                <a:sym typeface="Georgia"/>
              </a:rPr>
              <a:t>other</a:t>
            </a:r>
            <a:r>
              <a:rPr lang="es-ES" sz="2700" b="0" i="0" u="none" strike="noStrike" cap="none" dirty="0">
                <a:solidFill>
                  <a:srgbClr val="4F5C3F"/>
                </a:solidFill>
                <a:latin typeface="Georgia"/>
                <a:ea typeface="Georgia"/>
                <a:cs typeface="Georgia"/>
                <a:sym typeface="Georgia"/>
              </a:rPr>
              <a:t> </a:t>
            </a:r>
            <a:r>
              <a:rPr lang="es-ES" sz="2700" b="0" i="0" u="none" strike="noStrike" cap="none" dirty="0" err="1">
                <a:solidFill>
                  <a:srgbClr val="4F5C3F"/>
                </a:solidFill>
                <a:latin typeface="Georgia"/>
                <a:ea typeface="Georgia"/>
                <a:cs typeface="Georgia"/>
                <a:sym typeface="Georgia"/>
              </a:rPr>
              <a:t>commitment</a:t>
            </a:r>
            <a:r>
              <a:rPr lang="es-ES" sz="2700" b="0" i="0" u="none" strike="noStrike" cap="none" dirty="0">
                <a:solidFill>
                  <a:srgbClr val="4F5C3F"/>
                </a:solidFill>
                <a:latin typeface="Georgia"/>
                <a:ea typeface="Georgia"/>
                <a:cs typeface="Georgia"/>
                <a:sym typeface="Georgia"/>
              </a:rPr>
              <a:t> </a:t>
            </a:r>
            <a:r>
              <a:rPr lang="es-ES" sz="2700" b="0" i="0" u="none" strike="noStrike" cap="none" dirty="0" err="1">
                <a:solidFill>
                  <a:srgbClr val="4F5C3F"/>
                </a:solidFill>
                <a:latin typeface="Georgia"/>
                <a:ea typeface="Georgia"/>
                <a:cs typeface="Georgia"/>
                <a:sym typeface="Georgia"/>
              </a:rPr>
              <a:t>straight</a:t>
            </a:r>
            <a:r>
              <a:rPr lang="es-ES" sz="2700" b="0" i="0" u="none" strike="noStrike" cap="none" dirty="0">
                <a:solidFill>
                  <a:srgbClr val="4F5C3F"/>
                </a:solidFill>
                <a:latin typeface="Georgia"/>
                <a:ea typeface="Georgia"/>
                <a:cs typeface="Georgia"/>
                <a:sym typeface="Georgia"/>
              </a:rPr>
              <a:t> after </a:t>
            </a:r>
            <a:r>
              <a:rPr lang="es-ES" sz="2700" b="0" i="0" u="none" strike="noStrike" cap="none" dirty="0" err="1">
                <a:solidFill>
                  <a:srgbClr val="4F5C3F"/>
                </a:solidFill>
                <a:latin typeface="Georgia"/>
                <a:ea typeface="Georgia"/>
                <a:cs typeface="Georgia"/>
                <a:sym typeface="Georgia"/>
              </a:rPr>
              <a:t>school</a:t>
            </a:r>
            <a:r>
              <a:rPr lang="es-ES" sz="2700" b="0" i="0" u="none" strike="noStrike" cap="none" dirty="0">
                <a:solidFill>
                  <a:srgbClr val="4F5C3F"/>
                </a:solidFill>
                <a:latin typeface="Georgia"/>
                <a:ea typeface="Georgia"/>
                <a:cs typeface="Georgia"/>
                <a:sym typeface="Georgia"/>
              </a:rPr>
              <a:t>, I </a:t>
            </a:r>
            <a:r>
              <a:rPr lang="es-ES" sz="2700" b="0" i="0" u="none" strike="noStrike" cap="none" dirty="0" err="1">
                <a:solidFill>
                  <a:srgbClr val="4F5C3F"/>
                </a:solidFill>
                <a:latin typeface="Georgia"/>
                <a:ea typeface="Georgia"/>
                <a:cs typeface="Georgia"/>
                <a:sym typeface="Georgia"/>
              </a:rPr>
              <a:t>will</a:t>
            </a:r>
            <a:r>
              <a:rPr lang="es-ES" sz="2700" b="0" i="0" u="none" strike="noStrike" cap="none" dirty="0">
                <a:solidFill>
                  <a:srgbClr val="4F5C3F"/>
                </a:solidFill>
                <a:latin typeface="Georgia"/>
                <a:ea typeface="Georgia"/>
                <a:cs typeface="Georgia"/>
                <a:sym typeface="Georgia"/>
              </a:rPr>
              <a:t> be </a:t>
            </a:r>
            <a:r>
              <a:rPr lang="es-ES" sz="2700" b="0" i="0" u="none" strike="noStrike" cap="none" dirty="0" err="1">
                <a:solidFill>
                  <a:srgbClr val="4F5C3F"/>
                </a:solidFill>
                <a:latin typeface="Georgia"/>
                <a:ea typeface="Georgia"/>
                <a:cs typeface="Georgia"/>
                <a:sym typeface="Georgia"/>
              </a:rPr>
              <a:t>on</a:t>
            </a:r>
            <a:r>
              <a:rPr lang="es-ES" sz="2700" b="0" i="0" u="none" strike="noStrike" cap="none" dirty="0">
                <a:solidFill>
                  <a:srgbClr val="4F5C3F"/>
                </a:solidFill>
                <a:latin typeface="Georgia"/>
                <a:ea typeface="Georgia"/>
                <a:cs typeface="Georgia"/>
                <a:sym typeface="Georgia"/>
              </a:rPr>
              <a:t> </a:t>
            </a:r>
            <a:r>
              <a:rPr lang="es-ES" sz="2700" b="0" i="0" u="none" strike="noStrike" cap="none" dirty="0" err="1">
                <a:solidFill>
                  <a:srgbClr val="4F5C3F"/>
                </a:solidFill>
                <a:latin typeface="Georgia"/>
                <a:ea typeface="Georgia"/>
                <a:cs typeface="Georgia"/>
                <a:sym typeface="Georgia"/>
              </a:rPr>
              <a:t>the</a:t>
            </a:r>
            <a:r>
              <a:rPr lang="es-ES" sz="2700" b="0" i="0" u="none" strike="noStrike" cap="none" dirty="0">
                <a:solidFill>
                  <a:srgbClr val="4F5C3F"/>
                </a:solidFill>
                <a:latin typeface="Georgia"/>
                <a:ea typeface="Georgia"/>
                <a:cs typeface="Georgia"/>
                <a:sym typeface="Georgia"/>
              </a:rPr>
              <a:t> </a:t>
            </a:r>
            <a:r>
              <a:rPr lang="es-ES" sz="2700" b="0" i="0" u="none" strike="noStrike" cap="none" dirty="0" err="1">
                <a:solidFill>
                  <a:srgbClr val="4F5C3F"/>
                </a:solidFill>
                <a:latin typeface="Georgia"/>
                <a:ea typeface="Georgia"/>
                <a:cs typeface="Georgia"/>
                <a:sym typeface="Georgia"/>
              </a:rPr>
              <a:t>playground</a:t>
            </a:r>
            <a:r>
              <a:rPr lang="es-ES" sz="2700" b="0" i="0" u="none" strike="noStrike" cap="none" dirty="0">
                <a:solidFill>
                  <a:srgbClr val="4F5C3F"/>
                </a:solidFill>
                <a:latin typeface="Georgia"/>
                <a:ea typeface="Georgia"/>
                <a:cs typeface="Georgia"/>
                <a:sym typeface="Georgia"/>
              </a:rPr>
              <a:t> </a:t>
            </a:r>
            <a:r>
              <a:rPr lang="es-ES" sz="2700" b="0" i="0" u="none" strike="noStrike" cap="none" dirty="0" err="1">
                <a:solidFill>
                  <a:srgbClr val="4F5C3F"/>
                </a:solidFill>
                <a:latin typeface="Georgia"/>
                <a:ea typeface="Georgia"/>
                <a:cs typeface="Georgia"/>
                <a:sym typeface="Georgia"/>
              </a:rPr>
              <a:t>each</a:t>
            </a:r>
            <a:r>
              <a:rPr lang="es-ES" sz="2700" b="0" i="0" u="none" strike="noStrike" cap="none" dirty="0">
                <a:solidFill>
                  <a:srgbClr val="4F5C3F"/>
                </a:solidFill>
                <a:latin typeface="Georgia"/>
                <a:ea typeface="Georgia"/>
                <a:cs typeface="Georgia"/>
                <a:sym typeface="Georgia"/>
              </a:rPr>
              <a:t> </a:t>
            </a:r>
            <a:r>
              <a:rPr lang="es-ES" sz="2700" b="0" i="0" u="none" strike="noStrike" cap="none" dirty="0" err="1">
                <a:solidFill>
                  <a:srgbClr val="4F5C3F"/>
                </a:solidFill>
                <a:latin typeface="Georgia"/>
                <a:ea typeface="Georgia"/>
                <a:cs typeface="Georgia"/>
                <a:sym typeface="Georgia"/>
              </a:rPr>
              <a:t>day</a:t>
            </a:r>
            <a:r>
              <a:rPr lang="es-ES" sz="2700" b="0" i="0" u="none" strike="noStrike" cap="none" dirty="0">
                <a:solidFill>
                  <a:srgbClr val="4F5C3F"/>
                </a:solidFill>
                <a:latin typeface="Georgia"/>
                <a:ea typeface="Georgia"/>
                <a:cs typeface="Georgia"/>
                <a:sym typeface="Georgia"/>
              </a:rPr>
              <a:t> at 3.15pm, </a:t>
            </a:r>
            <a:r>
              <a:rPr lang="es-ES" sz="2700" b="0" i="0" u="none" strike="noStrike" cap="none" dirty="0" err="1">
                <a:solidFill>
                  <a:srgbClr val="4F5C3F"/>
                </a:solidFill>
                <a:latin typeface="Georgia"/>
                <a:ea typeface="Georgia"/>
                <a:cs typeface="Georgia"/>
                <a:sym typeface="Georgia"/>
              </a:rPr>
              <a:t>or</a:t>
            </a:r>
            <a:r>
              <a:rPr lang="es-ES" sz="2700" b="0" i="0" u="none" strike="noStrike" cap="none" dirty="0">
                <a:solidFill>
                  <a:srgbClr val="4F5C3F"/>
                </a:solidFill>
                <a:latin typeface="Georgia"/>
                <a:ea typeface="Georgia"/>
                <a:cs typeface="Georgia"/>
                <a:sym typeface="Georgia"/>
              </a:rPr>
              <a:t> </a:t>
            </a:r>
            <a:r>
              <a:rPr lang="es-ES" sz="2700" b="0" i="0" u="none" strike="noStrike" cap="none" dirty="0" err="1">
                <a:solidFill>
                  <a:srgbClr val="4F5C3F"/>
                </a:solidFill>
                <a:latin typeface="Georgia"/>
                <a:ea typeface="Georgia"/>
                <a:cs typeface="Georgia"/>
                <a:sym typeface="Georgia"/>
              </a:rPr>
              <a:t>please</a:t>
            </a:r>
            <a:r>
              <a:rPr lang="es-ES" sz="2700" b="0" i="0" u="none" strike="noStrike" cap="none" dirty="0">
                <a:solidFill>
                  <a:srgbClr val="4F5C3F"/>
                </a:solidFill>
                <a:latin typeface="Georgia"/>
                <a:ea typeface="Georgia"/>
                <a:cs typeface="Georgia"/>
                <a:sym typeface="Georgia"/>
              </a:rPr>
              <a:t> </a:t>
            </a:r>
            <a:r>
              <a:rPr lang="es-ES" sz="2700" b="0" i="0" u="none" strike="noStrike" cap="none" dirty="0" err="1">
                <a:solidFill>
                  <a:srgbClr val="4F5C3F"/>
                </a:solidFill>
                <a:latin typeface="Georgia"/>
                <a:ea typeface="Georgia"/>
                <a:cs typeface="Georgia"/>
                <a:sym typeface="Georgia"/>
              </a:rPr>
              <a:t>make</a:t>
            </a:r>
            <a:r>
              <a:rPr lang="es-ES" sz="2700" b="0" i="0" u="none" strike="noStrike" cap="none" dirty="0">
                <a:solidFill>
                  <a:srgbClr val="4F5C3F"/>
                </a:solidFill>
                <a:latin typeface="Georgia"/>
                <a:ea typeface="Georgia"/>
                <a:cs typeface="Georgia"/>
                <a:sym typeface="Georgia"/>
              </a:rPr>
              <a:t> </a:t>
            </a:r>
            <a:r>
              <a:rPr lang="es-ES" sz="2700" b="0" i="0" u="none" strike="noStrike" cap="none" dirty="0" err="1">
                <a:solidFill>
                  <a:srgbClr val="4F5C3F"/>
                </a:solidFill>
                <a:latin typeface="Georgia"/>
                <a:ea typeface="Georgia"/>
                <a:cs typeface="Georgia"/>
                <a:sym typeface="Georgia"/>
              </a:rPr>
              <a:t>an</a:t>
            </a:r>
            <a:r>
              <a:rPr lang="es-ES" sz="2700" b="0" i="0" u="none" strike="noStrike" cap="none" dirty="0">
                <a:solidFill>
                  <a:srgbClr val="4F5C3F"/>
                </a:solidFill>
                <a:latin typeface="Georgia"/>
                <a:ea typeface="Georgia"/>
                <a:cs typeface="Georgia"/>
                <a:sym typeface="Georgia"/>
              </a:rPr>
              <a:t> </a:t>
            </a:r>
            <a:r>
              <a:rPr lang="es-ES" sz="2700" b="0" i="0" u="none" strike="noStrike" cap="none" dirty="0" err="1">
                <a:solidFill>
                  <a:srgbClr val="4F5C3F"/>
                </a:solidFill>
                <a:latin typeface="Georgia"/>
                <a:ea typeface="Georgia"/>
                <a:cs typeface="Georgia"/>
                <a:sym typeface="Georgia"/>
              </a:rPr>
              <a:t>appointment</a:t>
            </a:r>
            <a:r>
              <a:rPr lang="es-ES" sz="2700" b="0" i="0" u="none" strike="noStrike" cap="none" dirty="0">
                <a:solidFill>
                  <a:srgbClr val="4F5C3F"/>
                </a:solidFill>
                <a:latin typeface="Georgia"/>
                <a:ea typeface="Georgia"/>
                <a:cs typeface="Georgia"/>
                <a:sym typeface="Georgia"/>
              </a:rPr>
              <a:t> </a:t>
            </a:r>
            <a:r>
              <a:rPr lang="es-ES" sz="2700" b="0" i="0" u="none" strike="noStrike" cap="none" dirty="0" err="1">
                <a:solidFill>
                  <a:srgbClr val="4F5C3F"/>
                </a:solidFill>
                <a:latin typeface="Georgia"/>
                <a:ea typeface="Georgia"/>
                <a:cs typeface="Georgia"/>
                <a:sym typeface="Georgia"/>
              </a:rPr>
              <a:t>through</a:t>
            </a:r>
            <a:r>
              <a:rPr lang="es-ES" sz="2700" b="0" i="0" u="none" strike="noStrike" cap="none" dirty="0">
                <a:solidFill>
                  <a:srgbClr val="4F5C3F"/>
                </a:solidFill>
                <a:latin typeface="Georgia"/>
                <a:ea typeface="Georgia"/>
                <a:cs typeface="Georgia"/>
                <a:sym typeface="Georgia"/>
              </a:rPr>
              <a:t> </a:t>
            </a:r>
            <a:r>
              <a:rPr lang="es-ES" sz="2700" b="0" i="0" u="none" strike="noStrike" cap="none" dirty="0" err="1">
                <a:solidFill>
                  <a:srgbClr val="4F5C3F"/>
                </a:solidFill>
                <a:latin typeface="Georgia"/>
                <a:ea typeface="Georgia"/>
                <a:cs typeface="Georgia"/>
                <a:sym typeface="Georgia"/>
              </a:rPr>
              <a:t>the</a:t>
            </a:r>
            <a:r>
              <a:rPr lang="es-ES" sz="2700" b="0" i="0" u="none" strike="noStrike" cap="none" dirty="0">
                <a:solidFill>
                  <a:srgbClr val="4F5C3F"/>
                </a:solidFill>
                <a:latin typeface="Georgia"/>
                <a:ea typeface="Georgia"/>
                <a:cs typeface="Georgia"/>
                <a:sym typeface="Georgia"/>
              </a:rPr>
              <a:t> </a:t>
            </a:r>
            <a:r>
              <a:rPr lang="es-ES" sz="2700" b="0" i="0" u="none" strike="noStrike" cap="none" dirty="0" err="1">
                <a:solidFill>
                  <a:srgbClr val="4F5C3F"/>
                </a:solidFill>
                <a:latin typeface="Georgia"/>
                <a:ea typeface="Georgia"/>
                <a:cs typeface="Georgia"/>
                <a:sym typeface="Georgia"/>
              </a:rPr>
              <a:t>school</a:t>
            </a:r>
            <a:r>
              <a:rPr lang="es-ES" sz="2700" b="0" i="0" u="none" strike="noStrike" cap="none" dirty="0">
                <a:solidFill>
                  <a:srgbClr val="4F5C3F"/>
                </a:solidFill>
                <a:latin typeface="Georgia"/>
                <a:ea typeface="Georgia"/>
                <a:cs typeface="Georgia"/>
                <a:sym typeface="Georgia"/>
              </a:rPr>
              <a:t> office. </a:t>
            </a:r>
            <a:r>
              <a:rPr lang="es-ES" sz="2700" b="0" i="0" u="none" strike="noStrike" cap="none" dirty="0" err="1">
                <a:solidFill>
                  <a:srgbClr val="4F5C3F"/>
                </a:solidFill>
                <a:latin typeface="Georgia"/>
                <a:ea typeface="Georgia"/>
                <a:cs typeface="Georgia"/>
                <a:sym typeface="Georgia"/>
              </a:rPr>
              <a:t>Unfortunately</a:t>
            </a:r>
            <a:r>
              <a:rPr lang="es-ES" sz="2700" b="0" i="0" u="none" strike="noStrike" cap="none" dirty="0">
                <a:solidFill>
                  <a:srgbClr val="4F5C3F"/>
                </a:solidFill>
                <a:latin typeface="Georgia"/>
                <a:ea typeface="Georgia"/>
                <a:cs typeface="Georgia"/>
                <a:sym typeface="Georgia"/>
              </a:rPr>
              <a:t>, I </a:t>
            </a:r>
            <a:r>
              <a:rPr lang="es-ES" sz="2700" b="0" i="0" u="none" strike="noStrike" cap="none" dirty="0" err="1">
                <a:solidFill>
                  <a:srgbClr val="4F5C3F"/>
                </a:solidFill>
                <a:latin typeface="Georgia"/>
                <a:ea typeface="Georgia"/>
                <a:cs typeface="Georgia"/>
                <a:sym typeface="Georgia"/>
              </a:rPr>
              <a:t>cannot</a:t>
            </a:r>
            <a:r>
              <a:rPr lang="es-ES" sz="2700" b="0" i="0" u="none" strike="noStrike" cap="none" dirty="0">
                <a:solidFill>
                  <a:srgbClr val="4F5C3F"/>
                </a:solidFill>
                <a:latin typeface="Georgia"/>
                <a:ea typeface="Georgia"/>
                <a:cs typeface="Georgia"/>
                <a:sym typeface="Georgia"/>
              </a:rPr>
              <a:t> </a:t>
            </a:r>
            <a:r>
              <a:rPr lang="es-ES" sz="2700" b="0" i="0" u="none" strike="noStrike" cap="none" dirty="0" err="1">
                <a:solidFill>
                  <a:srgbClr val="4F5C3F"/>
                </a:solidFill>
                <a:latin typeface="Georgia"/>
                <a:ea typeface="Georgia"/>
                <a:cs typeface="Georgia"/>
                <a:sym typeface="Georgia"/>
              </a:rPr>
              <a:t>speak</a:t>
            </a:r>
            <a:r>
              <a:rPr lang="es-ES" sz="2700" b="0" i="0" u="none" strike="noStrike" cap="none" dirty="0">
                <a:solidFill>
                  <a:srgbClr val="4F5C3F"/>
                </a:solidFill>
                <a:latin typeface="Georgia"/>
                <a:ea typeface="Georgia"/>
                <a:cs typeface="Georgia"/>
                <a:sym typeface="Georgia"/>
              </a:rPr>
              <a:t> </a:t>
            </a:r>
            <a:r>
              <a:rPr lang="es-ES" sz="2700" b="0" i="0" u="none" strike="noStrike" cap="none" dirty="0" err="1">
                <a:solidFill>
                  <a:srgbClr val="4F5C3F"/>
                </a:solidFill>
                <a:latin typeface="Georgia"/>
                <a:ea typeface="Georgia"/>
                <a:cs typeface="Georgia"/>
                <a:sym typeface="Georgia"/>
              </a:rPr>
              <a:t>with</a:t>
            </a:r>
            <a:r>
              <a:rPr lang="es-ES" sz="2700" b="0" i="0" u="none" strike="noStrike" cap="none" dirty="0">
                <a:solidFill>
                  <a:srgbClr val="4F5C3F"/>
                </a:solidFill>
                <a:latin typeface="Georgia"/>
                <a:ea typeface="Georgia"/>
                <a:cs typeface="Georgia"/>
                <a:sym typeface="Georgia"/>
              </a:rPr>
              <a:t> </a:t>
            </a:r>
            <a:r>
              <a:rPr lang="es-ES" sz="2700" b="0" i="0" u="none" strike="noStrike" cap="none" dirty="0" err="1">
                <a:solidFill>
                  <a:srgbClr val="4F5C3F"/>
                </a:solidFill>
                <a:latin typeface="Georgia"/>
                <a:ea typeface="Georgia"/>
                <a:cs typeface="Georgia"/>
                <a:sym typeface="Georgia"/>
              </a:rPr>
              <a:t>anyone</a:t>
            </a:r>
            <a:r>
              <a:rPr lang="es-ES" sz="2700" b="0" i="0" u="none" strike="noStrike" cap="none" dirty="0">
                <a:solidFill>
                  <a:srgbClr val="4F5C3F"/>
                </a:solidFill>
                <a:latin typeface="Georgia"/>
                <a:ea typeface="Georgia"/>
                <a:cs typeface="Georgia"/>
                <a:sym typeface="Georgia"/>
              </a:rPr>
              <a:t> in </a:t>
            </a:r>
            <a:r>
              <a:rPr lang="es-ES" sz="2700" b="0" i="0" u="none" strike="noStrike" cap="none" dirty="0" err="1">
                <a:solidFill>
                  <a:srgbClr val="4F5C3F"/>
                </a:solidFill>
                <a:latin typeface="Georgia"/>
                <a:ea typeface="Georgia"/>
                <a:cs typeface="Georgia"/>
                <a:sym typeface="Georgia"/>
              </a:rPr>
              <a:t>the</a:t>
            </a:r>
            <a:r>
              <a:rPr lang="es-ES" sz="2700" b="0" i="0" u="none" strike="noStrike" cap="none" dirty="0">
                <a:solidFill>
                  <a:srgbClr val="4F5C3F"/>
                </a:solidFill>
                <a:latin typeface="Georgia"/>
                <a:ea typeface="Georgia"/>
                <a:cs typeface="Georgia"/>
                <a:sym typeface="Georgia"/>
              </a:rPr>
              <a:t> </a:t>
            </a:r>
            <a:r>
              <a:rPr lang="es-ES" sz="2700" b="0" i="0" u="none" strike="noStrike" cap="none" dirty="0" err="1">
                <a:solidFill>
                  <a:srgbClr val="4F5C3F"/>
                </a:solidFill>
                <a:latin typeface="Georgia"/>
                <a:ea typeface="Georgia"/>
                <a:cs typeface="Georgia"/>
                <a:sym typeface="Georgia"/>
              </a:rPr>
              <a:t>morning</a:t>
            </a:r>
            <a:r>
              <a:rPr lang="es-ES" sz="2700" b="0" i="0" u="none" strike="noStrike" cap="none" dirty="0">
                <a:solidFill>
                  <a:srgbClr val="4F5C3F"/>
                </a:solidFill>
                <a:latin typeface="Georgia"/>
                <a:ea typeface="Georgia"/>
                <a:cs typeface="Georgia"/>
                <a:sym typeface="Georgia"/>
              </a:rPr>
              <a:t> </a:t>
            </a:r>
            <a:r>
              <a:rPr lang="es-ES" sz="2700" b="0" i="0" u="none" strike="noStrike" cap="none" dirty="0" err="1">
                <a:solidFill>
                  <a:srgbClr val="4F5C3F"/>
                </a:solidFill>
                <a:latin typeface="Georgia"/>
                <a:ea typeface="Georgia"/>
                <a:cs typeface="Georgia"/>
                <a:sym typeface="Georgia"/>
              </a:rPr>
              <a:t>unless</a:t>
            </a:r>
            <a:r>
              <a:rPr lang="es-ES" sz="2700" b="0" i="0" u="none" strike="noStrike" cap="none" dirty="0">
                <a:solidFill>
                  <a:srgbClr val="4F5C3F"/>
                </a:solidFill>
                <a:latin typeface="Georgia"/>
                <a:ea typeface="Georgia"/>
                <a:cs typeface="Georgia"/>
                <a:sym typeface="Georgia"/>
              </a:rPr>
              <a:t> </a:t>
            </a:r>
            <a:r>
              <a:rPr lang="es-ES" sz="2700" b="0" i="0" u="none" strike="noStrike" cap="none" dirty="0" err="1">
                <a:solidFill>
                  <a:srgbClr val="4F5C3F"/>
                </a:solidFill>
                <a:latin typeface="Georgia"/>
                <a:ea typeface="Georgia"/>
                <a:cs typeface="Georgia"/>
                <a:sym typeface="Georgia"/>
              </a:rPr>
              <a:t>it</a:t>
            </a:r>
            <a:r>
              <a:rPr lang="es-ES" sz="2700" b="0" i="0" u="none" strike="noStrike" cap="none" dirty="0">
                <a:solidFill>
                  <a:srgbClr val="4F5C3F"/>
                </a:solidFill>
                <a:latin typeface="Georgia"/>
                <a:ea typeface="Georgia"/>
                <a:cs typeface="Georgia"/>
                <a:sym typeface="Georgia"/>
              </a:rPr>
              <a:t> </a:t>
            </a:r>
            <a:r>
              <a:rPr lang="es-ES" sz="2700" b="0" i="0" u="none" strike="noStrike" cap="none" dirty="0" err="1">
                <a:solidFill>
                  <a:srgbClr val="4F5C3F"/>
                </a:solidFill>
                <a:latin typeface="Georgia"/>
                <a:ea typeface="Georgia"/>
                <a:cs typeface="Georgia"/>
                <a:sym typeface="Georgia"/>
              </a:rPr>
              <a:t>is</a:t>
            </a:r>
            <a:r>
              <a:rPr lang="es-ES" sz="2700" b="0" i="0" u="none" strike="noStrike" cap="none" dirty="0">
                <a:solidFill>
                  <a:srgbClr val="4F5C3F"/>
                </a:solidFill>
                <a:latin typeface="Georgia"/>
                <a:ea typeface="Georgia"/>
                <a:cs typeface="Georgia"/>
                <a:sym typeface="Georgia"/>
              </a:rPr>
              <a:t> </a:t>
            </a:r>
            <a:r>
              <a:rPr lang="es-ES" sz="2700" b="0" i="0" u="none" strike="noStrike" cap="none" dirty="0" err="1">
                <a:solidFill>
                  <a:srgbClr val="4F5C3F"/>
                </a:solidFill>
                <a:latin typeface="Georgia"/>
                <a:ea typeface="Georgia"/>
                <a:cs typeface="Georgia"/>
                <a:sym typeface="Georgia"/>
              </a:rPr>
              <a:t>an</a:t>
            </a:r>
            <a:r>
              <a:rPr lang="es-ES" sz="2700" b="0" i="0" u="none" strike="noStrike" cap="none" dirty="0">
                <a:solidFill>
                  <a:srgbClr val="4F5C3F"/>
                </a:solidFill>
                <a:latin typeface="Georgia"/>
                <a:ea typeface="Georgia"/>
                <a:cs typeface="Georgia"/>
                <a:sym typeface="Georgia"/>
              </a:rPr>
              <a:t> </a:t>
            </a:r>
            <a:r>
              <a:rPr lang="es-ES" sz="2700" b="0" i="0" u="none" strike="noStrike" cap="none" dirty="0" err="1">
                <a:solidFill>
                  <a:srgbClr val="4F5C3F"/>
                </a:solidFill>
                <a:latin typeface="Georgia"/>
                <a:ea typeface="Georgia"/>
                <a:cs typeface="Georgia"/>
                <a:sym typeface="Georgia"/>
              </a:rPr>
              <a:t>emergency</a:t>
            </a:r>
            <a:r>
              <a:rPr lang="es-ES" sz="2700" b="0" i="0" u="none" strike="noStrike" cap="none" dirty="0">
                <a:solidFill>
                  <a:srgbClr val="4F5C3F"/>
                </a:solidFill>
                <a:latin typeface="Georgia"/>
                <a:ea typeface="Georgia"/>
                <a:cs typeface="Georgia"/>
                <a:sym typeface="Georgia"/>
              </a:rPr>
              <a:t>. </a:t>
            </a:r>
            <a:endParaRPr sz="2700" b="0" i="0" u="none" strike="noStrike" cap="none" dirty="0">
              <a:solidFill>
                <a:srgbClr val="4F5C3F"/>
              </a:solidFill>
              <a:latin typeface="Georgia"/>
              <a:ea typeface="Georgia"/>
              <a:cs typeface="Georgia"/>
              <a:sym typeface="Georgia"/>
            </a:endParaRPr>
          </a:p>
          <a:p>
            <a:pPr marL="0" marR="0" lvl="0" indent="0" algn="l" rtl="0">
              <a:lnSpc>
                <a:spcPct val="120000"/>
              </a:lnSpc>
              <a:spcBef>
                <a:spcPts val="0"/>
              </a:spcBef>
              <a:spcAft>
                <a:spcPts val="0"/>
              </a:spcAft>
              <a:buClr>
                <a:srgbClr val="4F5C3F"/>
              </a:buClr>
              <a:buSzPts val="2400"/>
              <a:buFont typeface="Georgia"/>
              <a:buNone/>
            </a:pPr>
            <a:endParaRPr sz="2700" b="0" i="0" u="none" strike="noStrike" cap="none" dirty="0">
              <a:solidFill>
                <a:srgbClr val="4F5C3F"/>
              </a:solidFill>
              <a:latin typeface="Georgia"/>
              <a:ea typeface="Georgia"/>
              <a:cs typeface="Georgia"/>
              <a:sym typeface="Georgia"/>
            </a:endParaRPr>
          </a:p>
          <a:p>
            <a:pPr marL="0" marR="0" lvl="0" indent="0" algn="l" rtl="0">
              <a:lnSpc>
                <a:spcPct val="120000"/>
              </a:lnSpc>
              <a:spcBef>
                <a:spcPts val="0"/>
              </a:spcBef>
              <a:spcAft>
                <a:spcPts val="0"/>
              </a:spcAft>
              <a:buClr>
                <a:srgbClr val="4F5C3F"/>
              </a:buClr>
              <a:buSzPts val="2400"/>
              <a:buFont typeface="Georgia"/>
              <a:buNone/>
            </a:pPr>
            <a:r>
              <a:rPr lang="es-ES" sz="2700" b="0" i="0" u="none" strike="noStrike" cap="none" dirty="0">
                <a:solidFill>
                  <a:srgbClr val="4F5C3F"/>
                </a:solidFill>
                <a:latin typeface="Georgia"/>
                <a:ea typeface="Georgia"/>
                <a:cs typeface="Georgia"/>
                <a:sym typeface="Georgia"/>
              </a:rPr>
              <a:t>You can email </a:t>
            </a:r>
            <a:r>
              <a:rPr lang="es-ES" sz="2700" b="0" i="0" u="none" strike="noStrike" cap="none" dirty="0" err="1">
                <a:solidFill>
                  <a:srgbClr val="4F5C3F"/>
                </a:solidFill>
                <a:latin typeface="Georgia"/>
                <a:ea typeface="Georgia"/>
                <a:cs typeface="Georgia"/>
                <a:sym typeface="Georgia"/>
              </a:rPr>
              <a:t>the</a:t>
            </a:r>
            <a:r>
              <a:rPr lang="es-ES" sz="2700" b="0" i="0" u="none" strike="noStrike" cap="none" dirty="0">
                <a:solidFill>
                  <a:srgbClr val="4F5C3F"/>
                </a:solidFill>
                <a:latin typeface="Georgia"/>
                <a:ea typeface="Georgia"/>
                <a:cs typeface="Georgia"/>
                <a:sym typeface="Georgia"/>
              </a:rPr>
              <a:t> office </a:t>
            </a:r>
            <a:r>
              <a:rPr lang="es-ES" sz="2700" b="0" i="0" u="none" strike="noStrike" cap="none" dirty="0" err="1">
                <a:solidFill>
                  <a:srgbClr val="4F5C3F"/>
                </a:solidFill>
                <a:latin typeface="Georgia"/>
                <a:ea typeface="Georgia"/>
                <a:cs typeface="Georgia"/>
                <a:sym typeface="Georgia"/>
              </a:rPr>
              <a:t>on</a:t>
            </a:r>
            <a:r>
              <a:rPr lang="es-ES" sz="2700" b="0" i="0" u="none" strike="noStrike" cap="none" dirty="0">
                <a:solidFill>
                  <a:srgbClr val="4F5C3F"/>
                </a:solidFill>
                <a:latin typeface="Georgia"/>
                <a:ea typeface="Georgia"/>
                <a:cs typeface="Georgia"/>
                <a:sym typeface="Georgia"/>
              </a:rPr>
              <a:t>: </a:t>
            </a:r>
            <a:r>
              <a:rPr lang="es-ES" sz="2700" u="none" dirty="0" err="1">
                <a:solidFill>
                  <a:srgbClr val="4F5C3F"/>
                </a:solidFill>
                <a:latin typeface="Georgia"/>
                <a:ea typeface="Georgia"/>
                <a:cs typeface="Georgia"/>
                <a:sym typeface="Georgia"/>
              </a:rPr>
              <a:t>admin@bunburyaldersey.cheshire.sch.uk</a:t>
            </a:r>
            <a:endParaRPr sz="1700" dirty="0"/>
          </a:p>
          <a:p>
            <a:pPr marL="0" marR="0" lvl="0" indent="0" algn="l" rtl="0">
              <a:lnSpc>
                <a:spcPct val="120000"/>
              </a:lnSpc>
              <a:spcBef>
                <a:spcPts val="0"/>
              </a:spcBef>
              <a:spcAft>
                <a:spcPts val="0"/>
              </a:spcAft>
              <a:buClr>
                <a:srgbClr val="4F5C3F"/>
              </a:buClr>
              <a:buSzPts val="2400"/>
              <a:buFont typeface="Georgia"/>
              <a:buNone/>
            </a:pPr>
            <a:endParaRPr sz="2400" b="0" i="0" u="none" strike="noStrike" cap="none" dirty="0">
              <a:solidFill>
                <a:srgbClr val="4F5C3F"/>
              </a:solidFill>
              <a:latin typeface="Georgia"/>
              <a:ea typeface="Georgia"/>
              <a:cs typeface="Georgia"/>
              <a:sym typeface="Georgia"/>
            </a:endParaRPr>
          </a:p>
        </p:txBody>
      </p:sp>
      <p:sp>
        <p:nvSpPr>
          <p:cNvPr id="223" name="Google Shape;223;p15"/>
          <p:cNvSpPr/>
          <p:nvPr/>
        </p:nvSpPr>
        <p:spPr>
          <a:xfrm>
            <a:off x="1891650" y="8064500"/>
            <a:ext cx="8731598" cy="1231747"/>
          </a:xfrm>
          <a:prstGeom prst="rect">
            <a:avLst/>
          </a:prstGeom>
          <a:noFill/>
          <a:ln>
            <a:noFill/>
          </a:ln>
        </p:spPr>
        <p:txBody>
          <a:bodyPr spcFirstLastPara="1" wrap="square" lIns="50800" tIns="50800" rIns="50800" bIns="50800" anchor="ctr" anchorCtr="0">
            <a:spAutoFit/>
          </a:bodyPr>
          <a:lstStyle/>
          <a:p>
            <a:pPr marL="0" marR="0" lvl="0" indent="0" algn="ctr" rtl="0">
              <a:lnSpc>
                <a:spcPct val="120000"/>
              </a:lnSpc>
              <a:spcBef>
                <a:spcPts val="0"/>
              </a:spcBef>
              <a:spcAft>
                <a:spcPts val="0"/>
              </a:spcAft>
              <a:buClr>
                <a:srgbClr val="152631"/>
              </a:buClr>
              <a:buSzPts val="3200"/>
              <a:buFont typeface="Georgia"/>
              <a:buNone/>
            </a:pPr>
            <a:r>
              <a:rPr lang="es-ES" sz="3200" b="0" i="1" u="none" strike="noStrike" cap="none">
                <a:solidFill>
                  <a:srgbClr val="152631"/>
                </a:solidFill>
                <a:latin typeface="Georgia"/>
                <a:ea typeface="Georgia"/>
                <a:cs typeface="Georgia"/>
                <a:sym typeface="Georgia"/>
              </a:rPr>
              <a:t>“Let your light shine”</a:t>
            </a:r>
            <a:endParaRPr sz="3200" b="0" i="1" u="none" strike="noStrike" cap="none">
              <a:solidFill>
                <a:srgbClr val="152631"/>
              </a:solidFill>
              <a:latin typeface="Georgia"/>
              <a:ea typeface="Georgia"/>
              <a:cs typeface="Georgia"/>
              <a:sym typeface="Georgia"/>
            </a:endParaRPr>
          </a:p>
          <a:p>
            <a:pPr marL="0" marR="0" lvl="0" indent="0" algn="ctr" rtl="0">
              <a:lnSpc>
                <a:spcPct val="120000"/>
              </a:lnSpc>
              <a:spcBef>
                <a:spcPts val="0"/>
              </a:spcBef>
              <a:spcAft>
                <a:spcPts val="0"/>
              </a:spcAft>
              <a:buClr>
                <a:srgbClr val="152631"/>
              </a:buClr>
              <a:buSzPts val="3200"/>
              <a:buFont typeface="Georgia"/>
              <a:buNone/>
            </a:pPr>
            <a:r>
              <a:rPr lang="es-ES" sz="3200" b="0" i="1" u="none" strike="noStrike" cap="none">
                <a:solidFill>
                  <a:srgbClr val="152631"/>
                </a:solidFill>
                <a:latin typeface="Georgia"/>
                <a:ea typeface="Georgia"/>
                <a:cs typeface="Georgia"/>
                <a:sym typeface="Georgia"/>
              </a:rPr>
              <a:t>Matthew 5:16</a:t>
            </a:r>
            <a:endParaRPr sz="3200" b="0" i="1" u="none" strike="noStrike" cap="none">
              <a:solidFill>
                <a:srgbClr val="152631"/>
              </a:solidFill>
              <a:latin typeface="Georgia"/>
              <a:ea typeface="Georgia"/>
              <a:cs typeface="Georgia"/>
              <a:sym typeface="Georgi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16"/>
          <p:cNvSpPr txBox="1">
            <a:spLocks noGrp="1"/>
          </p:cNvSpPr>
          <p:nvPr>
            <p:ph type="title"/>
          </p:nvPr>
        </p:nvSpPr>
        <p:spPr>
          <a:xfrm>
            <a:off x="825500" y="50800"/>
            <a:ext cx="11353800" cy="2032000"/>
          </a:xfrm>
          <a:prstGeom prst="rect">
            <a:avLst/>
          </a:prstGeom>
          <a:noFill/>
          <a:ln>
            <a:noFill/>
          </a:ln>
        </p:spPr>
        <p:txBody>
          <a:bodyPr spcFirstLastPara="1" wrap="square" lIns="50800" tIns="50800" rIns="50800" bIns="50800" anchor="ctr" anchorCtr="0">
            <a:normAutofit/>
          </a:bodyPr>
          <a:lstStyle/>
          <a:p>
            <a:pPr marL="0" lvl="0" indent="0" algn="ctr" rtl="0">
              <a:lnSpc>
                <a:spcPct val="90000"/>
              </a:lnSpc>
              <a:spcBef>
                <a:spcPts val="0"/>
              </a:spcBef>
              <a:spcAft>
                <a:spcPts val="0"/>
              </a:spcAft>
              <a:buClr>
                <a:srgbClr val="FBF9E6"/>
              </a:buClr>
              <a:buSzPts val="6400"/>
              <a:buFont typeface="Georgia"/>
              <a:buNone/>
            </a:pPr>
            <a:endParaRPr/>
          </a:p>
        </p:txBody>
      </p:sp>
      <p:sp>
        <p:nvSpPr>
          <p:cNvPr id="229" name="Google Shape;229;p16"/>
          <p:cNvSpPr txBox="1"/>
          <p:nvPr/>
        </p:nvSpPr>
        <p:spPr>
          <a:xfrm>
            <a:off x="1204709" y="4715159"/>
            <a:ext cx="10369200" cy="949200"/>
          </a:xfrm>
          <a:prstGeom prst="rect">
            <a:avLst/>
          </a:prstGeom>
          <a:noFill/>
          <a:ln>
            <a:noFill/>
          </a:ln>
        </p:spPr>
        <p:txBody>
          <a:bodyPr spcFirstLastPara="1" wrap="square" lIns="50800" tIns="50800" rIns="50800" bIns="50800" anchor="ctr" anchorCtr="0">
            <a:spAutoFit/>
          </a:bodyPr>
          <a:lstStyle/>
          <a:p>
            <a:pPr marL="0" marR="0" lvl="0" indent="0" algn="ctr" rtl="0">
              <a:lnSpc>
                <a:spcPct val="120000"/>
              </a:lnSpc>
              <a:spcBef>
                <a:spcPts val="0"/>
              </a:spcBef>
              <a:spcAft>
                <a:spcPts val="0"/>
              </a:spcAft>
              <a:buClr>
                <a:srgbClr val="4F5C3F"/>
              </a:buClr>
              <a:buSzPts val="5500"/>
              <a:buFont typeface="Georgia"/>
              <a:buNone/>
            </a:pPr>
            <a:r>
              <a:rPr lang="es-ES" sz="5500" b="0" i="0" u="none" strike="noStrike" cap="none">
                <a:solidFill>
                  <a:srgbClr val="4F5C3F"/>
                </a:solidFill>
                <a:latin typeface="Georgia"/>
                <a:ea typeface="Georgia"/>
                <a:cs typeface="Georgia"/>
                <a:sym typeface="Georgia"/>
              </a:rPr>
              <a:t>Thank you for your support.</a:t>
            </a:r>
            <a:endParaRPr sz="5500" b="0" i="0" u="none" strike="noStrike" cap="none">
              <a:solidFill>
                <a:srgbClr val="4F5C3F"/>
              </a:solidFill>
              <a:latin typeface="Georgia"/>
              <a:ea typeface="Georgia"/>
              <a:cs typeface="Georgia"/>
              <a:sym typeface="Georgia"/>
            </a:endParaRPr>
          </a:p>
        </p:txBody>
      </p:sp>
      <p:pic>
        <p:nvPicPr>
          <p:cNvPr id="230" name="Google Shape;230;p16"/>
          <p:cNvPicPr preferRelativeResize="0"/>
          <p:nvPr/>
        </p:nvPicPr>
        <p:blipFill rotWithShape="1">
          <a:blip r:embed="rId3">
            <a:alphaModFix/>
          </a:blip>
          <a:srcRect/>
          <a:stretch/>
        </p:blipFill>
        <p:spPr>
          <a:xfrm>
            <a:off x="10750872" y="1032493"/>
            <a:ext cx="1560317" cy="1824267"/>
          </a:xfrm>
          <a:prstGeom prst="rect">
            <a:avLst/>
          </a:prstGeom>
          <a:noFill/>
          <a:ln>
            <a:noFill/>
          </a:ln>
        </p:spPr>
      </p:pic>
      <p:sp>
        <p:nvSpPr>
          <p:cNvPr id="231" name="Google Shape;231;p16"/>
          <p:cNvSpPr/>
          <p:nvPr/>
        </p:nvSpPr>
        <p:spPr>
          <a:xfrm>
            <a:off x="1891650" y="8064500"/>
            <a:ext cx="8731598" cy="1231747"/>
          </a:xfrm>
          <a:prstGeom prst="rect">
            <a:avLst/>
          </a:prstGeom>
          <a:noFill/>
          <a:ln>
            <a:noFill/>
          </a:ln>
        </p:spPr>
        <p:txBody>
          <a:bodyPr spcFirstLastPara="1" wrap="square" lIns="50800" tIns="50800" rIns="50800" bIns="50800" anchor="ctr" anchorCtr="0">
            <a:spAutoFit/>
          </a:bodyPr>
          <a:lstStyle/>
          <a:p>
            <a:pPr marL="0" marR="0" lvl="0" indent="0" algn="ctr" rtl="0">
              <a:lnSpc>
                <a:spcPct val="120000"/>
              </a:lnSpc>
              <a:spcBef>
                <a:spcPts val="0"/>
              </a:spcBef>
              <a:spcAft>
                <a:spcPts val="0"/>
              </a:spcAft>
              <a:buClr>
                <a:srgbClr val="152631"/>
              </a:buClr>
              <a:buSzPts val="3200"/>
              <a:buFont typeface="Georgia"/>
              <a:buNone/>
            </a:pPr>
            <a:r>
              <a:rPr lang="es-ES" sz="3200" b="0" i="1" u="none" strike="noStrike" cap="none">
                <a:solidFill>
                  <a:srgbClr val="152631"/>
                </a:solidFill>
                <a:latin typeface="Georgia"/>
                <a:ea typeface="Georgia"/>
                <a:cs typeface="Georgia"/>
                <a:sym typeface="Georgia"/>
              </a:rPr>
              <a:t>“Let your light shine”</a:t>
            </a:r>
            <a:endParaRPr sz="3200" b="0" i="1" u="none" strike="noStrike" cap="none">
              <a:solidFill>
                <a:srgbClr val="152631"/>
              </a:solidFill>
              <a:latin typeface="Georgia"/>
              <a:ea typeface="Georgia"/>
              <a:cs typeface="Georgia"/>
              <a:sym typeface="Georgia"/>
            </a:endParaRPr>
          </a:p>
          <a:p>
            <a:pPr marL="0" marR="0" lvl="0" indent="0" algn="ctr" rtl="0">
              <a:lnSpc>
                <a:spcPct val="120000"/>
              </a:lnSpc>
              <a:spcBef>
                <a:spcPts val="0"/>
              </a:spcBef>
              <a:spcAft>
                <a:spcPts val="0"/>
              </a:spcAft>
              <a:buClr>
                <a:srgbClr val="152631"/>
              </a:buClr>
              <a:buSzPts val="3200"/>
              <a:buFont typeface="Georgia"/>
              <a:buNone/>
            </a:pPr>
            <a:r>
              <a:rPr lang="es-ES" sz="3200" b="0" i="1" u="none" strike="noStrike" cap="none">
                <a:solidFill>
                  <a:srgbClr val="152631"/>
                </a:solidFill>
                <a:latin typeface="Georgia"/>
                <a:ea typeface="Georgia"/>
                <a:cs typeface="Georgia"/>
                <a:sym typeface="Georgia"/>
              </a:rPr>
              <a:t>Matthew 5:16</a:t>
            </a:r>
            <a:endParaRPr sz="3200" b="0" i="1" u="none" strike="noStrike" cap="none">
              <a:solidFill>
                <a:srgbClr val="152631"/>
              </a:solidFill>
              <a:latin typeface="Georgia"/>
              <a:ea typeface="Georgia"/>
              <a:cs typeface="Georgia"/>
              <a:sym typeface="Georgia"/>
            </a:endParaRPr>
          </a:p>
        </p:txBody>
      </p:sp>
    </p:spTree>
  </p:cSld>
  <p:clrMapOvr>
    <a:masterClrMapping/>
  </p:clrMapOvr>
</p:sld>
</file>

<file path=ppt/theme/theme1.xml><?xml version="1.0" encoding="utf-8"?>
<a:theme xmlns:a="http://schemas.openxmlformats.org/drawingml/2006/main" name="Kyoto">
  <a:themeElements>
    <a:clrScheme name="Kyoto">
      <a:dk1>
        <a:srgbClr val="4F5C3F"/>
      </a:dk1>
      <a:lt1>
        <a:srgbClr val="3A1D5C"/>
      </a:lt1>
      <a:dk2>
        <a:srgbClr val="585752"/>
      </a:dk2>
      <a:lt2>
        <a:srgbClr val="D0CDBF"/>
      </a:lt2>
      <a:accent1>
        <a:srgbClr val="56758A"/>
      </a:accent1>
      <a:accent2>
        <a:srgbClr val="828852"/>
      </a:accent2>
      <a:accent3>
        <a:srgbClr val="D5B682"/>
      </a:accent3>
      <a:accent4>
        <a:srgbClr val="BB5809"/>
      </a:accent4>
      <a:accent5>
        <a:srgbClr val="AB1701"/>
      </a:accent5>
      <a:accent6>
        <a:srgbClr val="792255"/>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yoto">
  <a:themeElements>
    <a:clrScheme name="Kyoto">
      <a:dk1>
        <a:srgbClr val="000000"/>
      </a:dk1>
      <a:lt1>
        <a:srgbClr val="FFFFFF"/>
      </a:lt1>
      <a:dk2>
        <a:srgbClr val="585752"/>
      </a:dk2>
      <a:lt2>
        <a:srgbClr val="D0CDBF"/>
      </a:lt2>
      <a:accent1>
        <a:srgbClr val="56758A"/>
      </a:accent1>
      <a:accent2>
        <a:srgbClr val="828852"/>
      </a:accent2>
      <a:accent3>
        <a:srgbClr val="D5B682"/>
      </a:accent3>
      <a:accent4>
        <a:srgbClr val="BB5809"/>
      </a:accent4>
      <a:accent5>
        <a:srgbClr val="AB1701"/>
      </a:accent5>
      <a:accent6>
        <a:srgbClr val="792255"/>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TotalTime>
  <Words>1628</Words>
  <Application>Microsoft Macintosh PowerPoint</Application>
  <PresentationFormat>Custom</PresentationFormat>
  <Paragraphs>112</Paragraphs>
  <Slides>19</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Calibri</vt:lpstr>
      <vt:lpstr>Georgia</vt:lpstr>
      <vt:lpstr>Helvetica Neue</vt:lpstr>
      <vt:lpstr>Palatino</vt:lpstr>
      <vt:lpstr>Kyoto</vt:lpstr>
      <vt:lpstr>BUNBURY ALDERSEY  C OF E PRIMARY AND NURSERY SCHOOL</vt:lpstr>
      <vt:lpstr>Our Senior Leadership Team</vt:lpstr>
      <vt:lpstr>Class Teacher- Miss Dainty Teaching assistant- Mrs Bason </vt:lpstr>
      <vt:lpstr>We strive to provide a primary education your child will never forget. Rich with diverse opportunities and experiences set within a Christian context.</vt:lpstr>
      <vt:lpstr>Our Christian values underpin all we do:  * Our children are happy, caring and empathetic to others  *Our children learn and develop as moral individuals within the context of Christian values</vt:lpstr>
      <vt:lpstr>PowerPoint Presentation</vt:lpstr>
      <vt:lpstr>OUR SCHOOL RULES</vt:lpstr>
      <vt:lpstr>PowerPoint Presentation</vt:lpstr>
      <vt:lpstr>Topic Web </vt:lpstr>
      <vt:lpstr>HOMEWORK</vt:lpstr>
      <vt:lpstr>Y3- Takeaway Homework</vt:lpstr>
      <vt:lpstr>https://www.bunburyaldersey.cheshire.sch.uk/class/year-3</vt:lpstr>
      <vt:lpstr>Handwriting</vt:lpstr>
      <vt:lpstr>PowerPoint Presentation</vt:lpstr>
      <vt:lpstr>MATHS IN SCHOOL</vt:lpstr>
      <vt:lpstr>MATHS AT HOME</vt:lpstr>
      <vt:lpstr>PE KITS</vt:lpstr>
      <vt:lpstr>SCHOOL COMMUNICATION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BUNBURY ALDERSEY  C OF E PRIMARY AND NURSERY SCHOOL</dc:title>
  <dc:creator>sch8753544</dc:creator>
  <cp:lastModifiedBy>Amy Dainty</cp:lastModifiedBy>
  <cp:revision>6</cp:revision>
  <cp:lastPrinted>2026-09-14T14:02:17Z</cp:lastPrinted>
  <dcterms:modified xsi:type="dcterms:W3CDTF">2026-09-25T08:45:24Z</dcterms:modified>
</cp:coreProperties>
</file>