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Cambria Math" panose="02040503050406030204" pitchFamily="18" charset="0"/>
      <p:regular r:id="rId36"/>
    </p:embeddedFont>
    <p:embeddedFont>
      <p:font typeface="Gill Sans MT" panose="020B0502020104020203"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371" autoAdjust="0"/>
  </p:normalViewPr>
  <p:slideViewPr>
    <p:cSldViewPr snapToGrid="0">
      <p:cViewPr>
        <p:scale>
          <a:sx n="120" d="100"/>
          <a:sy n="120" d="100"/>
        </p:scale>
        <p:origin x="-360"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61531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00000000-1234-1234-1234-123412341234}" type="slidenum">
              <a:rPr lang="en" smtClean="0"/>
              <a:pPr/>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74079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2412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07113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1602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841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2124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29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3172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9660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62144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341820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6010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1/14/2022</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456938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1/14/2022</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00000000-1234-1234-1234-123412341234}" type="slidenum">
              <a:rPr lang="en" smtClean="0"/>
              <a:pPr/>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2104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Carers &amp; Guardians</a:t>
            </a:r>
            <a:endParaRPr sz="3800" dirty="0">
              <a:solidFill>
                <a:schemeClr val="bg1"/>
              </a:solidFill>
              <a:latin typeface="+mj-lt"/>
              <a:ea typeface="Nunito Sans Light"/>
              <a:cs typeface="Nunito Sans Light"/>
              <a:sym typeface="Nunito Sans Light"/>
            </a:endParaRPr>
          </a:p>
        </p:txBody>
      </p:sp>
      <p:grpSp>
        <p:nvGrpSpPr>
          <p:cNvPr id="2" name="Group 1">
            <a:extLst>
              <a:ext uri="{FF2B5EF4-FFF2-40B4-BE49-F238E27FC236}">
                <a16:creationId xmlns="" xmlns:a16="http://schemas.microsoft.com/office/drawing/2014/main" id="{61DF967B-E896-4732-862A-DD72D5DAA3D9}"/>
              </a:ext>
            </a:extLst>
          </p:cNvPr>
          <p:cNvGrpSpPr/>
          <p:nvPr/>
        </p:nvGrpSpPr>
        <p:grpSpPr>
          <a:xfrm>
            <a:off x="3597881" y="266826"/>
            <a:ext cx="1948237" cy="1950161"/>
            <a:chOff x="3762450" y="197816"/>
            <a:chExt cx="1619100" cy="1619100"/>
          </a:xfrm>
        </p:grpSpPr>
        <p:sp>
          <p:nvSpPr>
            <p:cNvPr id="115" name="Google Shape;115;p23"/>
            <p:cNvSpPr/>
            <p:nvPr/>
          </p:nvSpPr>
          <p:spPr>
            <a:xfrm>
              <a:off x="3762450" y="197816"/>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descr="Macintosh HD:Users:Buster52:Desktop:St John's:fed logo.jpg">
              <a:extLst>
                <a:ext uri="{FF2B5EF4-FFF2-40B4-BE49-F238E27FC236}">
                  <a16:creationId xmlns="" xmlns:a16="http://schemas.microsoft.com/office/drawing/2014/main" id="{2423F10B-0FE4-4886-9318-9F50CF25FB8A}"/>
                </a:ext>
              </a:extLst>
            </p:cNvPr>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24313" y="299006"/>
              <a:ext cx="1495373" cy="141672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00450E-C71B-47FF-800C-2C2D9F6BF090}"/>
              </a:ext>
            </a:extLst>
          </p:cNvPr>
          <p:cNvSpPr>
            <a:spLocks noGrp="1"/>
          </p:cNvSpPr>
          <p:nvPr>
            <p:ph type="title"/>
          </p:nvPr>
        </p:nvSpPr>
        <p:spPr>
          <a:xfrm>
            <a:off x="122960" y="61986"/>
            <a:ext cx="8520600" cy="434776"/>
          </a:xfrm>
        </p:spPr>
        <p:txBody>
          <a:bodyPr/>
          <a:lstStyle/>
          <a:p>
            <a:r>
              <a:rPr lang="en-GB" dirty="0"/>
              <a:t>Maths Papers 2 and 3 (Reasoning)</a:t>
            </a:r>
          </a:p>
        </p:txBody>
      </p:sp>
      <p:sp>
        <p:nvSpPr>
          <p:cNvPr id="3" name="Text Placeholder 2">
            <a:extLst>
              <a:ext uri="{FF2B5EF4-FFF2-40B4-BE49-F238E27FC236}">
                <a16:creationId xmlns="" xmlns:a16="http://schemas.microsoft.com/office/drawing/2014/main" id="{9912E2BE-9B62-4ADB-B867-2B967DE309B2}"/>
              </a:ext>
            </a:extLst>
          </p:cNvPr>
          <p:cNvSpPr>
            <a:spLocks noGrp="1"/>
          </p:cNvSpPr>
          <p:nvPr>
            <p:ph type="body" idx="1"/>
          </p:nvPr>
        </p:nvSpPr>
        <p:spPr>
          <a:xfrm>
            <a:off x="226208" y="368366"/>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9DF4C0-C2F2-4FF6-925C-E25956C79585}"/>
              </a:ext>
            </a:extLst>
          </p:cNvPr>
          <p:cNvSpPr>
            <a:spLocks noGrp="1"/>
          </p:cNvSpPr>
          <p:nvPr>
            <p:ph type="title"/>
          </p:nvPr>
        </p:nvSpPr>
        <p:spPr>
          <a:xfrm>
            <a:off x="226208" y="24746"/>
            <a:ext cx="8520600" cy="434776"/>
          </a:xfrm>
        </p:spPr>
        <p:txBody>
          <a:bodyPr/>
          <a:lstStyle/>
          <a:p>
            <a:r>
              <a:rPr lang="en-GB" dirty="0"/>
              <a:t>Supporting your child in preparing for the SATs</a:t>
            </a:r>
          </a:p>
        </p:txBody>
      </p:sp>
      <p:sp>
        <p:nvSpPr>
          <p:cNvPr id="3" name="Text Placeholder 2">
            <a:extLst>
              <a:ext uri="{FF2B5EF4-FFF2-40B4-BE49-F238E27FC236}">
                <a16:creationId xmlns="" xmlns:a16="http://schemas.microsoft.com/office/drawing/2014/main" id="{85A2505B-3844-4AD7-B2E2-D185A589BEE8}"/>
              </a:ext>
            </a:extLst>
          </p:cNvPr>
          <p:cNvSpPr>
            <a:spLocks noGrp="1"/>
          </p:cNvSpPr>
          <p:nvPr>
            <p:ph type="body" idx="1"/>
          </p:nvPr>
        </p:nvSpPr>
        <p:spPr>
          <a:xfrm>
            <a:off x="311700" y="367924"/>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maths</a:t>
            </a:r>
            <a:r>
              <a:rPr lang="en-US" dirty="0"/>
              <a:t> at home, there are lots of good websites with free Year 6 revision resources. Start with </a:t>
            </a:r>
            <a:r>
              <a:rPr lang="en-US" dirty="0">
                <a:hlinkClick r:id="rId2"/>
              </a:rPr>
              <a:t>thirdspacelearning.com/blog/category/for-parents/</a:t>
            </a:r>
            <a:r>
              <a:rPr lang="en-US" dirty="0"/>
              <a:t> or register free for the Third Space Learning Maths Hub (</a:t>
            </a:r>
            <a:r>
              <a:rPr lang="en-US" dirty="0">
                <a:hlinkClick r:id="rId3"/>
              </a:rPr>
              <a:t>mathshub.thirdspacelearning.com</a:t>
            </a:r>
            <a:r>
              <a:rPr lang="en-US" dirty="0"/>
              <a:t>)</a:t>
            </a:r>
          </a:p>
        </p:txBody>
      </p:sp>
      <p:sp>
        <p:nvSpPr>
          <p:cNvPr id="4" name="Slide Number Placeholder 3">
            <a:extLst>
              <a:ext uri="{FF2B5EF4-FFF2-40B4-BE49-F238E27FC236}">
                <a16:creationId xmlns=""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549</TotalTime>
  <Words>3121</Words>
  <Application>Microsoft Office PowerPoint</Application>
  <PresentationFormat>On-screen Show (16:9)</PresentationFormat>
  <Paragraphs>291</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Nunito</vt:lpstr>
      <vt:lpstr>Cambria Math</vt:lpstr>
      <vt:lpstr>Gill Sans MT</vt:lpstr>
      <vt:lpstr>Nunito Sans Light</vt:lpstr>
      <vt:lpstr>Wingdings</vt:lpstr>
      <vt:lpstr>Gallery</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Gary Bailey</dc:creator>
  <cp:lastModifiedBy>Ranjit-Kaur Griffiths</cp:lastModifiedBy>
  <cp:revision>14</cp:revision>
  <dcterms:modified xsi:type="dcterms:W3CDTF">2022-01-14T14:45:39Z</dcterms:modified>
</cp:coreProperties>
</file>