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1F6"/>
    <a:srgbClr val="E0F5FC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655" autoAdjust="0"/>
  </p:normalViewPr>
  <p:slideViewPr>
    <p:cSldViewPr snapToGrid="0">
      <p:cViewPr varScale="1">
        <p:scale>
          <a:sx n="106" d="100"/>
          <a:sy n="106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5982" y="259583"/>
            <a:ext cx="11591109" cy="636410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59033"/>
              </p:ext>
            </p:extLst>
          </p:nvPr>
        </p:nvGraphicFramePr>
        <p:xfrm>
          <a:off x="7960992" y="735628"/>
          <a:ext cx="3667655" cy="570034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81482">
                  <a:extLst>
                    <a:ext uri="{9D8B030D-6E8A-4147-A177-3AD203B41FA5}">
                      <a16:colId xmlns:a16="http://schemas.microsoft.com/office/drawing/2014/main" val="1017964943"/>
                    </a:ext>
                  </a:extLst>
                </a:gridCol>
                <a:gridCol w="2386173">
                  <a:extLst>
                    <a:ext uri="{9D8B030D-6E8A-4147-A177-3AD203B41FA5}">
                      <a16:colId xmlns:a16="http://schemas.microsoft.com/office/drawing/2014/main" val="3593375061"/>
                    </a:ext>
                  </a:extLst>
                </a:gridCol>
              </a:tblGrid>
              <a:tr h="387906">
                <a:tc>
                  <a:txBody>
                    <a:bodyPr/>
                    <a:lstStyle/>
                    <a:p>
                      <a:r>
                        <a:rPr lang="en-GB" sz="1200" dirty="0"/>
                        <a:t>Key Vocabulary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Definition 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906"/>
                  </a:ext>
                </a:extLst>
              </a:tr>
              <a:tr h="393001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toys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Century Gothic" panose="020B0502020202020204" pitchFamily="34" charset="0"/>
                        </a:rPr>
                        <a:t>An</a:t>
                      </a:r>
                      <a:r>
                        <a:rPr lang="en-GB" sz="1800" baseline="0" dirty="0">
                          <a:latin typeface="Century Gothic" panose="020B0502020202020204" pitchFamily="34" charset="0"/>
                        </a:rPr>
                        <a:t> object we play with</a:t>
                      </a:r>
                      <a:endParaRPr lang="en-GB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08942"/>
                  </a:ext>
                </a:extLst>
              </a:tr>
              <a:tr h="5872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object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1800" b="0" i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thing that can be seen and touched.</a:t>
                      </a:r>
                      <a:endParaRPr lang="en-GB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656641"/>
                  </a:ext>
                </a:extLst>
              </a:tr>
              <a:tr h="56799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whip and top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71623"/>
                  </a:ext>
                </a:extLst>
              </a:tr>
              <a:tr h="94546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diablo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10850"/>
                  </a:ext>
                </a:extLst>
              </a:tr>
              <a:tr h="5872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old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Belonging to the</a:t>
                      </a:r>
                      <a:r>
                        <a:rPr lang="en-GB" sz="1800" b="0" i="0" baseline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 past, something that has been here a long time.</a:t>
                      </a:r>
                      <a:endParaRPr lang="en-GB" sz="18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959886"/>
                  </a:ext>
                </a:extLst>
              </a:tr>
              <a:tr h="587243">
                <a:tc>
                  <a:txBody>
                    <a:bodyPr/>
                    <a:lstStyle/>
                    <a:p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Something that</a:t>
                      </a:r>
                      <a:r>
                        <a:rPr lang="en-GB" sz="1800" b="0" i="0" baseline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 has been made for the first time.</a:t>
                      </a:r>
                      <a:endParaRPr lang="en-GB" sz="18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4940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49502" y="289022"/>
            <a:ext cx="99869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Year 1 – Spring 1: How are the toys I play with different to those 50 years ago</a:t>
            </a:r>
            <a:r>
              <a:rPr lang="en-GB" dirty="0"/>
              <a:t>?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St John Chrysostom Federation Log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199" y="127204"/>
            <a:ext cx="752888" cy="75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54356"/>
              </p:ext>
            </p:extLst>
          </p:nvPr>
        </p:nvGraphicFramePr>
        <p:xfrm>
          <a:off x="440445" y="735628"/>
          <a:ext cx="7349713" cy="21006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8136">
                  <a:extLst>
                    <a:ext uri="{9D8B030D-6E8A-4147-A177-3AD203B41FA5}">
                      <a16:colId xmlns:a16="http://schemas.microsoft.com/office/drawing/2014/main" val="3009740099"/>
                    </a:ext>
                  </a:extLst>
                </a:gridCol>
                <a:gridCol w="5651577">
                  <a:extLst>
                    <a:ext uri="{9D8B030D-6E8A-4147-A177-3AD203B41FA5}">
                      <a16:colId xmlns:a16="http://schemas.microsoft.com/office/drawing/2014/main" val="302602166"/>
                    </a:ext>
                  </a:extLst>
                </a:gridCol>
              </a:tblGrid>
              <a:tr h="30228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will I know by the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end of the unit? 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761731"/>
                  </a:ext>
                </a:extLst>
              </a:tr>
              <a:tr h="1740175">
                <a:tc>
                  <a:txBody>
                    <a:bodyPr/>
                    <a:lstStyle/>
                    <a:p>
                      <a:pPr algn="l"/>
                      <a:r>
                        <a:rPr lang="en-GB" sz="1400" b="1" u="none" dirty="0">
                          <a:latin typeface="Century Gothic" panose="020B0502020202020204" pitchFamily="34" charset="0"/>
                        </a:rPr>
                        <a:t>All about toys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Old toys were made of: </a:t>
                      </a:r>
                      <a:r>
                        <a:rPr lang="en-GB" altLang="en-US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Wood, tin, lead, china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New toys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are made of: </a:t>
                      </a:r>
                      <a:r>
                        <a:rPr lang="en-GB" altLang="en-US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Plastic, foam, rubber, nylon</a:t>
                      </a:r>
                    </a:p>
                    <a:p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Old toys were mostly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handmade. </a:t>
                      </a:r>
                    </a:p>
                    <a:p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New toys are mostly made in bulk in factories.</a:t>
                      </a:r>
                    </a:p>
                    <a:p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Old toys often run on clockwork</a:t>
                      </a:r>
                    </a:p>
                    <a:p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New toys often run on batteries (electricity)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3843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89960" y="6578561"/>
            <a:ext cx="929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8237" y="3445380"/>
            <a:ext cx="816247" cy="7540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4600" y="2448498"/>
            <a:ext cx="602518" cy="6726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038" y="3082637"/>
            <a:ext cx="1334162" cy="111676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6668" y="4804219"/>
            <a:ext cx="1362116" cy="116752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02942" y="3000472"/>
            <a:ext cx="5039307" cy="319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99434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3078</TotalTime>
  <Words>141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Century Gothic</vt:lpstr>
      <vt:lpstr>Courier New</vt:lpstr>
      <vt:lpstr>Trebuchet MS</vt:lpstr>
      <vt:lpstr>Verdana</vt:lpstr>
      <vt:lpstr>Wingdings 2</vt:lpstr>
      <vt:lpstr>Spring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A.Aktar</dc:creator>
  <cp:lastModifiedBy>Nubla Khawaja</cp:lastModifiedBy>
  <cp:revision>120</cp:revision>
  <dcterms:modified xsi:type="dcterms:W3CDTF">2023-02-02T15:21:26Z</dcterms:modified>
</cp:coreProperties>
</file>