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oumo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matters.org/" TargetMode="External"/><Relationship Id="rId2" Type="http://schemas.openxmlformats.org/officeDocument/2006/relationships/hyperlink" Target="https://www.saferinternet.org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arentzone.org.uk/ho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4" name="Primary Online Safety Parents 2022.001.jpeg" descr="Primary Online Safety Parents 2022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1" name="Primary Online Safety Parents 2022.010.jpeg" descr="Primary Online Safety Parents 2022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6" name="Primary Online Safety Parents 2022.011.jpeg" descr="Primary Online Safety Parents 2022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1" name="Primary Online Safety Parents 2022.012.jpeg" descr="Primary Online Safety Parents 2022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6" name="Primary Online Safety Parents 2022.013.jpeg" descr="Primary Online Safety Parents 2022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1" name="Primary Online Safety Parents 2022.014.jpeg" descr="Primary Online Safety Parents 2022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6" name="Primary Online Safety Parents 2022.015.jpeg" descr="Primary Online Safety Parents 2022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1" name="Primary Online Safety Parents 2022.016.jpeg" descr="Primary Online Safety Parents 2022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6" name="Primary Online Safety Parents 2022.017.jpeg" descr="Primary Online Safety Parents 2022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41" name="Primary Online Safety Parents 2022.018.jpeg" descr="Primary Online Safety Parents 2022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upport for yo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sz="80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Support for you</a:t>
            </a:r>
          </a:p>
        </p:txBody>
      </p:sp>
      <p:sp>
        <p:nvSpPr>
          <p:cNvPr id="244" name="You can alway speak to: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/>
          <a:lstStyle/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You can alway speak to: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CEOP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NSPCC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School</a:t>
            </a:r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Or for more general information you can visit these sites: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UK Safer Internet Centre (</a:t>
            </a:r>
            <a:r>
              <a:rPr u="sng">
                <a:hlinkClick r:id="rId2"/>
              </a:rPr>
              <a:t>https://www.saferinternet.org.uk/</a:t>
            </a:r>
            <a:r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Internet Matters (</a:t>
            </a:r>
            <a:r>
              <a:rPr u="sng">
                <a:hlinkClick r:id="rId3"/>
              </a:rPr>
              <a:t>https://www.internetmatters.org/</a:t>
            </a:r>
            <a:r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The Parent Zone (</a:t>
            </a:r>
            <a:r>
              <a:rPr u="sng">
                <a:hlinkClick r:id="rId4"/>
              </a:rPr>
              <a:t>https://parentzone.org.uk/home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9" name="Primary Online Safety Parents 2022.002.jpeg" descr="Primary Online Safety Parents 2022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4" name="Primary Online Safety Parents 2022.003.jpeg" descr="Primary Online Safety Parents 2022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9" name="Primary Online Safety Parents 2022.004.jpeg" descr="Primary Online Safety Parents 2022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74" name="Primary Online Safety Parents 2022.005.jpeg" descr="Primary Online Safety Parents 2022.005.jpeg"/>
          <p:cNvPicPr>
            <a:picLocks noChangeAspect="1"/>
          </p:cNvPicPr>
          <p:nvPr/>
        </p:nvPicPr>
        <p:blipFill>
          <a:blip r:embed="rId2">
            <a:extLst/>
          </a:blip>
          <a:srcRect b="5606"/>
          <a:stretch>
            <a:fillRect/>
          </a:stretch>
        </p:blipFill>
        <p:spPr>
          <a:xfrm>
            <a:off x="0" y="0"/>
            <a:ext cx="13004800" cy="9206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0" name="Primary Online Safety Parents 2022.006.jpeg" descr="Primary Online Safety Parents 2022.006.jpeg"/>
          <p:cNvPicPr>
            <a:picLocks noChangeAspect="1"/>
          </p:cNvPicPr>
          <p:nvPr/>
        </p:nvPicPr>
        <p:blipFill>
          <a:blip r:embed="rId2">
            <a:extLst/>
          </a:blip>
          <a:srcRect b="5946"/>
          <a:stretch>
            <a:fillRect/>
          </a:stretch>
        </p:blipFill>
        <p:spPr>
          <a:xfrm>
            <a:off x="0" y="0"/>
            <a:ext cx="13004800" cy="917364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6" name="Primary Online Safety Parents 2022.007.jpeg" descr="Primary Online Safety Parents 2022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1" name="Primary Online Safety Parents 2022.008.jpeg" descr="Primary Online Safety Parents 2022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6" name="Primary Online Safety Parents 2022.009.jpeg" descr="Primary Online Safety Parents 2022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Custom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modified xsi:type="dcterms:W3CDTF">2022-10-30T15:48:22Z</dcterms:modified>
</cp:coreProperties>
</file>