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256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400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823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4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111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48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577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76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390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36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AC588-A47D-4715-B2D5-90294878D9FE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65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912" y="430696"/>
            <a:ext cx="3054627" cy="1294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Does my child have a temperature, new continuous cough or lost taste or sense of smell?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04591" y="430696"/>
            <a:ext cx="2994992" cy="1368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Does any member of our household have a temperature, new continuous cough or lost taste or sense of smell?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490329" y="2144416"/>
            <a:ext cx="728869" cy="7421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Yes 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22581" y="4318814"/>
            <a:ext cx="3054627" cy="12570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CHILD MUST GET COVID TEST – COVID NHS Number 119 – MUST INFORM SCHOOL OF RESULT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2736573" y="8708341"/>
            <a:ext cx="1245704" cy="1073427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Child can go to school 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31911" y="3351139"/>
            <a:ext cx="1777449" cy="6949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Child stays at home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202088" y="5940280"/>
            <a:ext cx="1245704" cy="6493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Positive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1842047" y="5978381"/>
            <a:ext cx="1245704" cy="64935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Negative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781260" y="1947221"/>
            <a:ext cx="728869" cy="7421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Yes 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2994991" y="3028119"/>
            <a:ext cx="728869" cy="7421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NO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899454" y="2812762"/>
            <a:ext cx="2700129" cy="80342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All members of the household stay at home.</a:t>
            </a:r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39743" y="7008743"/>
            <a:ext cx="1577010" cy="151505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Child Stay at home for at least 10 days and temperature </a:t>
            </a:r>
            <a:r>
              <a:rPr lang="en-GB" sz="1600" smtClean="0"/>
              <a:t>has gone</a:t>
            </a:r>
            <a:endParaRPr lang="en-GB" sz="1600" dirty="0" smtClean="0"/>
          </a:p>
        </p:txBody>
      </p:sp>
      <p:sp>
        <p:nvSpPr>
          <p:cNvPr id="19" name="Rounded Rectangle 18"/>
          <p:cNvSpPr/>
          <p:nvPr/>
        </p:nvSpPr>
        <p:spPr>
          <a:xfrm>
            <a:off x="3419061" y="3879584"/>
            <a:ext cx="3349486" cy="18817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Member of household showing  symptoms  must get COVID test –  COVID NHS NUMBER 119 and others get tested if they show symptoms – MUST INFORM SCHOOL OF RESULT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5522843" y="5978381"/>
            <a:ext cx="1245704" cy="6493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Positive</a:t>
            </a:r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>
            <a:off x="4036944" y="5978381"/>
            <a:ext cx="1245704" cy="64935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Negative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522843" y="6844748"/>
            <a:ext cx="1245704" cy="119269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Child stays at home for 10 days </a:t>
            </a:r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1712838" y="6997148"/>
            <a:ext cx="1504122" cy="122914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If child is well and temperature gone 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4" idx="2"/>
            <a:endCxn id="15" idx="0"/>
          </p:cNvCxnSpPr>
          <p:nvPr/>
        </p:nvCxnSpPr>
        <p:spPr>
          <a:xfrm>
            <a:off x="1759226" y="1725308"/>
            <a:ext cx="1600200" cy="13028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2"/>
            <a:endCxn id="15" idx="0"/>
          </p:cNvCxnSpPr>
          <p:nvPr/>
        </p:nvCxnSpPr>
        <p:spPr>
          <a:xfrm flipH="1">
            <a:off x="3359426" y="1798979"/>
            <a:ext cx="1742661" cy="12291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5" idx="2"/>
            <a:endCxn id="9" idx="0"/>
          </p:cNvCxnSpPr>
          <p:nvPr/>
        </p:nvCxnSpPr>
        <p:spPr>
          <a:xfrm flipH="1">
            <a:off x="3359425" y="3770240"/>
            <a:ext cx="1" cy="4938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" idx="2"/>
            <a:endCxn id="14" idx="0"/>
          </p:cNvCxnSpPr>
          <p:nvPr/>
        </p:nvCxnSpPr>
        <p:spPr>
          <a:xfrm>
            <a:off x="5102087" y="1798979"/>
            <a:ext cx="1043608" cy="14824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2"/>
            <a:endCxn id="11" idx="0"/>
          </p:cNvCxnSpPr>
          <p:nvPr/>
        </p:nvCxnSpPr>
        <p:spPr>
          <a:xfrm>
            <a:off x="854764" y="2886537"/>
            <a:ext cx="265872" cy="46460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1" idx="2"/>
            <a:endCxn id="7" idx="0"/>
          </p:cNvCxnSpPr>
          <p:nvPr/>
        </p:nvCxnSpPr>
        <p:spPr>
          <a:xfrm>
            <a:off x="1120636" y="4046108"/>
            <a:ext cx="529259" cy="27270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7" idx="2"/>
            <a:endCxn id="12" idx="0"/>
          </p:cNvCxnSpPr>
          <p:nvPr/>
        </p:nvCxnSpPr>
        <p:spPr>
          <a:xfrm flipH="1">
            <a:off x="824940" y="5575851"/>
            <a:ext cx="824955" cy="36442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7" idx="2"/>
            <a:endCxn id="13" idx="0"/>
          </p:cNvCxnSpPr>
          <p:nvPr/>
        </p:nvCxnSpPr>
        <p:spPr>
          <a:xfrm>
            <a:off x="1649895" y="5575851"/>
            <a:ext cx="815004" cy="40253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2" idx="2"/>
            <a:endCxn id="17" idx="0"/>
          </p:cNvCxnSpPr>
          <p:nvPr/>
        </p:nvCxnSpPr>
        <p:spPr>
          <a:xfrm>
            <a:off x="824940" y="6589635"/>
            <a:ext cx="3308" cy="4191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3" idx="2"/>
            <a:endCxn id="23" idx="0"/>
          </p:cNvCxnSpPr>
          <p:nvPr/>
        </p:nvCxnSpPr>
        <p:spPr>
          <a:xfrm>
            <a:off x="2464899" y="6627736"/>
            <a:ext cx="0" cy="3694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3" idx="2"/>
            <a:endCxn id="9" idx="0"/>
          </p:cNvCxnSpPr>
          <p:nvPr/>
        </p:nvCxnSpPr>
        <p:spPr>
          <a:xfrm>
            <a:off x="2464899" y="8226288"/>
            <a:ext cx="894526" cy="48205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4" idx="2"/>
            <a:endCxn id="16" idx="0"/>
          </p:cNvCxnSpPr>
          <p:nvPr/>
        </p:nvCxnSpPr>
        <p:spPr>
          <a:xfrm flipH="1">
            <a:off x="5249519" y="2689342"/>
            <a:ext cx="896176" cy="1234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6" idx="2"/>
            <a:endCxn id="19" idx="0"/>
          </p:cNvCxnSpPr>
          <p:nvPr/>
        </p:nvCxnSpPr>
        <p:spPr>
          <a:xfrm flipH="1">
            <a:off x="5093804" y="3616186"/>
            <a:ext cx="155715" cy="26339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9" idx="2"/>
            <a:endCxn id="21" idx="0"/>
          </p:cNvCxnSpPr>
          <p:nvPr/>
        </p:nvCxnSpPr>
        <p:spPr>
          <a:xfrm flipH="1">
            <a:off x="4659796" y="5761369"/>
            <a:ext cx="434008" cy="2170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19" idx="2"/>
            <a:endCxn id="20" idx="0"/>
          </p:cNvCxnSpPr>
          <p:nvPr/>
        </p:nvCxnSpPr>
        <p:spPr>
          <a:xfrm>
            <a:off x="5093804" y="5761369"/>
            <a:ext cx="1051891" cy="2170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20" idx="2"/>
            <a:endCxn id="22" idx="0"/>
          </p:cNvCxnSpPr>
          <p:nvPr/>
        </p:nvCxnSpPr>
        <p:spPr>
          <a:xfrm>
            <a:off x="6145695" y="6627736"/>
            <a:ext cx="0" cy="2170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1" idx="2"/>
            <a:endCxn id="9" idx="0"/>
          </p:cNvCxnSpPr>
          <p:nvPr/>
        </p:nvCxnSpPr>
        <p:spPr>
          <a:xfrm flipH="1">
            <a:off x="3359425" y="6627736"/>
            <a:ext cx="1300371" cy="208060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4177748" y="8120272"/>
            <a:ext cx="2590799" cy="16797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If you are contacted by </a:t>
            </a:r>
            <a:r>
              <a:rPr lang="en-GB" sz="1400" dirty="0"/>
              <a:t>NHS Test and </a:t>
            </a:r>
            <a:r>
              <a:rPr lang="en-GB" sz="1400" dirty="0" smtClean="0"/>
              <a:t>Trace (and your child was with you during the contact with the COVID-19 person) you and your child must self isolate for 14 days, even if either of you receive a negative test. </a:t>
            </a:r>
            <a:endParaRPr lang="en-GB" sz="1400" dirty="0"/>
          </a:p>
        </p:txBody>
      </p:sp>
      <p:sp>
        <p:nvSpPr>
          <p:cNvPr id="126" name="Rectangle 125"/>
          <p:cNvSpPr/>
          <p:nvPr/>
        </p:nvSpPr>
        <p:spPr>
          <a:xfrm>
            <a:off x="918743" y="-88607"/>
            <a:ext cx="50205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COVID </a:t>
            </a:r>
            <a:r>
              <a:rPr lang="en-US" sz="2800" b="1" u="sng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SYMPTOMS FLOW </a:t>
            </a:r>
            <a:r>
              <a:rPr lang="en-US" sz="2800" b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CHART</a:t>
            </a:r>
            <a:endParaRPr lang="en-US" sz="2800" b="1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3" name="Straight Arrow Connector 132"/>
          <p:cNvCxnSpPr>
            <a:stCxn id="4" idx="2"/>
            <a:endCxn id="6" idx="0"/>
          </p:cNvCxnSpPr>
          <p:nvPr/>
        </p:nvCxnSpPr>
        <p:spPr>
          <a:xfrm flipH="1">
            <a:off x="854764" y="1725308"/>
            <a:ext cx="904462" cy="4191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>
            <a:off x="104352" y="8595701"/>
            <a:ext cx="2534485" cy="11834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If child shows any COVID-19 symptoms they cannot return to school without receiving a NEGATIVE TEST.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213170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201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Pilgrims' Cross 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Clark</dc:creator>
  <cp:lastModifiedBy>Vicky Parker</cp:lastModifiedBy>
  <cp:revision>16</cp:revision>
  <cp:lastPrinted>2020-09-09T12:53:20Z</cp:lastPrinted>
  <dcterms:created xsi:type="dcterms:W3CDTF">2020-08-24T12:54:28Z</dcterms:created>
  <dcterms:modified xsi:type="dcterms:W3CDTF">2020-09-09T13:44:01Z</dcterms:modified>
</cp:coreProperties>
</file>