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7" r:id="rId3"/>
    <p:sldId id="290" r:id="rId4"/>
    <p:sldId id="257" r:id="rId5"/>
    <p:sldId id="279" r:id="rId6"/>
    <p:sldId id="278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F605F-6281-4502-9E0D-FA4DFD3ABAB7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DE9BC-A403-4E3D-9CE8-C0B4502FBE6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B8012-62FC-484C-A2A2-840B1F0B7343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04B5B-2B6E-40CA-BA47-585EFE37706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8136904" cy="1470025"/>
          </a:xfrm>
        </p:spPr>
        <p:txBody>
          <a:bodyPr>
            <a:noAutofit/>
          </a:bodyPr>
          <a:lstStyle/>
          <a:p>
            <a:r>
              <a:rPr lang="en-GB" sz="88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>3L</a:t>
            </a:r>
            <a:br>
              <a:rPr lang="en-GB" sz="88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</a:br>
            <a:r>
              <a:rPr lang="en-GB" sz="60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>Miss </a:t>
            </a:r>
            <a:r>
              <a:rPr lang="en-GB" sz="6000" dirty="0" err="1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>Branegan’s</a:t>
            </a:r>
            <a:r>
              <a:rPr lang="en-GB" sz="60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> </a:t>
            </a:r>
            <a:r>
              <a:rPr lang="en-GB" sz="88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/>
            </a:r>
            <a:br>
              <a:rPr lang="en-GB" sz="88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</a:br>
            <a:r>
              <a:rPr lang="en-GB" sz="8800" dirty="0" smtClean="0">
                <a:solidFill>
                  <a:srgbClr val="002060"/>
                </a:solidFill>
                <a:latin typeface="Yu Gothic UI Semilight" pitchFamily="34" charset="-128"/>
                <a:ea typeface="Yu Gothic UI Semilight" pitchFamily="34" charset="-128"/>
              </a:rPr>
              <a:t>Quiz</a:t>
            </a:r>
            <a:endParaRPr lang="en-GB" sz="8800" dirty="0">
              <a:solidFill>
                <a:srgbClr val="002060"/>
              </a:solidFill>
              <a:latin typeface="Yu Gothic UI Semilight" pitchFamily="34" charset="-128"/>
              <a:ea typeface="Yu Gothic UI Semi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Round 2 - Geography/ Flags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76872"/>
            <a:ext cx="7344816" cy="21602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dirty="0" smtClean="0"/>
              <a:t>Can you name the country of these flags?</a:t>
            </a:r>
            <a:br>
              <a:rPr lang="en-GB" dirty="0" smtClean="0"/>
            </a:br>
            <a:r>
              <a:rPr lang="en-GB" dirty="0" smtClean="0"/>
              <a:t>We have looked at all of these countries in class so try to use everything you know to work out the correct answer.</a:t>
            </a:r>
            <a:endParaRPr lang="en-GB" dirty="0"/>
          </a:p>
        </p:txBody>
      </p:sp>
      <p:pic>
        <p:nvPicPr>
          <p:cNvPr id="3584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365104"/>
            <a:ext cx="2314450" cy="231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08720"/>
            <a:ext cx="5328592" cy="319715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Scotland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Spain</a:t>
            </a:r>
            <a:endParaRPr lang="en-GB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221088"/>
            <a:ext cx="1268140" cy="1268140"/>
          </a:xfrm>
          <a:prstGeom prst="rect">
            <a:avLst/>
          </a:prstGeom>
          <a:noFill/>
        </p:spPr>
      </p:pic>
      <p:pic>
        <p:nvPicPr>
          <p:cNvPr id="34818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908720"/>
            <a:ext cx="5328592" cy="319715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Scotland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Spain</a:t>
            </a:r>
            <a:endParaRPr lang="en-GB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Ireland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America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3686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20688"/>
            <a:ext cx="6569968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221088"/>
            <a:ext cx="1268140" cy="12681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Ireland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America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36866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620688"/>
            <a:ext cx="6569968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Wales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Spain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3891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60648"/>
            <a:ext cx="5612507" cy="3740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221088"/>
            <a:ext cx="1268140" cy="12681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Wales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Spain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38914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60648"/>
            <a:ext cx="5612507" cy="3740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Tobago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Egypt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40962" name="Picture 2" descr="Image result for tobago 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692696"/>
            <a:ext cx="4652516" cy="3196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293096"/>
            <a:ext cx="1268140" cy="12681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Tobago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Egypt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40962" name="Picture 2" descr="Image result for tobago fla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692696"/>
            <a:ext cx="4652516" cy="3196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United Kingdom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Africa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4403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76672"/>
            <a:ext cx="4964348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3528392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en-GB" sz="7000" dirty="0" smtClean="0">
                <a:solidFill>
                  <a:srgbClr val="FF0000"/>
                </a:solidFill>
                <a:sym typeface="Wingdings" pitchFamily="2" charset="2"/>
              </a:rPr>
              <a:t/>
            </a:r>
            <a:br>
              <a:rPr lang="en-GB" sz="7000" dirty="0" smtClean="0">
                <a:solidFill>
                  <a:srgbClr val="FF0000"/>
                </a:solidFill>
                <a:sym typeface="Wingdings" pitchFamily="2" charset="2"/>
              </a:rPr>
            </a:br>
            <a:r>
              <a:rPr lang="en-GB" sz="12800" dirty="0" smtClean="0">
                <a:solidFill>
                  <a:srgbClr val="FF0000"/>
                </a:solidFill>
                <a:sym typeface="Wingdings" pitchFamily="2" charset="2"/>
              </a:rPr>
              <a:t>Round 1 – Disney Riddles</a:t>
            </a:r>
            <a:br>
              <a:rPr lang="en-GB" sz="12800" dirty="0" smtClean="0">
                <a:solidFill>
                  <a:srgbClr val="FF0000"/>
                </a:solidFill>
                <a:sym typeface="Wingdings" pitchFamily="2" charset="2"/>
              </a:rPr>
            </a:br>
            <a:r>
              <a:rPr lang="en-GB" sz="12800" dirty="0" smtClean="0">
                <a:solidFill>
                  <a:srgbClr val="FF0000"/>
                </a:solidFill>
                <a:sym typeface="Wingdings" pitchFamily="2" charset="2"/>
              </a:rPr>
              <a:t>Round 2 – Flags of the world</a:t>
            </a:r>
          </a:p>
          <a:p>
            <a:pPr algn="ctr">
              <a:buNone/>
            </a:pPr>
            <a:r>
              <a:rPr lang="en-GB" sz="12800" dirty="0" smtClean="0">
                <a:solidFill>
                  <a:srgbClr val="FF0000"/>
                </a:solidFill>
                <a:sym typeface="Wingdings" pitchFamily="2" charset="2"/>
              </a:rPr>
              <a:t>Round 3 – Crack the code </a:t>
            </a:r>
            <a:endParaRPr lang="en-GB" sz="12800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91680" y="404664"/>
            <a:ext cx="5832648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Yu Gothic UI Semilight" pitchFamily="34" charset="-128"/>
                <a:ea typeface="Yu Gothic UI Semilight" pitchFamily="34" charset="-128"/>
                <a:cs typeface="+mj-cs"/>
              </a:rPr>
              <a:t>Quiz Rounds</a:t>
            </a:r>
            <a:r>
              <a:rPr kumimoji="0" lang="en-GB" sz="8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Yu Gothic UI Semilight" pitchFamily="34" charset="-128"/>
                <a:ea typeface="Yu Gothic UI Semilight" pitchFamily="34" charset="-128"/>
                <a:cs typeface="+mj-cs"/>
              </a:rPr>
              <a:t> </a:t>
            </a:r>
            <a:endParaRPr kumimoji="0" lang="en-GB" sz="8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Yu Gothic UI Semilight" pitchFamily="34" charset="-128"/>
              <a:ea typeface="Yu Gothic UI Semilight" pitchFamily="34" charset="-128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1720" y="4005064"/>
            <a:ext cx="53285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400" u="sng" dirty="0" smtClean="0">
                <a:solidFill>
                  <a:srgbClr val="FF0000"/>
                </a:solidFill>
              </a:rPr>
              <a:t>Rules</a:t>
            </a:r>
            <a:r>
              <a:rPr lang="en-GB" sz="2400" dirty="0" smtClean="0">
                <a:solidFill>
                  <a:srgbClr val="FF0000"/>
                </a:solidFill>
              </a:rPr>
              <a:t/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You will need a pen and paper.</a:t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Write your answer down for each question. </a:t>
            </a:r>
            <a:r>
              <a:rPr lang="en-GB" sz="2400" dirty="0" smtClean="0">
                <a:solidFill>
                  <a:srgbClr val="FF0000"/>
                </a:solidFill>
              </a:rPr>
              <a:t/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The </a:t>
            </a:r>
            <a:r>
              <a:rPr lang="en-GB" sz="2400" dirty="0" smtClean="0">
                <a:solidFill>
                  <a:srgbClr val="FF0000"/>
                </a:solidFill>
              </a:rPr>
              <a:t>answers will be revealed after each question.</a:t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Be honest and no </a:t>
            </a:r>
            <a:r>
              <a:rPr lang="en-GB" sz="2400" dirty="0" smtClean="0">
                <a:solidFill>
                  <a:srgbClr val="FF0000"/>
                </a:solidFill>
              </a:rPr>
              <a:t>cheating! Have </a:t>
            </a:r>
            <a:r>
              <a:rPr lang="en-GB" sz="2400" dirty="0" smtClean="0">
                <a:solidFill>
                  <a:srgbClr val="FF0000"/>
                </a:solidFill>
              </a:rPr>
              <a:t>fun </a:t>
            </a:r>
            <a:r>
              <a:rPr lang="en-GB" sz="2400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293096"/>
            <a:ext cx="1268140" cy="12681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England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293096"/>
            <a:ext cx="1728192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United Kingdom</a:t>
            </a:r>
            <a:endParaRPr lang="en-GB" sz="3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4293096"/>
            <a:ext cx="1728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7030A0"/>
                </a:solidFill>
              </a:rPr>
              <a:t>Africa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44034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76672"/>
            <a:ext cx="4964348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Round 3 – Crack the code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2420888"/>
            <a:ext cx="6635080" cy="21168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dirty="0" smtClean="0"/>
              <a:t>Each </a:t>
            </a:r>
            <a:r>
              <a:rPr lang="en-GB" dirty="0" err="1" smtClean="0"/>
              <a:t>emoji</a:t>
            </a:r>
            <a:r>
              <a:rPr lang="en-GB" dirty="0" smtClean="0"/>
              <a:t> represents a number. </a:t>
            </a:r>
            <a:br>
              <a:rPr lang="en-GB" dirty="0" smtClean="0"/>
            </a:br>
            <a:r>
              <a:rPr lang="en-GB" dirty="0" smtClean="0"/>
              <a:t>Work out the number sentence and then solve it.</a:t>
            </a:r>
            <a:br>
              <a:rPr lang="en-GB" dirty="0" smtClean="0"/>
            </a:br>
            <a:r>
              <a:rPr lang="en-GB" dirty="0" smtClean="0"/>
              <a:t>Look carefully at the symbol!</a:t>
            </a:r>
            <a:endParaRPr lang="en-GB" dirty="0"/>
          </a:p>
        </p:txBody>
      </p:sp>
      <p:pic>
        <p:nvPicPr>
          <p:cNvPr id="4813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509120"/>
            <a:ext cx="3888432" cy="2001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27675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 cstate="print"/>
          <a:srcRect b="13420"/>
          <a:stretch>
            <a:fillRect/>
          </a:stretch>
        </p:blipFill>
        <p:spPr bwMode="auto">
          <a:xfrm>
            <a:off x="539552" y="1916832"/>
            <a:ext cx="4248472" cy="76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924944"/>
            <a:ext cx="4320480" cy="855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3933056"/>
            <a:ext cx="5688632" cy="775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4869160"/>
            <a:ext cx="5472608" cy="79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5877272"/>
            <a:ext cx="6120680" cy="747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2060848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140968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149080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013176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5949280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27675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 cstate="print"/>
          <a:srcRect b="13420"/>
          <a:stretch>
            <a:fillRect/>
          </a:stretch>
        </p:blipFill>
        <p:spPr bwMode="auto">
          <a:xfrm>
            <a:off x="539552" y="1916832"/>
            <a:ext cx="4248472" cy="76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924944"/>
            <a:ext cx="4320480" cy="855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3933056"/>
            <a:ext cx="5688632" cy="775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4869160"/>
            <a:ext cx="5472608" cy="79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5877272"/>
            <a:ext cx="6120680" cy="747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2060848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140968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149080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013176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5949280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587727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1021</a:t>
            </a:r>
            <a:endParaRPr lang="en-GB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2924944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18</a:t>
            </a:r>
            <a:endParaRPr lang="en-GB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228184" y="386104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87</a:t>
            </a:r>
            <a:endParaRPr lang="en-GB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5940152" y="494116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819</a:t>
            </a:r>
            <a:endParaRPr lang="en-GB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5012432" y="206923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85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>
            <a:noAutofit/>
          </a:bodyPr>
          <a:lstStyle/>
          <a:p>
            <a:r>
              <a:rPr lang="en-GB" sz="4800" dirty="0" smtClean="0">
                <a:solidFill>
                  <a:srgbClr val="7030A0"/>
                </a:solidFill>
              </a:rPr>
              <a:t/>
            </a:r>
            <a:br>
              <a:rPr lang="en-GB" sz="4800" dirty="0" smtClean="0">
                <a:solidFill>
                  <a:srgbClr val="7030A0"/>
                </a:solidFill>
              </a:rPr>
            </a:br>
            <a:r>
              <a:rPr lang="en-GB" sz="4800" dirty="0" smtClean="0">
                <a:solidFill>
                  <a:srgbClr val="7030A0"/>
                </a:solidFill>
              </a:rPr>
              <a:t>Well </a:t>
            </a:r>
            <a:r>
              <a:rPr lang="en-GB" sz="4800" dirty="0" smtClean="0">
                <a:solidFill>
                  <a:srgbClr val="7030A0"/>
                </a:solidFill>
              </a:rPr>
              <a:t>done you’ve </a:t>
            </a:r>
            <a:r>
              <a:rPr lang="en-GB" sz="4800" dirty="0" smtClean="0">
                <a:solidFill>
                  <a:srgbClr val="7030A0"/>
                </a:solidFill>
              </a:rPr>
              <a:t>finished the </a:t>
            </a:r>
            <a:r>
              <a:rPr lang="en-GB" sz="4800" dirty="0" smtClean="0">
                <a:solidFill>
                  <a:srgbClr val="7030A0"/>
                </a:solidFill>
              </a:rPr>
              <a:t>quiz!</a:t>
            </a:r>
            <a:r>
              <a:rPr lang="en-GB" sz="4800" dirty="0" smtClean="0">
                <a:solidFill>
                  <a:srgbClr val="7030A0"/>
                </a:solidFill>
              </a:rPr>
              <a:t/>
            </a:r>
            <a:br>
              <a:rPr lang="en-GB" sz="4800" dirty="0" smtClean="0">
                <a:solidFill>
                  <a:srgbClr val="7030A0"/>
                </a:solidFill>
              </a:rPr>
            </a:br>
            <a:r>
              <a:rPr lang="en-GB" sz="4800" dirty="0" smtClean="0">
                <a:solidFill>
                  <a:srgbClr val="00B050"/>
                </a:solidFill>
              </a:rPr>
              <a:t>What was your </a:t>
            </a:r>
            <a:r>
              <a:rPr lang="en-GB" sz="4800" dirty="0" smtClean="0">
                <a:solidFill>
                  <a:srgbClr val="00B050"/>
                </a:solidFill>
              </a:rPr>
              <a:t>score?</a:t>
            </a:r>
            <a:r>
              <a:rPr lang="en-GB" sz="4800" dirty="0" smtClean="0">
                <a:solidFill>
                  <a:srgbClr val="00B050"/>
                </a:solidFill>
              </a:rPr>
              <a:t/>
            </a:r>
            <a:br>
              <a:rPr lang="en-GB" sz="4800" dirty="0" smtClean="0">
                <a:solidFill>
                  <a:srgbClr val="00B050"/>
                </a:solidFill>
              </a:rPr>
            </a:br>
            <a:r>
              <a:rPr lang="en-GB" sz="4800" dirty="0" smtClean="0">
                <a:solidFill>
                  <a:srgbClr val="00B050"/>
                </a:solidFill>
              </a:rPr>
              <a:t>What was your favourite round?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3600" dirty="0" smtClean="0">
                <a:solidFill>
                  <a:srgbClr val="FF0000"/>
                </a:solidFill>
              </a:rPr>
              <a:t>Let Miss </a:t>
            </a:r>
            <a:r>
              <a:rPr lang="en-GB" sz="3600" dirty="0" err="1" smtClean="0">
                <a:solidFill>
                  <a:srgbClr val="FF0000"/>
                </a:solidFill>
              </a:rPr>
              <a:t>Branegan</a:t>
            </a:r>
            <a:r>
              <a:rPr lang="en-GB" sz="3600" dirty="0" smtClean="0">
                <a:solidFill>
                  <a:srgbClr val="FF0000"/>
                </a:solidFill>
              </a:rPr>
              <a:t> know on Seesaw.</a:t>
            </a:r>
            <a:endParaRPr lang="en-GB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052736"/>
            <a:ext cx="5626968" cy="1143000"/>
          </a:xfrm>
        </p:spPr>
        <p:txBody>
          <a:bodyPr>
            <a:no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Round 1 – Riddles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2348880"/>
            <a:ext cx="6347048" cy="21168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600" dirty="0" smtClean="0"/>
              <a:t>Work out the Disney character by solving the riddle. A riddle gives clues about something.</a:t>
            </a:r>
            <a:endParaRPr lang="en-GB" sz="3600" dirty="0"/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149080"/>
            <a:ext cx="2222778" cy="215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 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 smtClean="0"/>
              <a:t>I </a:t>
            </a:r>
            <a:r>
              <a:rPr lang="en-GB" sz="2800" dirty="0" smtClean="0"/>
              <a:t>am made </a:t>
            </a:r>
            <a:r>
              <a:rPr lang="en-GB" sz="2800" dirty="0" smtClean="0"/>
              <a:t>to cook and </a:t>
            </a:r>
            <a:r>
              <a:rPr lang="en-GB" sz="2800" dirty="0" smtClean="0"/>
              <a:t>clean by my wicked step mother</a:t>
            </a:r>
            <a:r>
              <a:rPr lang="en-GB" sz="2800" dirty="0" smtClean="0"/>
              <a:t>.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I want to go to the ball.</a:t>
            </a:r>
            <a:br>
              <a:rPr lang="en-GB" sz="2800" dirty="0" smtClean="0"/>
            </a:br>
            <a:r>
              <a:rPr lang="en-GB" sz="2800" dirty="0" smtClean="0"/>
              <a:t>A prince finds my shoe.</a:t>
            </a:r>
            <a:br>
              <a:rPr lang="en-GB" sz="2800" dirty="0" smtClean="0"/>
            </a:br>
            <a:r>
              <a:rPr lang="en-GB" sz="2800" dirty="0" smtClean="0"/>
              <a:t>Who am I?</a:t>
            </a:r>
            <a:br>
              <a:rPr lang="en-GB" sz="2800" dirty="0" smtClean="0"/>
            </a:br>
            <a:endParaRPr lang="en-GB" sz="2800" dirty="0" smtClean="0"/>
          </a:p>
          <a:p>
            <a:pPr marL="514350" indent="-514350">
              <a:buAutoNum type="arabicPeriod"/>
            </a:pPr>
            <a:r>
              <a:rPr lang="en-GB" sz="2800" dirty="0" smtClean="0"/>
              <a:t>I live under the sea.</a:t>
            </a:r>
            <a:br>
              <a:rPr lang="en-GB" sz="2800" dirty="0" smtClean="0"/>
            </a:br>
            <a:r>
              <a:rPr lang="en-GB" sz="2800" dirty="0" smtClean="0"/>
              <a:t>I love music.</a:t>
            </a:r>
            <a:br>
              <a:rPr lang="en-GB" sz="2800" dirty="0" smtClean="0"/>
            </a:br>
            <a:r>
              <a:rPr lang="en-GB" sz="2800" dirty="0" smtClean="0"/>
              <a:t>I have to look after a girl named Ariel.</a:t>
            </a:r>
            <a:br>
              <a:rPr lang="en-GB" sz="2800" dirty="0" smtClean="0"/>
            </a:br>
            <a:r>
              <a:rPr lang="en-GB" sz="2800" dirty="0" smtClean="0"/>
              <a:t>Who am I?</a:t>
            </a:r>
            <a:endParaRPr lang="en-GB" sz="2800" dirty="0"/>
          </a:p>
        </p:txBody>
      </p:sp>
      <p:pic>
        <p:nvPicPr>
          <p:cNvPr id="22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92925">
            <a:off x="6514842" y="4554156"/>
            <a:ext cx="2222778" cy="215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 smtClean="0"/>
              <a:t>I am made to cook and clean by my wicked step mother.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I want to go to the ball.</a:t>
            </a:r>
            <a:br>
              <a:rPr lang="en-GB" sz="2800" dirty="0" smtClean="0"/>
            </a:br>
            <a:r>
              <a:rPr lang="en-GB" sz="2800" dirty="0" smtClean="0"/>
              <a:t>A prince finds my shoe.</a:t>
            </a:r>
            <a:br>
              <a:rPr lang="en-GB" sz="2800" dirty="0" smtClean="0"/>
            </a:br>
            <a:r>
              <a:rPr lang="en-GB" sz="2800" dirty="0" smtClean="0"/>
              <a:t>Who am I?</a:t>
            </a:r>
            <a:br>
              <a:rPr lang="en-GB" sz="2800" dirty="0" smtClean="0"/>
            </a:br>
            <a:endParaRPr lang="en-GB" sz="2800" dirty="0" smtClean="0"/>
          </a:p>
          <a:p>
            <a:pPr marL="514350" indent="-514350">
              <a:buAutoNum type="arabicPeriod"/>
            </a:pPr>
            <a:r>
              <a:rPr lang="en-GB" sz="2800" dirty="0" smtClean="0"/>
              <a:t>I live under the sea.</a:t>
            </a:r>
            <a:br>
              <a:rPr lang="en-GB" sz="2800" dirty="0" smtClean="0"/>
            </a:br>
            <a:r>
              <a:rPr lang="en-GB" sz="2800" dirty="0" smtClean="0"/>
              <a:t>I love music.</a:t>
            </a:r>
            <a:br>
              <a:rPr lang="en-GB" sz="2800" dirty="0" smtClean="0"/>
            </a:br>
            <a:r>
              <a:rPr lang="en-GB" sz="2800" dirty="0" smtClean="0"/>
              <a:t>I have to look after a girl named Ariel.</a:t>
            </a:r>
            <a:br>
              <a:rPr lang="en-GB" sz="2800" dirty="0" smtClean="0"/>
            </a:br>
            <a:r>
              <a:rPr lang="en-GB" sz="2800" dirty="0" smtClean="0"/>
              <a:t>Who am I?</a:t>
            </a:r>
            <a:endParaRPr lang="en-GB" sz="2800" dirty="0"/>
          </a:p>
        </p:txBody>
      </p:sp>
      <p:pic>
        <p:nvPicPr>
          <p:cNvPr id="4" name="Picture 3" descr="https://lh4.googleusercontent.com/-5cRGXbBiDDI/UmQ6AfCuWqI/AAAAAAAAEeM/ZCxm6tbcKr0/w986-h881/Sebastian%2Bcharacter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293096"/>
            <a:ext cx="1512955" cy="1353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vignette4.wikia.nocookie.net/disney/images/4/44/Cinderella_Photo.jpg/revision/20120708201717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04864"/>
            <a:ext cx="1152128" cy="18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372200" y="306896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Cinderella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732240" y="566124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Sebastian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 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GB" sz="2800" dirty="0" smtClean="0"/>
              <a:t>3. Some people would say I’m cruel.</a:t>
            </a:r>
          </a:p>
          <a:p>
            <a:pPr marL="514350" indent="-514350"/>
            <a:r>
              <a:rPr lang="en-GB" sz="2800" dirty="0" smtClean="0"/>
              <a:t>     I hate dogs, especially Dalmatian puppies.</a:t>
            </a:r>
          </a:p>
          <a:p>
            <a:pPr marL="514350" indent="-514350"/>
            <a:r>
              <a:rPr lang="en-GB" sz="2800" dirty="0" smtClean="0"/>
              <a:t>     I have black and white hair. 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  <a:p>
            <a:pPr marL="514350" indent="-514350"/>
            <a:endParaRPr lang="en-GB" sz="2800" dirty="0" smtClean="0"/>
          </a:p>
          <a:p>
            <a:pPr marL="514350" indent="-514350"/>
            <a:r>
              <a:rPr lang="en-GB" sz="2800" dirty="0" smtClean="0"/>
              <a:t>4. I love the summer even though I could melt in the sun.</a:t>
            </a:r>
          </a:p>
          <a:p>
            <a:pPr marL="514350" indent="-514350"/>
            <a:r>
              <a:rPr lang="en-GB" sz="2800" dirty="0" smtClean="0"/>
              <a:t>     I am friendly and kind.</a:t>
            </a:r>
          </a:p>
          <a:p>
            <a:pPr marL="514350" indent="-514350"/>
            <a:r>
              <a:rPr lang="en-GB" sz="2800" dirty="0" smtClean="0"/>
              <a:t>     I have an orange carrot nose.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92925">
            <a:off x="6514842" y="4554156"/>
            <a:ext cx="2222778" cy="215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GB" sz="2800" dirty="0" smtClean="0"/>
              <a:t>3. Some people would say I’m cruel.</a:t>
            </a:r>
          </a:p>
          <a:p>
            <a:pPr marL="514350" indent="-514350"/>
            <a:r>
              <a:rPr lang="en-GB" sz="2800" dirty="0" smtClean="0"/>
              <a:t>     I hate dogs, especially Dalmatian puppies.</a:t>
            </a:r>
          </a:p>
          <a:p>
            <a:pPr marL="514350" indent="-514350"/>
            <a:r>
              <a:rPr lang="en-GB" sz="2800" dirty="0" smtClean="0"/>
              <a:t>     I have black and white hair. 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  <a:p>
            <a:pPr marL="514350" indent="-514350"/>
            <a:endParaRPr lang="en-GB" sz="2800" dirty="0" smtClean="0"/>
          </a:p>
          <a:p>
            <a:pPr marL="514350" indent="-514350"/>
            <a:r>
              <a:rPr lang="en-GB" sz="2800" dirty="0" smtClean="0"/>
              <a:t>4. I love the summer even though I could melt in the sun.</a:t>
            </a:r>
          </a:p>
          <a:p>
            <a:pPr marL="514350" indent="-514350"/>
            <a:r>
              <a:rPr lang="en-GB" sz="2800" dirty="0" smtClean="0"/>
              <a:t>     I am friendly and kind.</a:t>
            </a:r>
          </a:p>
          <a:p>
            <a:pPr marL="514350" indent="-514350"/>
            <a:r>
              <a:rPr lang="en-GB" sz="2800" dirty="0" smtClean="0"/>
              <a:t>     I have an orange carrot nose.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</p:txBody>
      </p:sp>
      <p:pic>
        <p:nvPicPr>
          <p:cNvPr id="4" name="Picture 3" descr="http://www.disneyclips.com/imagesnewb5/images/disney_cruella.gif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12776"/>
            <a:ext cx="1368152" cy="198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365104"/>
            <a:ext cx="1512168" cy="216024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372200" y="3212976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/>
              <a:t>Cruella</a:t>
            </a:r>
            <a:r>
              <a:rPr lang="en-GB" sz="2800" dirty="0" smtClean="0"/>
              <a:t> De </a:t>
            </a:r>
            <a:r>
              <a:rPr lang="en-GB" sz="2800" dirty="0" err="1" smtClean="0"/>
              <a:t>Vil</a:t>
            </a:r>
            <a:endParaRPr lang="en-GB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516216" y="602128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Olaf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GB" sz="2800" dirty="0" smtClean="0"/>
              <a:t>5. I love anything to do with Space.</a:t>
            </a:r>
          </a:p>
          <a:p>
            <a:pPr marL="514350" indent="-514350"/>
            <a:r>
              <a:rPr lang="en-GB" sz="2800" dirty="0" smtClean="0"/>
              <a:t>    My best friend is a sheriff.</a:t>
            </a:r>
          </a:p>
          <a:p>
            <a:pPr marL="514350" indent="-514350"/>
            <a:r>
              <a:rPr lang="en-GB" sz="2800" dirty="0" smtClean="0"/>
              <a:t>    I wear a space helmet and have a famous saying.</a:t>
            </a:r>
          </a:p>
          <a:p>
            <a:pPr marL="514350" indent="-514350"/>
            <a:r>
              <a:rPr lang="en-GB" sz="2800" dirty="0" smtClean="0"/>
              <a:t>    Who am I?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 smtClean="0"/>
          </a:p>
          <a:p>
            <a:pPr marL="514350" indent="-514350"/>
            <a:r>
              <a:rPr lang="en-GB" sz="2800" dirty="0" smtClean="0"/>
              <a:t>6. I live in the jungle.</a:t>
            </a:r>
          </a:p>
          <a:p>
            <a:pPr marL="514350" indent="-514350"/>
            <a:r>
              <a:rPr lang="en-GB" sz="2800" dirty="0" smtClean="0"/>
              <a:t>     I am adventurous and I can climb trees.</a:t>
            </a:r>
          </a:p>
          <a:p>
            <a:pPr marL="514350" indent="-514350"/>
            <a:r>
              <a:rPr lang="en-GB" sz="2800" dirty="0" smtClean="0"/>
              <a:t>     I was raised by wolves.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  <a:p>
            <a:pPr marL="514350" indent="-514350"/>
            <a:r>
              <a:rPr lang="en-GB" sz="2800" dirty="0" smtClean="0"/>
              <a:t>      </a:t>
            </a:r>
          </a:p>
        </p:txBody>
      </p:sp>
      <p:pic>
        <p:nvPicPr>
          <p:cNvPr id="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92925">
            <a:off x="6514842" y="4554156"/>
            <a:ext cx="2222778" cy="215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3760" y="1268760"/>
            <a:ext cx="2160240" cy="216024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Can you work out the Disney character by solving the riddle?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1700808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GB" sz="2800" dirty="0" smtClean="0"/>
              <a:t>5. I love anything to do with Space.</a:t>
            </a:r>
          </a:p>
          <a:p>
            <a:pPr marL="514350" indent="-514350"/>
            <a:r>
              <a:rPr lang="en-GB" sz="2800" dirty="0" smtClean="0"/>
              <a:t>    My best friend is a sheriff.</a:t>
            </a:r>
          </a:p>
          <a:p>
            <a:pPr marL="514350" indent="-514350"/>
            <a:r>
              <a:rPr lang="en-GB" sz="2800" dirty="0" smtClean="0"/>
              <a:t>    I wear a space helmet and have a famous saying.</a:t>
            </a:r>
          </a:p>
          <a:p>
            <a:pPr marL="514350" indent="-514350"/>
            <a:r>
              <a:rPr lang="en-GB" sz="2800" dirty="0" smtClean="0"/>
              <a:t>    Who am I?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 smtClean="0"/>
          </a:p>
          <a:p>
            <a:pPr marL="514350" indent="-514350"/>
            <a:r>
              <a:rPr lang="en-GB" sz="2800" dirty="0" smtClean="0"/>
              <a:t>6. I live in the jungle.</a:t>
            </a:r>
          </a:p>
          <a:p>
            <a:pPr marL="514350" indent="-514350"/>
            <a:r>
              <a:rPr lang="en-GB" sz="2800" dirty="0" smtClean="0"/>
              <a:t>     I am adventurous and I can climb trees.</a:t>
            </a:r>
          </a:p>
          <a:p>
            <a:pPr marL="514350" indent="-514350"/>
            <a:r>
              <a:rPr lang="en-GB" sz="2800" dirty="0" smtClean="0"/>
              <a:t>     I was raised by wolves.</a:t>
            </a:r>
          </a:p>
          <a:p>
            <a:pPr marL="514350" indent="-514350"/>
            <a:r>
              <a:rPr lang="en-GB" sz="2800" dirty="0" smtClean="0"/>
              <a:t>     Who am I?</a:t>
            </a:r>
          </a:p>
          <a:p>
            <a:pPr marL="514350" indent="-514350"/>
            <a:r>
              <a:rPr lang="en-GB" sz="2800" dirty="0" smtClean="0"/>
              <a:t>      </a:t>
            </a:r>
          </a:p>
        </p:txBody>
      </p:sp>
      <p:pic>
        <p:nvPicPr>
          <p:cNvPr id="1028" name="Picture 4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653136"/>
            <a:ext cx="1248551" cy="19442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372200" y="3068960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Buzz </a:t>
            </a:r>
            <a:r>
              <a:rPr lang="en-GB" sz="2800" dirty="0" err="1" smtClean="0"/>
              <a:t>Lightyear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415808" y="616530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Mowgli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418</Words>
  <Application>Microsoft Office PowerPoint</Application>
  <PresentationFormat>On-screen Show (4:3)</PresentationFormat>
  <Paragraphs>109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3L Miss Branegan’s  Quiz</vt:lpstr>
      <vt:lpstr>Slide 2</vt:lpstr>
      <vt:lpstr>Round 1 – Riddles</vt:lpstr>
      <vt:lpstr>Can you work out the Disney character by solving the riddle? </vt:lpstr>
      <vt:lpstr>Can you work out the Disney character by solving the riddle?</vt:lpstr>
      <vt:lpstr>Can you work out the Disney character by solving the riddle? </vt:lpstr>
      <vt:lpstr>Can you work out the Disney character by solving the riddle?</vt:lpstr>
      <vt:lpstr>Can you work out the Disney character by solving the riddle?</vt:lpstr>
      <vt:lpstr>Can you work out the Disney character by solving the riddle?</vt:lpstr>
      <vt:lpstr>Round 2 - Geography/ Flags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Round 3 – Crack the code</vt:lpstr>
      <vt:lpstr>Slide 22</vt:lpstr>
      <vt:lpstr>Slide 23</vt:lpstr>
      <vt:lpstr> Well done you’ve finished the quiz! What was your score? What was your favourite round? Let Miss Branegan know on Seesaw.</vt:lpstr>
    </vt:vector>
  </TitlesOfParts>
  <Company>Knowsley 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</dc:title>
  <dc:creator>BraneganR</dc:creator>
  <cp:lastModifiedBy>BraneganR</cp:lastModifiedBy>
  <cp:revision>6</cp:revision>
  <dcterms:created xsi:type="dcterms:W3CDTF">2020-07-06T08:01:21Z</dcterms:created>
  <dcterms:modified xsi:type="dcterms:W3CDTF">2020-07-06T12:08:57Z</dcterms:modified>
</cp:coreProperties>
</file>