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CF24-BA48-F746-84EC-95E413A3F6D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EDF0-78E3-5C45-9427-4E9738BC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1" y="222798"/>
            <a:ext cx="3683000" cy="444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0044" y="3197773"/>
            <a:ext cx="5998818" cy="27843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Ash Wednesday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85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h-Wednesday-Ashe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5" y="266580"/>
            <a:ext cx="8128000" cy="609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407" y="5149152"/>
            <a:ext cx="891232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Dear brethren (brothers </a:t>
            </a:r>
            <a:r>
              <a:rPr lang="en-US" sz="2400" dirty="0">
                <a:latin typeface="Century Gothic"/>
                <a:cs typeface="Century Gothic"/>
              </a:rPr>
              <a:t>and </a:t>
            </a:r>
            <a:r>
              <a:rPr lang="en-US" sz="2400" dirty="0" smtClean="0">
                <a:latin typeface="Century Gothic"/>
                <a:cs typeface="Century Gothic"/>
              </a:rPr>
              <a:t>sisters), </a:t>
            </a:r>
            <a:r>
              <a:rPr lang="en-US" sz="2400" dirty="0">
                <a:latin typeface="Century Gothic"/>
                <a:cs typeface="Century Gothic"/>
              </a:rPr>
              <a:t>let us humbly ask God our Father that he be pleased to bless with the abundance of his grace these ashes, which we will put on our heads in penitence.</a:t>
            </a: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07" y="108216"/>
            <a:ext cx="891232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At Mass on Ash Wednesday after the Homily, the priest says: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00209-Recov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26" y="0"/>
            <a:ext cx="642137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820" y="119495"/>
            <a:ext cx="89487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After a brief prayer in silence, he continues with a prayer such as:</a:t>
            </a:r>
            <a:r>
              <a:rPr lang="en-GB" sz="2400" dirty="0" smtClean="0">
                <a:effectLst/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20" y="5521345"/>
            <a:ext cx="8948793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O God</a:t>
            </a:r>
            <a:r>
              <a:rPr lang="en-US" sz="2400" dirty="0">
                <a:latin typeface="Century Gothic"/>
                <a:cs typeface="Century Gothic"/>
              </a:rPr>
              <a:t>, who </a:t>
            </a:r>
            <a:r>
              <a:rPr lang="en-US" sz="2400" dirty="0" smtClean="0">
                <a:latin typeface="Century Gothic"/>
                <a:cs typeface="Century Gothic"/>
              </a:rPr>
              <a:t>are moved by acts of humility and respond with forgiveness to works of penance, lend your merciful ear to our prayers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06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3-p098b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405" y="198390"/>
            <a:ext cx="89352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And in your kindness pour out the grace of your blessing on your servants who are marked with thee ashes.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1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h Wednes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1"/>
            <a:ext cx="9144000" cy="6531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583" y="129739"/>
            <a:ext cx="8857267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He sprinkles the ashes with holy water, then places ashes on the heads of all those present who come to him, and says to each one:</a:t>
            </a:r>
            <a:r>
              <a:rPr lang="en-GB" sz="2400" dirty="0" smtClean="0">
                <a:effectLst/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583" y="5445378"/>
            <a:ext cx="88572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Remember that you are dust, and to dust you shall return</a:t>
            </a:r>
            <a:r>
              <a:rPr lang="en-GB" sz="2400" dirty="0" smtClean="0">
                <a:effectLst/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583" y="6176130"/>
            <a:ext cx="88572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 smtClean="0">
                <a:latin typeface="Century Gothic"/>
                <a:cs typeface="Century Gothic"/>
              </a:rPr>
              <a:t>Or:– Repent , and believe in the Gospel.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58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Office Theme</vt:lpstr>
      <vt:lpstr>Ash Wednesday</vt:lpstr>
      <vt:lpstr>PowerPoint Presentation</vt:lpstr>
      <vt:lpstr>PowerPoint Presentation</vt:lpstr>
      <vt:lpstr>PowerPoint Presentation</vt:lpstr>
      <vt:lpstr>PowerPoint Presentation</vt:lpstr>
    </vt:vector>
  </TitlesOfParts>
  <Company>Matthew James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Carroll, Sarah Jane</cp:lastModifiedBy>
  <cp:revision>11</cp:revision>
  <dcterms:created xsi:type="dcterms:W3CDTF">2013-02-14T09:53:47Z</dcterms:created>
  <dcterms:modified xsi:type="dcterms:W3CDTF">2020-04-09T13:31:59Z</dcterms:modified>
</cp:coreProperties>
</file>