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  <p:sldId id="259" r:id="rId17"/>
    <p:sldId id="258" r:id="rId18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664" autoAdjust="0"/>
  </p:normalViewPr>
  <p:slideViewPr>
    <p:cSldViewPr>
      <p:cViewPr varScale="1">
        <p:scale>
          <a:sx n="42" d="100"/>
          <a:sy n="42" d="100"/>
        </p:scale>
        <p:origin x="1476" y="3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6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3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9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49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8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1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1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0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6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1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2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9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5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9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9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6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5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7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61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47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0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3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4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6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4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0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5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0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22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099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3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0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1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5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512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0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0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53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4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0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58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7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97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0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1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6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31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6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0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5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1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5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95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7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07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1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59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59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7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7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7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0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96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6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4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8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31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81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3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9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8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8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74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54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9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53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6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2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9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3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78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9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4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4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5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12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43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0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-55563"/>
            <a:ext cx="7845425" cy="99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416" y="-451792"/>
            <a:ext cx="14619288" cy="108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13" descr="GS3-p114.tif"/>
          <p:cNvPicPr>
            <a:picLocks noChangeAspect="1"/>
          </p:cNvPicPr>
          <p:nvPr/>
        </p:nvPicPr>
        <p:blipFill rotWithShape="1"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5830" r="677" b="10378"/>
          <a:stretch/>
        </p:blipFill>
        <p:spPr>
          <a:xfrm>
            <a:off x="1101800" y="412304"/>
            <a:ext cx="10729192" cy="903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240384" y="1832621"/>
            <a:ext cx="453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20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95674" y="680592"/>
            <a:ext cx="5184576" cy="1569660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200" b="1" dirty="0">
                <a:latin typeface="Century Gothic"/>
                <a:cs typeface="Century Gothic"/>
              </a:rPr>
              <a:t>J</a:t>
            </a:r>
            <a:r>
              <a:rPr lang="en-US" sz="3200" b="1" dirty="0" smtClean="0">
                <a:latin typeface="Century Gothic"/>
                <a:cs typeface="Century Gothic"/>
              </a:rPr>
              <a:t>esus </a:t>
            </a:r>
            <a:r>
              <a:rPr lang="en-US" sz="3200" b="1" dirty="0">
                <a:latin typeface="Century Gothic"/>
                <a:cs typeface="Century Gothic"/>
              </a:rPr>
              <a:t>sometimes said things that people found hard to understand.</a:t>
            </a:r>
            <a:endParaRPr lang="en-GB" sz="3200" b="1" dirty="0"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1800" y="2644552"/>
            <a:ext cx="5184576" cy="2554545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Century Gothic"/>
                <a:cs typeface="Century Gothic"/>
              </a:rPr>
              <a:t>One day he said, “I am the bread of life. Anyone who becomes my</a:t>
            </a:r>
          </a:p>
          <a:p>
            <a:r>
              <a:rPr lang="en-US" sz="3200" b="1" dirty="0">
                <a:latin typeface="Century Gothic"/>
                <a:cs typeface="Century Gothic"/>
              </a:rPr>
              <a:t>friend will never be hungry.</a:t>
            </a:r>
            <a:endParaRPr lang="en-GB" sz="3200" b="1" dirty="0" smtClean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1800" y="5524872"/>
            <a:ext cx="5184576" cy="1077218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Century Gothic"/>
                <a:cs typeface="Century Gothic"/>
              </a:rPr>
              <a:t>Anyone who trusts in me will never </a:t>
            </a:r>
            <a:r>
              <a:rPr lang="en-US" sz="3200" b="1" dirty="0" smtClean="0">
                <a:latin typeface="Century Gothic"/>
                <a:cs typeface="Century Gothic"/>
              </a:rPr>
              <a:t>be thirsty</a:t>
            </a:r>
            <a:r>
              <a:rPr lang="en-US" sz="3200" b="1" dirty="0">
                <a:latin typeface="Century Gothic"/>
                <a:cs typeface="Century Gothic"/>
              </a:rPr>
              <a:t>.</a:t>
            </a:r>
            <a:endParaRPr lang="en-GB" sz="3200" b="1" dirty="0" smtClean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1800" y="6893024"/>
            <a:ext cx="5184576" cy="2062103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Century Gothic"/>
                <a:cs typeface="Century Gothic"/>
              </a:rPr>
              <a:t>I will never send away from me anyone who wants to be my</a:t>
            </a:r>
          </a:p>
          <a:p>
            <a:r>
              <a:rPr lang="en-US" sz="3200" b="1" dirty="0">
                <a:latin typeface="Century Gothic"/>
                <a:cs typeface="Century Gothic"/>
              </a:rPr>
              <a:t>friend.</a:t>
            </a:r>
            <a:endParaRPr lang="en-GB" sz="3200" b="1" dirty="0" smtClean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4306" y="752600"/>
            <a:ext cx="5040560" cy="2554545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Century Gothic"/>
                <a:cs typeface="Century Gothic"/>
              </a:rPr>
              <a:t>Anyone who trusts in me will find out what life really is. I am the </a:t>
            </a:r>
            <a:r>
              <a:rPr lang="en-US" sz="3200" b="1" dirty="0" smtClean="0">
                <a:latin typeface="Century Gothic"/>
                <a:cs typeface="Century Gothic"/>
              </a:rPr>
              <a:t>living bread </a:t>
            </a:r>
            <a:r>
              <a:rPr lang="en-US" sz="3200" b="1" dirty="0">
                <a:latin typeface="Century Gothic"/>
                <a:cs typeface="Century Gothic"/>
              </a:rPr>
              <a:t>which comes from God.</a:t>
            </a:r>
            <a:endParaRPr lang="en-GB" sz="3200" b="1" dirty="0" smtClean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90432" y="3796680"/>
            <a:ext cx="5040560" cy="2062103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Century Gothic"/>
                <a:cs typeface="Century Gothic"/>
              </a:rPr>
              <a:t>Anyone who has this bread for food </a:t>
            </a:r>
            <a:r>
              <a:rPr lang="en-US" sz="3200" b="1" dirty="0" smtClean="0">
                <a:latin typeface="Century Gothic"/>
                <a:cs typeface="Century Gothic"/>
              </a:rPr>
              <a:t>will learn </a:t>
            </a:r>
            <a:r>
              <a:rPr lang="en-US" sz="3200" b="1" dirty="0">
                <a:latin typeface="Century Gothic"/>
                <a:cs typeface="Century Gothic"/>
              </a:rPr>
              <a:t>the secret of life that cannot be taken away</a:t>
            </a:r>
            <a:endParaRPr lang="en-GB" sz="3200" b="1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0432" y="6460976"/>
            <a:ext cx="5040560" cy="1569660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Century Gothic"/>
                <a:cs typeface="Century Gothic"/>
              </a:rPr>
              <a:t>The bread I give is </a:t>
            </a:r>
            <a:r>
              <a:rPr lang="en-US" sz="3200" b="1" dirty="0" smtClean="0">
                <a:latin typeface="Century Gothic"/>
                <a:cs typeface="Century Gothic"/>
              </a:rPr>
              <a:t>my life</a:t>
            </a:r>
            <a:r>
              <a:rPr lang="en-US" sz="3200" b="1" dirty="0">
                <a:latin typeface="Century Gothic"/>
                <a:cs typeface="Century Gothic"/>
              </a:rPr>
              <a:t>. I give it to be the life of the world.”</a:t>
            </a:r>
            <a:endParaRPr lang="en-GB" sz="3200" b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408" y="-451792"/>
            <a:ext cx="14619288" cy="108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 descr="GS3-p133.tif"/>
          <p:cNvPicPr>
            <a:picLocks noChangeAspect="1"/>
          </p:cNvPicPr>
          <p:nvPr/>
        </p:nvPicPr>
        <p:blipFill rotWithShape="1"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7" b="12537"/>
          <a:stretch/>
        </p:blipFill>
        <p:spPr>
          <a:xfrm>
            <a:off x="1245816" y="556320"/>
            <a:ext cx="10785994" cy="878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50472" y="8128646"/>
            <a:ext cx="4737845" cy="70788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GB" sz="2000" b="1" dirty="0" smtClean="0">
                <a:latin typeface="Century Gothic"/>
                <a:cs typeface="Century Gothic"/>
              </a:rPr>
              <a:t>Based </a:t>
            </a:r>
            <a:r>
              <a:rPr lang="en-GB" sz="2000" b="1" dirty="0">
                <a:latin typeface="Century Gothic"/>
                <a:cs typeface="Century Gothic"/>
              </a:rPr>
              <a:t>on </a:t>
            </a:r>
            <a:r>
              <a:rPr lang="en-GB" sz="2000" b="1" dirty="0" smtClean="0">
                <a:latin typeface="Century Gothic"/>
                <a:cs typeface="Century Gothic"/>
              </a:rPr>
              <a:t>John 6: 35,37,51,60,67</a:t>
            </a:r>
            <a:r>
              <a:rPr lang="en-GB" sz="2000" b="1" dirty="0">
                <a:latin typeface="Century Gothic"/>
                <a:cs typeface="Century Gothic"/>
              </a:rPr>
              <a:t>-68 (</a:t>
            </a:r>
            <a:r>
              <a:rPr lang="en-GB" sz="2000" b="1" dirty="0" smtClean="0">
                <a:latin typeface="Century Gothic"/>
                <a:cs typeface="Century Gothic"/>
              </a:rPr>
              <a:t>God’s </a:t>
            </a:r>
            <a:r>
              <a:rPr lang="en-GB" sz="2000" b="1" dirty="0">
                <a:latin typeface="Century Gothic"/>
                <a:cs typeface="Century Gothic"/>
              </a:rPr>
              <a:t>Story </a:t>
            </a:r>
            <a:r>
              <a:rPr lang="en-GB" sz="2000" b="1" dirty="0" smtClean="0">
                <a:latin typeface="Century Gothic"/>
                <a:cs typeface="Century Gothic"/>
              </a:rPr>
              <a:t>3)</a:t>
            </a:r>
            <a:endParaRPr lang="en-GB" sz="2000" b="1" dirty="0">
              <a:latin typeface="Century Gothic"/>
              <a:cs typeface="Century Gothic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312392" y="1832621"/>
            <a:ext cx="453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20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45816" y="772344"/>
            <a:ext cx="5040560" cy="15696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200" b="1" dirty="0">
                <a:latin typeface="Century Gothic"/>
                <a:cs typeface="Century Gothic"/>
              </a:rPr>
              <a:t>Many of Jesus’ disciples did not understand this. They went away.</a:t>
            </a:r>
            <a:endParaRPr lang="en-GB" sz="3200" b="1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5816" y="2716560"/>
            <a:ext cx="5040560" cy="156966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latin typeface="Century Gothic"/>
                <a:cs typeface="Century Gothic"/>
              </a:rPr>
              <a:t>Jesus asked the twelve he had chosen, “Will you also go away?”</a:t>
            </a:r>
            <a:endParaRPr lang="en-GB" sz="3200" b="1" dirty="0" smtClean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5816" y="4732784"/>
            <a:ext cx="5040560" cy="353943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Century Gothic"/>
                <a:cs typeface="Century Gothic"/>
              </a:rPr>
              <a:t>Peter answered, “Who else could we go to? You are the one who </a:t>
            </a:r>
            <a:r>
              <a:rPr lang="en-US" sz="3200" b="1" dirty="0" smtClean="0">
                <a:latin typeface="Century Gothic"/>
                <a:cs typeface="Century Gothic"/>
              </a:rPr>
              <a:t>has shown </a:t>
            </a:r>
            <a:r>
              <a:rPr lang="en-US" sz="3200" b="1" dirty="0">
                <a:latin typeface="Century Gothic"/>
                <a:cs typeface="Century Gothic"/>
              </a:rPr>
              <a:t>us what life really is, the kind of life that cannot be taken away.”</a:t>
            </a:r>
            <a:endParaRPr lang="en-GB" sz="32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25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7620000" cy="96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Pages>0</Pages>
  <Words>193</Words>
  <Characters>0</Characters>
  <Application>Microsoft Office PowerPoint</Application>
  <PresentationFormat>Custom</PresentationFormat>
  <Lines>0</Lines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Century Gothic</vt:lpstr>
      <vt:lpstr>Gill Sans</vt:lpstr>
      <vt:lpstr>ヒラギノ角ゴ ProN W3</vt:lpstr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</dc:creator>
  <cp:lastModifiedBy>Carroll, Sarah Jane</cp:lastModifiedBy>
  <cp:revision>35</cp:revision>
  <dcterms:modified xsi:type="dcterms:W3CDTF">2020-04-09T13:33:53Z</dcterms:modified>
</cp:coreProperties>
</file>