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12.xml" ContentType="application/vnd.openxmlformats-officedocument.theme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theme/theme13.xml" ContentType="application/vnd.openxmlformats-officedocument.theme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theme/theme1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  <p:sldMasterId id="2147483651" r:id="rId4"/>
    <p:sldMasterId id="2147483652" r:id="rId5"/>
    <p:sldMasterId id="2147483653" r:id="rId6"/>
    <p:sldMasterId id="2147483654" r:id="rId7"/>
    <p:sldMasterId id="2147483655" r:id="rId8"/>
    <p:sldMasterId id="2147483656" r:id="rId9"/>
    <p:sldMasterId id="2147483657" r:id="rId10"/>
    <p:sldMasterId id="2147483658" r:id="rId11"/>
    <p:sldMasterId id="2147483659" r:id="rId12"/>
    <p:sldMasterId id="2147483660" r:id="rId13"/>
    <p:sldMasterId id="2147483661" r:id="rId14"/>
  </p:sldMasterIdLst>
  <p:sldIdLst>
    <p:sldId id="256" r:id="rId15"/>
    <p:sldId id="257" r:id="rId16"/>
    <p:sldId id="258" r:id="rId17"/>
  </p:sldIdLst>
  <p:sldSz cx="13004800" cy="97536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457200" rtl="0" eaLnBrk="1" latinLnBrk="0" hangingPunct="1">
      <a:defRPr sz="1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457200" rtl="0" eaLnBrk="1" latinLnBrk="0" hangingPunct="1">
      <a:defRPr sz="1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457200" rtl="0" eaLnBrk="1" latinLnBrk="0" hangingPunct="1">
      <a:defRPr sz="1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457200" rtl="0" eaLnBrk="1" latinLnBrk="0" hangingPunct="1">
      <a:defRPr sz="1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1472" y="36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2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.xml"/><Relationship Id="rId10" Type="http://schemas.openxmlformats.org/officeDocument/2006/relationships/slideMaster" Target="slideMasters/slideMaster10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38583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547148"/>
      </p:ext>
    </p:extLst>
  </p:cSld>
  <p:clrMapOvr>
    <a:masterClrMapping/>
  </p:clrMapOvr>
  <p:transition spd="slow">
    <p:wipe/>
  </p:transition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759117"/>
      </p:ext>
    </p:extLst>
  </p:cSld>
  <p:clrMapOvr>
    <a:masterClrMapping/>
  </p:clrMapOvr>
  <p:transition spd="slow">
    <p:wipe/>
  </p:transition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549005"/>
      </p:ext>
    </p:extLst>
  </p:cSld>
  <p:clrMapOvr>
    <a:masterClrMapping/>
  </p:clrMapOvr>
  <p:transition spd="slow">
    <p:wipe/>
  </p:transition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71999526"/>
      </p:ext>
    </p:extLst>
  </p:cSld>
  <p:clrMapOvr>
    <a:masterClrMapping/>
  </p:clrMapOvr>
  <p:transition spd="slow">
    <p:wipe/>
  </p:transition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270000"/>
            <a:ext cx="5156200" cy="721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270000"/>
            <a:ext cx="5156200" cy="721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356762"/>
      </p:ext>
    </p:extLst>
  </p:cSld>
  <p:clrMapOvr>
    <a:masterClrMapping/>
  </p:clrMapOvr>
  <p:transition spd="slow">
    <p:wipe/>
  </p:transition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243078"/>
      </p:ext>
    </p:extLst>
  </p:cSld>
  <p:clrMapOvr>
    <a:masterClrMapping/>
  </p:clrMapOvr>
  <p:transition spd="slow">
    <p:wipe/>
  </p:transition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408067"/>
      </p:ext>
    </p:extLst>
  </p:cSld>
  <p:clrMapOvr>
    <a:masterClrMapping/>
  </p:clrMapOvr>
  <p:transition spd="slow">
    <p:wipe/>
  </p:transition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8025696"/>
      </p:ext>
    </p:extLst>
  </p:cSld>
  <p:clrMapOvr>
    <a:masterClrMapping/>
  </p:clrMapOvr>
  <p:transition spd="slow">
    <p:wipe/>
  </p:transition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10399919"/>
      </p:ext>
    </p:extLst>
  </p:cSld>
  <p:clrMapOvr>
    <a:masterClrMapping/>
  </p:clrMapOvr>
  <p:transition spd="slow">
    <p:wipe/>
  </p:transition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14279281"/>
      </p:ext>
    </p:extLst>
  </p:cSld>
  <p:clrMapOvr>
    <a:masterClrMapping/>
  </p:clrMapOvr>
  <p:transition spd="slow">
    <p:wipe/>
  </p:transition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034793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3216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321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91547"/>
      </p:ext>
    </p:extLst>
  </p:cSld>
  <p:clrMapOvr>
    <a:masterClrMapping/>
  </p:clrMapOvr>
  <p:transition spd="slow">
    <p:wipe/>
  </p:transition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0930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0930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734723"/>
      </p:ext>
    </p:extLst>
  </p:cSld>
  <p:clrMapOvr>
    <a:masterClrMapping/>
  </p:clrMapOvr>
  <p:transition spd="slow">
    <p:wipe/>
  </p:transition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827720"/>
      </p:ext>
    </p:extLst>
  </p:cSld>
  <p:clrMapOvr>
    <a:masterClrMapping/>
  </p:clrMapOvr>
  <p:transition spd="slow">
    <p:wipe/>
  </p:transition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827157"/>
      </p:ext>
    </p:extLst>
  </p:cSld>
  <p:clrMapOvr>
    <a:masterClrMapping/>
  </p:clrMapOvr>
  <p:transition spd="slow">
    <p:wipe/>
  </p:transition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60784494"/>
      </p:ext>
    </p:extLst>
  </p:cSld>
  <p:clrMapOvr>
    <a:masterClrMapping/>
  </p:clrMapOvr>
  <p:transition spd="slow">
    <p:wipe/>
  </p:transition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2705100"/>
            <a:ext cx="2444750" cy="5840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150" y="2705100"/>
            <a:ext cx="2444750" cy="5840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124126"/>
      </p:ext>
    </p:extLst>
  </p:cSld>
  <p:clrMapOvr>
    <a:masterClrMapping/>
  </p:clrMapOvr>
  <p:transition spd="slow">
    <p:wipe/>
  </p:transition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180695"/>
      </p:ext>
    </p:extLst>
  </p:cSld>
  <p:clrMapOvr>
    <a:masterClrMapping/>
  </p:clrMapOvr>
  <p:transition spd="slow">
    <p:wipe/>
  </p:transition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494262"/>
      </p:ext>
    </p:extLst>
  </p:cSld>
  <p:clrMapOvr>
    <a:masterClrMapping/>
  </p:clrMapOvr>
  <p:transition spd="slow">
    <p:wipe/>
  </p:transition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2859028"/>
      </p:ext>
    </p:extLst>
  </p:cSld>
  <p:clrMapOvr>
    <a:masterClrMapping/>
  </p:clrMapOvr>
  <p:transition spd="slow">
    <p:wipe/>
  </p:transition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33350611"/>
      </p:ext>
    </p:extLst>
  </p:cSld>
  <p:clrMapOvr>
    <a:masterClrMapping/>
  </p:clrMapOvr>
  <p:transition spd="slow">
    <p:wipe/>
  </p:transition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45968398"/>
      </p:ext>
    </p:extLst>
  </p:cSld>
  <p:clrMapOvr>
    <a:masterClrMapping/>
  </p:clrMapOvr>
  <p:transition spd="slow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748769"/>
      </p:ext>
    </p:extLst>
  </p:cSld>
  <p:clrMapOvr>
    <a:masterClrMapping/>
  </p:clrMapOvr>
  <p:transition spd="slow">
    <p:wipe/>
  </p:transition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801673"/>
      </p:ext>
    </p:extLst>
  </p:cSld>
  <p:clrMapOvr>
    <a:masterClrMapping/>
  </p:clrMapOvr>
  <p:transition spd="slow">
    <p:wipe/>
  </p:transition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39713"/>
            <a:ext cx="2616200" cy="8305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39713"/>
            <a:ext cx="7696200" cy="8305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749120"/>
      </p:ext>
    </p:extLst>
  </p:cSld>
  <p:clrMapOvr>
    <a:masterClrMapping/>
  </p:clrMapOvr>
  <p:transition spd="slow">
    <p:wipe/>
  </p:transition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825222"/>
      </p:ext>
    </p:extLst>
  </p:cSld>
  <p:clrMapOvr>
    <a:masterClrMapping/>
  </p:clrMapOvr>
  <p:transition spd="slow">
    <p:wipe/>
  </p:transition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91467"/>
      </p:ext>
    </p:extLst>
  </p:cSld>
  <p:clrMapOvr>
    <a:masterClrMapping/>
  </p:clrMapOvr>
  <p:transition spd="slow">
    <p:wipe/>
  </p:transition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32519798"/>
      </p:ext>
    </p:extLst>
  </p:cSld>
  <p:clrMapOvr>
    <a:masterClrMapping/>
  </p:clrMapOvr>
  <p:transition spd="slow">
    <p:wipe/>
  </p:transition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2768600"/>
            <a:ext cx="5156200" cy="698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768600"/>
            <a:ext cx="5156200" cy="698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882999"/>
      </p:ext>
    </p:extLst>
  </p:cSld>
  <p:clrMapOvr>
    <a:masterClrMapping/>
  </p:clrMapOvr>
  <p:transition spd="slow">
    <p:wipe/>
  </p:transition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066285"/>
      </p:ext>
    </p:extLst>
  </p:cSld>
  <p:clrMapOvr>
    <a:masterClrMapping/>
  </p:clrMapOvr>
  <p:transition spd="slow">
    <p:wipe/>
  </p:transition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020647"/>
      </p:ext>
    </p:extLst>
  </p:cSld>
  <p:clrMapOvr>
    <a:masterClrMapping/>
  </p:clrMapOvr>
  <p:transition spd="slow">
    <p:wipe/>
  </p:transition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4807734"/>
      </p:ext>
    </p:extLst>
  </p:cSld>
  <p:clrMapOvr>
    <a:masterClrMapping/>
  </p:clrMapOvr>
  <p:transition spd="slow">
    <p:wipe/>
  </p:transition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55831280"/>
      </p:ext>
    </p:extLst>
  </p:cSld>
  <p:clrMapOvr>
    <a:masterClrMapping/>
  </p:clrMapOvr>
  <p:transition spd="slow">
    <p:wip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334723"/>
      </p:ext>
    </p:extLst>
  </p:cSld>
  <p:clrMapOvr>
    <a:masterClrMapping/>
  </p:clrMapOvr>
  <p:transition spd="slow">
    <p:wipe/>
  </p:transition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4080247"/>
      </p:ext>
    </p:extLst>
  </p:cSld>
  <p:clrMapOvr>
    <a:masterClrMapping/>
  </p:clrMapOvr>
  <p:transition spd="slow">
    <p:wipe/>
  </p:transition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067384"/>
      </p:ext>
    </p:extLst>
  </p:cSld>
  <p:clrMapOvr>
    <a:masterClrMapping/>
  </p:clrMapOvr>
  <p:transition spd="slow">
    <p:wipe/>
  </p:transition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177800"/>
            <a:ext cx="2616200" cy="9575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177800"/>
            <a:ext cx="7696200" cy="9575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117039"/>
      </p:ext>
    </p:extLst>
  </p:cSld>
  <p:clrMapOvr>
    <a:masterClrMapping/>
  </p:clrMapOvr>
  <p:transition spd="slow">
    <p:wipe/>
  </p:transition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742295"/>
      </p:ext>
    </p:extLst>
  </p:cSld>
  <p:clrMapOvr>
    <a:masterClrMapping/>
  </p:clrMapOvr>
  <p:transition spd="slow">
    <p:wipe/>
  </p:transition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961531"/>
      </p:ext>
    </p:extLst>
  </p:cSld>
  <p:clrMapOvr>
    <a:masterClrMapping/>
  </p:clrMapOvr>
  <p:transition spd="slow">
    <p:wipe/>
  </p:transition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9503667"/>
      </p:ext>
    </p:extLst>
  </p:cSld>
  <p:clrMapOvr>
    <a:masterClrMapping/>
  </p:clrMapOvr>
  <p:transition spd="slow">
    <p:wipe/>
  </p:transition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72400" y="2705100"/>
            <a:ext cx="1905000" cy="5840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829800" y="2705100"/>
            <a:ext cx="1905000" cy="5840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418263"/>
      </p:ext>
    </p:extLst>
  </p:cSld>
  <p:clrMapOvr>
    <a:masterClrMapping/>
  </p:clrMapOvr>
  <p:transition spd="slow">
    <p:wipe/>
  </p:transition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067983"/>
      </p:ext>
    </p:extLst>
  </p:cSld>
  <p:clrMapOvr>
    <a:masterClrMapping/>
  </p:clrMapOvr>
  <p:transition spd="slow">
    <p:wipe/>
  </p:transition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158030"/>
      </p:ext>
    </p:extLst>
  </p:cSld>
  <p:clrMapOvr>
    <a:masterClrMapping/>
  </p:clrMapOvr>
  <p:transition spd="slow">
    <p:wipe/>
  </p:transition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6645621"/>
      </p:ext>
    </p:extLst>
  </p:cSld>
  <p:clrMapOvr>
    <a:masterClrMapping/>
  </p:clrMapOvr>
  <p:transition spd="slow">
    <p:wip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2491448"/>
      </p:ext>
    </p:extLst>
  </p:cSld>
  <p:clrMapOvr>
    <a:masterClrMapping/>
  </p:clrMapOvr>
  <p:transition spd="slow">
    <p:wipe/>
  </p:transition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92147573"/>
      </p:ext>
    </p:extLst>
  </p:cSld>
  <p:clrMapOvr>
    <a:masterClrMapping/>
  </p:clrMapOvr>
  <p:transition spd="slow">
    <p:wipe/>
  </p:transition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96930113"/>
      </p:ext>
    </p:extLst>
  </p:cSld>
  <p:clrMapOvr>
    <a:masterClrMapping/>
  </p:clrMapOvr>
  <p:transition spd="slow">
    <p:wipe/>
  </p:transition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236811"/>
      </p:ext>
    </p:extLst>
  </p:cSld>
  <p:clrMapOvr>
    <a:masterClrMapping/>
  </p:clrMapOvr>
  <p:transition spd="slow">
    <p:wipe/>
  </p:transition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39713"/>
            <a:ext cx="2616200" cy="8305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39713"/>
            <a:ext cx="7696200" cy="8305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799874"/>
      </p:ext>
    </p:extLst>
  </p:cSld>
  <p:clrMapOvr>
    <a:masterClrMapping/>
  </p:clrMapOvr>
  <p:transition spd="slow">
    <p:wipe/>
  </p:transition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296378"/>
      </p:ext>
    </p:extLst>
  </p:cSld>
  <p:clrMapOvr>
    <a:masterClrMapping/>
  </p:clrMapOvr>
  <p:transition spd="slow">
    <p:wipe/>
  </p:transition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910712"/>
      </p:ext>
    </p:extLst>
  </p:cSld>
  <p:clrMapOvr>
    <a:masterClrMapping/>
  </p:clrMapOvr>
  <p:transition spd="slow">
    <p:wipe/>
  </p:transition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17658364"/>
      </p:ext>
    </p:extLst>
  </p:cSld>
  <p:clrMapOvr>
    <a:masterClrMapping/>
  </p:clrMapOvr>
  <p:transition spd="slow">
    <p:wipe/>
  </p:transition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2705100"/>
            <a:ext cx="2444750" cy="5840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150" y="2705100"/>
            <a:ext cx="2444750" cy="5840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628455"/>
      </p:ext>
    </p:extLst>
  </p:cSld>
  <p:clrMapOvr>
    <a:masterClrMapping/>
  </p:clrMapOvr>
  <p:transition spd="slow">
    <p:wipe/>
  </p:transition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39716"/>
      </p:ext>
    </p:extLst>
  </p:cSld>
  <p:clrMapOvr>
    <a:masterClrMapping/>
  </p:clrMapOvr>
  <p:transition spd="slow">
    <p:wipe/>
  </p:transition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516794"/>
      </p:ext>
    </p:extLst>
  </p:cSld>
  <p:clrMapOvr>
    <a:masterClrMapping/>
  </p:clrMapOvr>
  <p:transition spd="slow">
    <p:wip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2705100"/>
            <a:ext cx="5156200" cy="5840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705100"/>
            <a:ext cx="5156200" cy="5840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773724"/>
      </p:ext>
    </p:extLst>
  </p:cSld>
  <p:clrMapOvr>
    <a:masterClrMapping/>
  </p:clrMapOvr>
  <p:transition spd="slow">
    <p:wipe/>
  </p:transition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70375920"/>
      </p:ext>
    </p:extLst>
  </p:cSld>
  <p:clrMapOvr>
    <a:masterClrMapping/>
  </p:clrMapOvr>
  <p:transition spd="slow">
    <p:wipe/>
  </p:transition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75179245"/>
      </p:ext>
    </p:extLst>
  </p:cSld>
  <p:clrMapOvr>
    <a:masterClrMapping/>
  </p:clrMapOvr>
  <p:transition spd="slow">
    <p:wipe/>
  </p:transition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74436310"/>
      </p:ext>
    </p:extLst>
  </p:cSld>
  <p:clrMapOvr>
    <a:masterClrMapping/>
  </p:clrMapOvr>
  <p:transition spd="slow">
    <p:wipe/>
  </p:transition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550447"/>
      </p:ext>
    </p:extLst>
  </p:cSld>
  <p:clrMapOvr>
    <a:masterClrMapping/>
  </p:clrMapOvr>
  <p:transition spd="slow">
    <p:wipe/>
  </p:transition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39713"/>
            <a:ext cx="2616200" cy="8305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39713"/>
            <a:ext cx="7696200" cy="8305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503599"/>
      </p:ext>
    </p:extLst>
  </p:cSld>
  <p:clrMapOvr>
    <a:masterClrMapping/>
  </p:clrMapOvr>
  <p:transition spd="slow">
    <p:wip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096441"/>
      </p:ext>
    </p:extLst>
  </p:cSld>
  <p:clrMapOvr>
    <a:masterClrMapping/>
  </p:clrMapOvr>
  <p:transition spd="slow">
    <p:wip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812173"/>
      </p:ext>
    </p:extLst>
  </p:cSld>
  <p:clrMapOvr>
    <a:masterClrMapping/>
  </p:clrMapOvr>
  <p:transition spd="slow">
    <p:wip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7872134"/>
      </p:ext>
    </p:extLst>
  </p:cSld>
  <p:clrMapOvr>
    <a:masterClrMapping/>
  </p:clrMapOvr>
  <p:transition spd="slow">
    <p:wip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30442919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682403"/>
      </p:ext>
    </p:extLst>
  </p:cSld>
  <p:clrMapOvr>
    <a:masterClrMapping/>
  </p:clrMapOvr>
  <p:transition spd="slow">
    <p:wip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7556109"/>
      </p:ext>
    </p:extLst>
  </p:cSld>
  <p:clrMapOvr>
    <a:masterClrMapping/>
  </p:clrMapOvr>
  <p:transition spd="slow">
    <p:wip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397445"/>
      </p:ext>
    </p:extLst>
  </p:cSld>
  <p:clrMapOvr>
    <a:masterClrMapping/>
  </p:clrMapOvr>
  <p:transition spd="slow">
    <p:wip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39713"/>
            <a:ext cx="2616200" cy="8305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39713"/>
            <a:ext cx="7696200" cy="8305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667134"/>
      </p:ext>
    </p:extLst>
  </p:cSld>
  <p:clrMapOvr>
    <a:masterClrMapping/>
  </p:clrMapOvr>
  <p:transition spd="slow">
    <p:wip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839065"/>
      </p:ext>
    </p:extLst>
  </p:cSld>
  <p:clrMapOvr>
    <a:masterClrMapping/>
  </p:clrMapOvr>
  <p:transition spd="slow">
    <p:wip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572637"/>
      </p:ext>
    </p:extLst>
  </p:cSld>
  <p:clrMapOvr>
    <a:masterClrMapping/>
  </p:clrMapOvr>
  <p:transition spd="slow">
    <p:wip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54477466"/>
      </p:ext>
    </p:extLst>
  </p:cSld>
  <p:clrMapOvr>
    <a:masterClrMapping/>
  </p:clrMapOvr>
  <p:transition spd="slow">
    <p:wip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206511"/>
      </p:ext>
    </p:extLst>
  </p:cSld>
  <p:clrMapOvr>
    <a:masterClrMapping/>
  </p:clrMapOvr>
  <p:transition spd="slow">
    <p:wip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771240"/>
      </p:ext>
    </p:extLst>
  </p:cSld>
  <p:clrMapOvr>
    <a:masterClrMapping/>
  </p:clrMapOvr>
  <p:transition spd="slow">
    <p:wip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238155"/>
      </p:ext>
    </p:extLst>
  </p:cSld>
  <p:clrMapOvr>
    <a:masterClrMapping/>
  </p:clrMapOvr>
  <p:transition spd="slow">
    <p:wip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8835917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42008736"/>
      </p:ext>
    </p:extLst>
  </p:cSld>
  <p:clrMapOvr>
    <a:masterClrMapping/>
  </p:clrMapOvr>
  <p:transition spd="slow">
    <p:wip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52997064"/>
      </p:ext>
    </p:extLst>
  </p:cSld>
  <p:clrMapOvr>
    <a:masterClrMapping/>
  </p:clrMapOvr>
  <p:transition spd="slow">
    <p:wip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29375437"/>
      </p:ext>
    </p:extLst>
  </p:cSld>
  <p:clrMapOvr>
    <a:masterClrMapping/>
  </p:clrMapOvr>
  <p:transition spd="slow">
    <p:wip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278307"/>
      </p:ext>
    </p:extLst>
  </p:cSld>
  <p:clrMapOvr>
    <a:masterClrMapping/>
  </p:clrMapOvr>
  <p:transition spd="slow">
    <p:wip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4357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309929"/>
      </p:ext>
    </p:extLst>
  </p:cSld>
  <p:clrMapOvr>
    <a:masterClrMapping/>
  </p:clrMapOvr>
  <p:transition spd="slow">
    <p:wip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741282"/>
      </p:ext>
    </p:extLst>
  </p:cSld>
  <p:clrMapOvr>
    <a:masterClrMapping/>
  </p:clrMapOvr>
  <p:transition spd="slow">
    <p:wip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363826"/>
      </p:ext>
    </p:extLst>
  </p:cSld>
  <p:clrMapOvr>
    <a:masterClrMapping/>
  </p:clrMapOvr>
  <p:transition spd="slow">
    <p:wip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5182466"/>
      </p:ext>
    </p:extLst>
  </p:cSld>
  <p:clrMapOvr>
    <a:masterClrMapping/>
  </p:clrMapOvr>
  <p:transition spd="slow">
    <p:wip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5029200"/>
            <a:ext cx="5156200" cy="3568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5029200"/>
            <a:ext cx="5156200" cy="3568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188211"/>
      </p:ext>
    </p:extLst>
  </p:cSld>
  <p:clrMapOvr>
    <a:masterClrMapping/>
  </p:clrMapOvr>
  <p:transition spd="slow">
    <p:wip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342766"/>
      </p:ext>
    </p:extLst>
  </p:cSld>
  <p:clrMapOvr>
    <a:masterClrMapping/>
  </p:clrMapOvr>
  <p:transition spd="slow">
    <p:wip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060402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737122"/>
      </p:ext>
    </p:extLst>
  </p:cSld>
  <p:clrMapOvr>
    <a:masterClrMapping/>
  </p:clrMapOvr>
  <p:transition spd="slow">
    <p:wipe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7886630"/>
      </p:ext>
    </p:extLst>
  </p:cSld>
  <p:clrMapOvr>
    <a:masterClrMapping/>
  </p:clrMapOvr>
  <p:transition spd="slow">
    <p:wip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10243831"/>
      </p:ext>
    </p:extLst>
  </p:cSld>
  <p:clrMapOvr>
    <a:masterClrMapping/>
  </p:clrMapOvr>
  <p:transition spd="slow">
    <p:wip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29198197"/>
      </p:ext>
    </p:extLst>
  </p:cSld>
  <p:clrMapOvr>
    <a:masterClrMapping/>
  </p:clrMapOvr>
  <p:transition spd="slow">
    <p:wipe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350297"/>
      </p:ext>
    </p:extLst>
  </p:cSld>
  <p:clrMapOvr>
    <a:masterClrMapping/>
  </p:clrMapOvr>
  <p:transition spd="slow">
    <p:wipe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0"/>
            <a:ext cx="2616200" cy="8597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0"/>
            <a:ext cx="7696200" cy="8597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758190"/>
      </p:ext>
    </p:extLst>
  </p:cSld>
  <p:clrMapOvr>
    <a:masterClrMapping/>
  </p:clrMapOvr>
  <p:transition spd="slow">
    <p:wip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897988"/>
      </p:ext>
    </p:extLst>
  </p:cSld>
  <p:clrMapOvr>
    <a:masterClrMapping/>
  </p:clrMapOvr>
  <p:transition spd="slow">
    <p:wipe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863768"/>
      </p:ext>
    </p:extLst>
  </p:cSld>
  <p:clrMapOvr>
    <a:masterClrMapping/>
  </p:clrMapOvr>
  <p:transition spd="slow">
    <p:wipe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87979117"/>
      </p:ext>
    </p:extLst>
  </p:cSld>
  <p:clrMapOvr>
    <a:masterClrMapping/>
  </p:clrMapOvr>
  <p:transition spd="slow">
    <p:wipe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688051"/>
      </p:ext>
    </p:extLst>
  </p:cSld>
  <p:clrMapOvr>
    <a:masterClrMapping/>
  </p:clrMapOvr>
  <p:transition spd="slow">
    <p:wipe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521562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728641"/>
      </p:ext>
    </p:extLst>
  </p:cSld>
  <p:clrMapOvr>
    <a:masterClrMapping/>
  </p:clrMapOvr>
  <p:transition spd="slow">
    <p:wipe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415892"/>
      </p:ext>
    </p:extLst>
  </p:cSld>
  <p:clrMapOvr>
    <a:masterClrMapping/>
  </p:clrMapOvr>
  <p:transition spd="slow">
    <p:wipe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50062108"/>
      </p:ext>
    </p:extLst>
  </p:cSld>
  <p:clrMapOvr>
    <a:masterClrMapping/>
  </p:clrMapOvr>
  <p:transition spd="slow">
    <p:wipe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7865569"/>
      </p:ext>
    </p:extLst>
  </p:cSld>
  <p:clrMapOvr>
    <a:masterClrMapping/>
  </p:clrMapOvr>
  <p:transition spd="slow">
    <p:wipe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60295736"/>
      </p:ext>
    </p:extLst>
  </p:cSld>
  <p:clrMapOvr>
    <a:masterClrMapping/>
  </p:clrMapOvr>
  <p:transition spd="slow">
    <p:wipe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62524"/>
      </p:ext>
    </p:extLst>
  </p:cSld>
  <p:clrMapOvr>
    <a:masterClrMapping/>
  </p:clrMapOvr>
  <p:transition spd="slow">
    <p:wipe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791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7913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553226"/>
      </p:ext>
    </p:extLst>
  </p:cSld>
  <p:clrMapOvr>
    <a:masterClrMapping/>
  </p:clrMapOvr>
  <p:transition spd="slow">
    <p:wipe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468112"/>
      </p:ext>
    </p:extLst>
  </p:cSld>
  <p:clrMapOvr>
    <a:masterClrMapping/>
  </p:clrMapOvr>
  <p:transition spd="slow">
    <p:wipe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91074"/>
      </p:ext>
    </p:extLst>
  </p:cSld>
  <p:clrMapOvr>
    <a:masterClrMapping/>
  </p:clrMapOvr>
  <p:transition spd="slow">
    <p:wipe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39761784"/>
      </p:ext>
    </p:extLst>
  </p:cSld>
  <p:clrMapOvr>
    <a:masterClrMapping/>
  </p:clrMapOvr>
  <p:transition spd="slow">
    <p:wipe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756926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72570"/>
      </p:ext>
    </p:extLst>
  </p:cSld>
  <p:clrMapOvr>
    <a:masterClrMapping/>
  </p:clrMapOvr>
  <p:transition spd="slow">
    <p:wipe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825930"/>
      </p:ext>
    </p:extLst>
  </p:cSld>
  <p:clrMapOvr>
    <a:masterClrMapping/>
  </p:clrMapOvr>
  <p:transition spd="slow">
    <p:wipe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54479"/>
      </p:ext>
    </p:extLst>
  </p:cSld>
  <p:clrMapOvr>
    <a:masterClrMapping/>
  </p:clrMapOvr>
  <p:transition spd="slow">
    <p:wipe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5753107"/>
      </p:ext>
    </p:extLst>
  </p:cSld>
  <p:clrMapOvr>
    <a:masterClrMapping/>
  </p:clrMapOvr>
  <p:transition spd="slow">
    <p:wipe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81607885"/>
      </p:ext>
    </p:extLst>
  </p:cSld>
  <p:clrMapOvr>
    <a:masterClrMapping/>
  </p:clrMapOvr>
  <p:transition spd="slow">
    <p:wipe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4453471"/>
      </p:ext>
    </p:extLst>
  </p:cSld>
  <p:clrMapOvr>
    <a:masterClrMapping/>
  </p:clrMapOvr>
  <p:transition spd="slow">
    <p:wipe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80138"/>
      </p:ext>
    </p:extLst>
  </p:cSld>
  <p:clrMapOvr>
    <a:masterClrMapping/>
  </p:clrMapOvr>
  <p:transition spd="slow">
    <p:wipe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791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7913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379577"/>
      </p:ext>
    </p:extLst>
  </p:cSld>
  <p:clrMapOvr>
    <a:masterClrMapping/>
  </p:clrMapOvr>
  <p:transition spd="slow">
    <p:wipe/>
  </p:transition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196586"/>
      </p:ext>
    </p:extLst>
  </p:cSld>
  <p:clrMapOvr>
    <a:masterClrMapping/>
  </p:clrMapOvr>
  <p:transition spd="slow">
    <p:wipe/>
  </p:transition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358105"/>
      </p:ext>
    </p:extLst>
  </p:cSld>
  <p:clrMapOvr>
    <a:masterClrMapping/>
  </p:clrMapOvr>
  <p:transition spd="slow">
    <p:wipe/>
  </p:transition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98974421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12269046"/>
      </p:ext>
    </p:extLst>
  </p:cSld>
  <p:clrMapOvr>
    <a:masterClrMapping/>
  </p:clrMapOvr>
  <p:transition spd="slow">
    <p:wipe/>
  </p:transition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5000" y="4787900"/>
            <a:ext cx="2857500" cy="4965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900" y="4787900"/>
            <a:ext cx="2857500" cy="4965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560219"/>
      </p:ext>
    </p:extLst>
  </p:cSld>
  <p:clrMapOvr>
    <a:masterClrMapping/>
  </p:clrMapOvr>
  <p:transition spd="slow">
    <p:wipe/>
  </p:transition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983586"/>
      </p:ext>
    </p:extLst>
  </p:cSld>
  <p:clrMapOvr>
    <a:masterClrMapping/>
  </p:clrMapOvr>
  <p:transition spd="slow">
    <p:wipe/>
  </p:transition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29831"/>
      </p:ext>
    </p:extLst>
  </p:cSld>
  <p:clrMapOvr>
    <a:masterClrMapping/>
  </p:clrMapOvr>
  <p:transition spd="slow">
    <p:wipe/>
  </p:transition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19972690"/>
      </p:ext>
    </p:extLst>
  </p:cSld>
  <p:clrMapOvr>
    <a:masterClrMapping/>
  </p:clrMapOvr>
  <p:transition spd="slow">
    <p:wipe/>
  </p:transition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14722406"/>
      </p:ext>
    </p:extLst>
  </p:cSld>
  <p:clrMapOvr>
    <a:masterClrMapping/>
  </p:clrMapOvr>
  <p:transition spd="slow">
    <p:wipe/>
  </p:transition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71387455"/>
      </p:ext>
    </p:extLst>
  </p:cSld>
  <p:clrMapOvr>
    <a:masterClrMapping/>
  </p:clrMapOvr>
  <p:transition spd="slow">
    <p:wipe/>
  </p:transition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476929"/>
      </p:ext>
    </p:extLst>
  </p:cSld>
  <p:clrMapOvr>
    <a:masterClrMapping/>
  </p:clrMapOvr>
  <p:transition spd="slow">
    <p:wipe/>
  </p:transition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35550" y="0"/>
            <a:ext cx="1466850" cy="975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5000" y="0"/>
            <a:ext cx="4248150" cy="975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109790"/>
      </p:ext>
    </p:extLst>
  </p:cSld>
  <p:clrMapOvr>
    <a:masterClrMapping/>
  </p:clrMapOvr>
  <p:transition spd="slow">
    <p:wipe/>
  </p:transition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179049"/>
      </p:ext>
    </p:extLst>
  </p:cSld>
  <p:clrMapOvr>
    <a:masterClrMapping/>
  </p:clrMapOvr>
  <p:transition spd="slow">
    <p:wipe/>
  </p:transition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024268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4376509"/>
      </p:ext>
    </p:extLst>
  </p:cSld>
  <p:clrMapOvr>
    <a:masterClrMapping/>
  </p:clrMapOvr>
  <p:transition spd="slow">
    <p:wipe/>
  </p:transition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14609476"/>
      </p:ext>
    </p:extLst>
  </p:cSld>
  <p:clrMapOvr>
    <a:masterClrMapping/>
  </p:clrMapOvr>
  <p:transition spd="slow">
    <p:wipe/>
  </p:transition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5000" y="4787900"/>
            <a:ext cx="2857500" cy="4965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900" y="4787900"/>
            <a:ext cx="2857500" cy="4965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903731"/>
      </p:ext>
    </p:extLst>
  </p:cSld>
  <p:clrMapOvr>
    <a:masterClrMapping/>
  </p:clrMapOvr>
  <p:transition spd="slow">
    <p:wipe/>
  </p:transition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962279"/>
      </p:ext>
    </p:extLst>
  </p:cSld>
  <p:clrMapOvr>
    <a:masterClrMapping/>
  </p:clrMapOvr>
  <p:transition spd="slow">
    <p:wipe/>
  </p:transition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645106"/>
      </p:ext>
    </p:extLst>
  </p:cSld>
  <p:clrMapOvr>
    <a:masterClrMapping/>
  </p:clrMapOvr>
  <p:transition spd="slow">
    <p:wipe/>
  </p:transition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29646157"/>
      </p:ext>
    </p:extLst>
  </p:cSld>
  <p:clrMapOvr>
    <a:masterClrMapping/>
  </p:clrMapOvr>
  <p:transition spd="slow">
    <p:wipe/>
  </p:transition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08707448"/>
      </p:ext>
    </p:extLst>
  </p:cSld>
  <p:clrMapOvr>
    <a:masterClrMapping/>
  </p:clrMapOvr>
  <p:transition spd="slow">
    <p:wipe/>
  </p:transition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84932132"/>
      </p:ext>
    </p:extLst>
  </p:cSld>
  <p:clrMapOvr>
    <a:masterClrMapping/>
  </p:clrMapOvr>
  <p:transition spd="slow">
    <p:wipe/>
  </p:transition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981822"/>
      </p:ext>
    </p:extLst>
  </p:cSld>
  <p:clrMapOvr>
    <a:masterClrMapping/>
  </p:clrMapOvr>
  <p:transition spd="slow">
    <p:wipe/>
  </p:transition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35550" y="0"/>
            <a:ext cx="1466850" cy="975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5000" y="0"/>
            <a:ext cx="4248150" cy="975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63664"/>
      </p:ext>
    </p:extLst>
  </p:cSld>
  <p:clrMapOvr>
    <a:masterClrMapping/>
  </p:clrMapOvr>
  <p:transition spd="slow">
    <p:wipe/>
  </p:transition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448454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52142915"/>
      </p:ext>
    </p:extLst>
  </p:cSld>
  <p:clrMapOvr>
    <a:masterClrMapping/>
  </p:clrMapOvr>
  <p:transition spd="slow">
    <p:wipe/>
  </p:transition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004536"/>
      </p:ext>
    </p:extLst>
  </p:cSld>
  <p:clrMapOvr>
    <a:masterClrMapping/>
  </p:clrMapOvr>
  <p:transition spd="slow">
    <p:wipe/>
  </p:transition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50598"/>
      </p:ext>
    </p:extLst>
  </p:cSld>
  <p:clrMapOvr>
    <a:masterClrMapping/>
  </p:clrMapOvr>
  <p:transition spd="slow">
    <p:wipe/>
  </p:transition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169852"/>
      </p:ext>
    </p:extLst>
  </p:cSld>
  <p:clrMapOvr>
    <a:masterClrMapping/>
  </p:clrMapOvr>
  <p:transition spd="slow">
    <p:wipe/>
  </p:transition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72550"/>
      </p:ext>
    </p:extLst>
  </p:cSld>
  <p:clrMapOvr>
    <a:masterClrMapping/>
  </p:clrMapOvr>
  <p:transition spd="slow">
    <p:wipe/>
  </p:transition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116174"/>
      </p:ext>
    </p:extLst>
  </p:cSld>
  <p:clrMapOvr>
    <a:masterClrMapping/>
  </p:clrMapOvr>
  <p:transition spd="slow">
    <p:wipe/>
  </p:transition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88138238"/>
      </p:ext>
    </p:extLst>
  </p:cSld>
  <p:clrMapOvr>
    <a:masterClrMapping/>
  </p:clrMapOvr>
  <p:transition spd="slow">
    <p:wipe/>
  </p:transition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71861594"/>
      </p:ext>
    </p:extLst>
  </p:cSld>
  <p:clrMapOvr>
    <a:masterClrMapping/>
  </p:clrMapOvr>
  <p:transition spd="slow">
    <p:wipe/>
  </p:transition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5268395"/>
      </p:ext>
    </p:extLst>
  </p:cSld>
  <p:clrMapOvr>
    <a:masterClrMapping/>
  </p:clrMapOvr>
  <p:transition spd="slow">
    <p:wipe/>
  </p:transition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385703"/>
      </p:ext>
    </p:extLst>
  </p:cSld>
  <p:clrMapOvr>
    <a:masterClrMapping/>
  </p:clrMapOvr>
  <p:transition spd="slow">
    <p:wipe/>
  </p:transition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54000"/>
            <a:ext cx="2925762" cy="845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54000"/>
            <a:ext cx="8624888" cy="84582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768519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9.xml"/><Relationship Id="rId3" Type="http://schemas.openxmlformats.org/officeDocument/2006/relationships/slideLayout" Target="../slideLayouts/slideLayout124.xml"/><Relationship Id="rId7" Type="http://schemas.openxmlformats.org/officeDocument/2006/relationships/slideLayout" Target="../slideLayouts/slideLayout128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3.xml"/><Relationship Id="rId1" Type="http://schemas.openxmlformats.org/officeDocument/2006/relationships/slideLayout" Target="../slideLayouts/slideLayout122.xml"/><Relationship Id="rId6" Type="http://schemas.openxmlformats.org/officeDocument/2006/relationships/slideLayout" Target="../slideLayouts/slideLayout127.xml"/><Relationship Id="rId11" Type="http://schemas.openxmlformats.org/officeDocument/2006/relationships/slideLayout" Target="../slideLayouts/slideLayout132.xml"/><Relationship Id="rId5" Type="http://schemas.openxmlformats.org/officeDocument/2006/relationships/slideLayout" Target="../slideLayouts/slideLayout126.xml"/><Relationship Id="rId10" Type="http://schemas.openxmlformats.org/officeDocument/2006/relationships/slideLayout" Target="../slideLayouts/slideLayout131.xml"/><Relationship Id="rId4" Type="http://schemas.openxmlformats.org/officeDocument/2006/relationships/slideLayout" Target="../slideLayouts/slideLayout125.xml"/><Relationship Id="rId9" Type="http://schemas.openxmlformats.org/officeDocument/2006/relationships/slideLayout" Target="../slideLayouts/slideLayout130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0.xml"/><Relationship Id="rId3" Type="http://schemas.openxmlformats.org/officeDocument/2006/relationships/slideLayout" Target="../slideLayouts/slideLayout135.xml"/><Relationship Id="rId7" Type="http://schemas.openxmlformats.org/officeDocument/2006/relationships/slideLayout" Target="../slideLayouts/slideLayout139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5" Type="http://schemas.openxmlformats.org/officeDocument/2006/relationships/slideLayout" Target="../slideLayouts/slideLayout137.xml"/><Relationship Id="rId10" Type="http://schemas.openxmlformats.org/officeDocument/2006/relationships/slideLayout" Target="../slideLayouts/slideLayout142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1.xml"/><Relationship Id="rId3" Type="http://schemas.openxmlformats.org/officeDocument/2006/relationships/slideLayout" Target="../slideLayouts/slideLayout146.xml"/><Relationship Id="rId7" Type="http://schemas.openxmlformats.org/officeDocument/2006/relationships/slideLayout" Target="../slideLayouts/slideLayout150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45.xml"/><Relationship Id="rId1" Type="http://schemas.openxmlformats.org/officeDocument/2006/relationships/slideLayout" Target="../slideLayouts/slideLayout144.xml"/><Relationship Id="rId6" Type="http://schemas.openxmlformats.org/officeDocument/2006/relationships/slideLayout" Target="../slideLayouts/slideLayout149.xml"/><Relationship Id="rId11" Type="http://schemas.openxmlformats.org/officeDocument/2006/relationships/slideLayout" Target="../slideLayouts/slideLayout154.xml"/><Relationship Id="rId5" Type="http://schemas.openxmlformats.org/officeDocument/2006/relationships/slideLayout" Target="../slideLayouts/slideLayout148.xml"/><Relationship Id="rId10" Type="http://schemas.openxmlformats.org/officeDocument/2006/relationships/slideLayout" Target="../slideLayouts/slideLayout153.xml"/><Relationship Id="rId4" Type="http://schemas.openxmlformats.org/officeDocument/2006/relationships/slideLayout" Target="../slideLayouts/slideLayout147.xml"/><Relationship Id="rId9" Type="http://schemas.openxmlformats.org/officeDocument/2006/relationships/slideLayout" Target="../slideLayouts/slideLayout15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 spd="slow">
    <p:wipe/>
  </p:transition>
  <p:txStyles>
    <p:titleStyle>
      <a:lvl1pPr marL="39688" indent="-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marL="39688" indent="-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marL="39688" indent="-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marL="39688" indent="-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marL="39688" indent="-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96888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54088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411288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68488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9286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731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8176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621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7066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63888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621088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78288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535488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1270000"/>
            <a:ext cx="10464800" cy="721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text styles</a:t>
            </a:r>
          </a:p>
          <a:p>
            <a:pPr lvl="1"/>
            <a:r>
              <a:rPr lang="en-US">
                <a:sym typeface="Gill Sans" charset="0"/>
              </a:rPr>
              <a:t>Second level</a:t>
            </a:r>
          </a:p>
          <a:p>
            <a:pPr lvl="2"/>
            <a:r>
              <a:rPr lang="en-US">
                <a:sym typeface="Gill Sans" charset="0"/>
              </a:rPr>
              <a:t>Third level</a:t>
            </a:r>
          </a:p>
          <a:p>
            <a:pPr lvl="3"/>
            <a:r>
              <a:rPr lang="en-US">
                <a:sym typeface="Gill Sans" charset="0"/>
              </a:rPr>
              <a:t>Fourth level</a:t>
            </a:r>
          </a:p>
          <a:p>
            <a:pPr lvl="4"/>
            <a:r>
              <a:rPr lang="en-US">
                <a:sym typeface="Gill Sans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p:transition spd="slow">
    <p:wipe/>
  </p:transition>
  <p:txStyles>
    <p:titleStyle>
      <a:lvl1pPr marL="39688" indent="-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marL="39688" indent="-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marL="39688" indent="-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marL="39688" indent="-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marL="39688" indent="-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96888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54088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411288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68488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787400" indent="-571500" algn="l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231900" indent="-571500" algn="l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676400" indent="-571500" algn="l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120900" indent="-571500" algn="l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565400" indent="-571500" algn="l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022600" indent="-571500" algn="l" rtl="0" fontAlgn="base">
        <a:spcBef>
          <a:spcPts val="4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479800" indent="-571500" algn="l" rtl="0" fontAlgn="base">
        <a:spcBef>
          <a:spcPts val="4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937000" indent="-571500" algn="l" rtl="0" fontAlgn="base">
        <a:spcBef>
          <a:spcPts val="4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394200" indent="-571500" algn="l" rtl="0" fontAlgn="base">
        <a:spcBef>
          <a:spcPts val="4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39713"/>
            <a:ext cx="10464800" cy="2465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title style</a:t>
            </a: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2705100"/>
            <a:ext cx="5041900" cy="5840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text styles</a:t>
            </a:r>
          </a:p>
          <a:p>
            <a:pPr lvl="1"/>
            <a:r>
              <a:rPr lang="en-US">
                <a:sym typeface="Gill Sans" charset="0"/>
              </a:rPr>
              <a:t>Second level</a:t>
            </a:r>
          </a:p>
          <a:p>
            <a:pPr lvl="2"/>
            <a:r>
              <a:rPr lang="en-US">
                <a:sym typeface="Gill Sans" charset="0"/>
              </a:rPr>
              <a:t>Third level</a:t>
            </a:r>
          </a:p>
          <a:p>
            <a:pPr lvl="3"/>
            <a:r>
              <a:rPr lang="en-US">
                <a:sym typeface="Gill Sans" charset="0"/>
              </a:rPr>
              <a:t>Fourth level</a:t>
            </a:r>
          </a:p>
          <a:p>
            <a:pPr lvl="4"/>
            <a:r>
              <a:rPr lang="en-US">
                <a:sym typeface="Gill Sans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</p:sldLayoutIdLst>
  <p:transition spd="slow">
    <p:wip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709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1541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598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0431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487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9448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4020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8592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3164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177800"/>
            <a:ext cx="104648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title style</a:t>
            </a: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2768600"/>
            <a:ext cx="10464800" cy="698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text styles</a:t>
            </a:r>
          </a:p>
          <a:p>
            <a:pPr lvl="1"/>
            <a:r>
              <a:rPr lang="en-US">
                <a:sym typeface="Gill Sans" charset="0"/>
              </a:rPr>
              <a:t>Second level</a:t>
            </a:r>
          </a:p>
          <a:p>
            <a:pPr lvl="2"/>
            <a:r>
              <a:rPr lang="en-US">
                <a:sym typeface="Gill Sans" charset="0"/>
              </a:rPr>
              <a:t>Third level</a:t>
            </a:r>
          </a:p>
          <a:p>
            <a:pPr lvl="3"/>
            <a:r>
              <a:rPr lang="en-US">
                <a:sym typeface="Gill Sans" charset="0"/>
              </a:rPr>
              <a:t>Fourth level</a:t>
            </a:r>
          </a:p>
          <a:p>
            <a:pPr lvl="4"/>
            <a:r>
              <a:rPr lang="en-US">
                <a:sym typeface="Gill Sans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</p:sldLayoutIdLst>
  <p:transition spd="slow">
    <p:wip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709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1541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598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0431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487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9448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4020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8592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3164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39713"/>
            <a:ext cx="10464800" cy="2465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title style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772400" y="2705100"/>
            <a:ext cx="3962400" cy="5840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text styles</a:t>
            </a:r>
          </a:p>
          <a:p>
            <a:pPr lvl="1"/>
            <a:r>
              <a:rPr lang="en-US">
                <a:sym typeface="Gill Sans" charset="0"/>
              </a:rPr>
              <a:t>Second level</a:t>
            </a:r>
          </a:p>
          <a:p>
            <a:pPr lvl="2"/>
            <a:r>
              <a:rPr lang="en-US">
                <a:sym typeface="Gill Sans" charset="0"/>
              </a:rPr>
              <a:t>Third level</a:t>
            </a:r>
          </a:p>
          <a:p>
            <a:pPr lvl="3"/>
            <a:r>
              <a:rPr lang="en-US">
                <a:sym typeface="Gill Sans" charset="0"/>
              </a:rPr>
              <a:t>Fourth level</a:t>
            </a:r>
          </a:p>
          <a:p>
            <a:pPr lvl="4"/>
            <a:r>
              <a:rPr lang="en-US">
                <a:sym typeface="Gill Sans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</p:sldLayoutIdLst>
  <p:transition spd="slow">
    <p:wip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709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1541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598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0431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487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9448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4020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8592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3164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39713"/>
            <a:ext cx="10464800" cy="2465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title style</a:t>
            </a: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2705100"/>
            <a:ext cx="5041900" cy="5840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text styles</a:t>
            </a:r>
          </a:p>
          <a:p>
            <a:pPr lvl="1"/>
            <a:r>
              <a:rPr lang="en-US">
                <a:sym typeface="Gill Sans" charset="0"/>
              </a:rPr>
              <a:t>Second level</a:t>
            </a:r>
          </a:p>
          <a:p>
            <a:pPr lvl="2"/>
            <a:r>
              <a:rPr lang="en-US">
                <a:sym typeface="Gill Sans" charset="0"/>
              </a:rPr>
              <a:t>Third level</a:t>
            </a:r>
          </a:p>
          <a:p>
            <a:pPr lvl="3"/>
            <a:r>
              <a:rPr lang="en-US">
                <a:sym typeface="Gill Sans" charset="0"/>
              </a:rPr>
              <a:t>Fourth level</a:t>
            </a:r>
          </a:p>
          <a:p>
            <a:pPr lvl="4"/>
            <a:r>
              <a:rPr lang="en-US">
                <a:sym typeface="Gill Sans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ransition spd="slow">
    <p:wip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709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1541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598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0431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487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9448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4020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8592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3164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39713"/>
            <a:ext cx="10464800" cy="2465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title style</a:t>
            </a: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2705100"/>
            <a:ext cx="10464800" cy="5840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text styles</a:t>
            </a:r>
          </a:p>
          <a:p>
            <a:pPr lvl="1"/>
            <a:r>
              <a:rPr lang="en-US">
                <a:sym typeface="Gill Sans" charset="0"/>
              </a:rPr>
              <a:t>Second level</a:t>
            </a:r>
          </a:p>
          <a:p>
            <a:pPr lvl="2"/>
            <a:r>
              <a:rPr lang="en-US">
                <a:sym typeface="Gill Sans" charset="0"/>
              </a:rPr>
              <a:t>Third level</a:t>
            </a:r>
          </a:p>
          <a:p>
            <a:pPr lvl="3"/>
            <a:r>
              <a:rPr lang="en-US">
                <a:sym typeface="Gill Sans" charset="0"/>
              </a:rPr>
              <a:t>Fourth level</a:t>
            </a:r>
          </a:p>
          <a:p>
            <a:pPr lvl="4"/>
            <a:r>
              <a:rPr lang="en-US">
                <a:sym typeface="Gill Sans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wip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787400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231900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676400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120900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565400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022600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479800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937000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394200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971800"/>
            <a:ext cx="104648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ransition spd="slow">
    <p:wip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39688" indent="-39688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39688" indent="417513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39688" indent="874713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39688" indent="1331913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39688" indent="1789113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968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540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4112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684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5029200"/>
            <a:ext cx="10464800" cy="356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text styles</a:t>
            </a:r>
          </a:p>
          <a:p>
            <a:pPr lvl="1"/>
            <a:r>
              <a:rPr lang="en-US">
                <a:sym typeface="Gill Sans" charset="0"/>
              </a:rPr>
              <a:t>Second level</a:t>
            </a:r>
          </a:p>
          <a:p>
            <a:pPr lvl="2"/>
            <a:r>
              <a:rPr lang="en-US">
                <a:sym typeface="Gill Sans" charset="0"/>
              </a:rPr>
              <a:t>Third level</a:t>
            </a:r>
          </a:p>
          <a:p>
            <a:pPr lvl="3"/>
            <a:r>
              <a:rPr lang="en-US">
                <a:sym typeface="Gill Sans" charset="0"/>
              </a:rPr>
              <a:t>Fourth level</a:t>
            </a:r>
          </a:p>
          <a:p>
            <a:pPr lvl="4"/>
            <a:r>
              <a:rPr lang="en-US">
                <a:sym typeface="Gill Sans" charset="0"/>
              </a:rPr>
              <a:t>Fifth level</a:t>
            </a: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0"/>
            <a:ext cx="10464800" cy="494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ransition spd="slow">
    <p:wip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742950" indent="-28575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143000" indent="-2286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1600200" indent="-2286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057400" indent="-2286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7366000"/>
            <a:ext cx="10464800" cy="170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ransition spd="slow">
    <p:wip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39688" indent="-39688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39688" indent="417513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39688" indent="874713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39688" indent="1331913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39688" indent="1789113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968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540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4112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684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7366000"/>
            <a:ext cx="10464800" cy="170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ransition spd="slow">
    <p:wip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39688" indent="-39688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39688" indent="417513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39688" indent="874713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39688" indent="1331913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39688" indent="1789113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968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540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4112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684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5000" y="4787900"/>
            <a:ext cx="5867400" cy="496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text styles</a:t>
            </a:r>
          </a:p>
          <a:p>
            <a:pPr lvl="1"/>
            <a:r>
              <a:rPr lang="en-US">
                <a:sym typeface="Gill Sans" charset="0"/>
              </a:rPr>
              <a:t>Second level</a:t>
            </a:r>
          </a:p>
          <a:p>
            <a:pPr lvl="2"/>
            <a:r>
              <a:rPr lang="en-US">
                <a:sym typeface="Gill Sans" charset="0"/>
              </a:rPr>
              <a:t>Third level</a:t>
            </a:r>
          </a:p>
          <a:p>
            <a:pPr lvl="3"/>
            <a:r>
              <a:rPr lang="en-US">
                <a:sym typeface="Gill Sans" charset="0"/>
              </a:rPr>
              <a:t>Fourth level</a:t>
            </a:r>
          </a:p>
          <a:p>
            <a:pPr lvl="4"/>
            <a:r>
              <a:rPr lang="en-US">
                <a:sym typeface="Gill Sans" charset="0"/>
              </a:rPr>
              <a:t>Fifth level</a:t>
            </a: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35000" y="0"/>
            <a:ext cx="5867400" cy="471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</p:sldLayoutIdLst>
  <p:transition spd="slow">
    <p:wip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742950" indent="-285750"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143000" indent="-228600"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1600200" indent="-228600"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057400" indent="-228600"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5000" y="4787900"/>
            <a:ext cx="5867400" cy="496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text styles</a:t>
            </a:r>
          </a:p>
          <a:p>
            <a:pPr lvl="1"/>
            <a:r>
              <a:rPr lang="en-US">
                <a:sym typeface="Gill Sans" charset="0"/>
              </a:rPr>
              <a:t>Second level</a:t>
            </a:r>
          </a:p>
          <a:p>
            <a:pPr lvl="2"/>
            <a:r>
              <a:rPr lang="en-US">
                <a:sym typeface="Gill Sans" charset="0"/>
              </a:rPr>
              <a:t>Third level</a:t>
            </a:r>
          </a:p>
          <a:p>
            <a:pPr lvl="3"/>
            <a:r>
              <a:rPr lang="en-US">
                <a:sym typeface="Gill Sans" charset="0"/>
              </a:rPr>
              <a:t>Fourth level</a:t>
            </a:r>
          </a:p>
          <a:p>
            <a:pPr lvl="4"/>
            <a:r>
              <a:rPr lang="en-US">
                <a:sym typeface="Gill Sans" charset="0"/>
              </a:rPr>
              <a:t>Fifth level</a:t>
            </a: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35000" y="0"/>
            <a:ext cx="5867400" cy="471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ransition spd="slow">
    <p:wip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742950" indent="-285750"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143000" indent="-228600"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1600200" indent="-228600"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057400" indent="-228600"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54000"/>
            <a:ext cx="104648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ransition spd="slow">
    <p:wip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9286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731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8176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621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7066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63888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621088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78288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535488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1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1475" y="-55563"/>
            <a:ext cx="7845425" cy="994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54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42963" y="-595313"/>
            <a:ext cx="14619288" cy="10858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54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942263" y="8116888"/>
            <a:ext cx="38481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eaLnBrk="0" hangingPunct="0">
              <a:defRPr sz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eaLnBrk="0" hangingPunct="0">
              <a:defRPr sz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eaLnBrk="0" hangingPunct="0">
              <a:defRPr sz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eaLnBrk="0" hangingPunct="0">
              <a:defRPr sz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r" eaLnBrk="1" hangingPunct="1"/>
            <a:r>
              <a:rPr lang="en-GB" sz="2000" b="1" dirty="0" smtClean="0">
                <a:latin typeface="Century Gothic" charset="0"/>
                <a:cs typeface="Century Gothic" charset="0"/>
              </a:rPr>
              <a:t>Matthew 26: 14-16</a:t>
            </a:r>
          </a:p>
          <a:p>
            <a:pPr algn="r" eaLnBrk="1" hangingPunct="1"/>
            <a:r>
              <a:rPr lang="en-GB" sz="2000" b="1" dirty="0" smtClean="0">
                <a:latin typeface="Century Gothic" charset="0"/>
                <a:cs typeface="Century Gothic" charset="0"/>
              </a:rPr>
              <a:t>(Good News Translation) </a:t>
            </a:r>
            <a:endParaRPr lang="en-GB" sz="2000" b="1" dirty="0">
              <a:latin typeface="Century Gothic" charset="0"/>
              <a:cs typeface="Century Gothic" charset="0"/>
            </a:endParaRPr>
          </a:p>
        </p:txBody>
      </p:sp>
      <p:sp>
        <p:nvSpPr>
          <p:cNvPr id="16387" name="Rectangle 6"/>
          <p:cNvSpPr>
            <a:spLocks noChangeArrowheads="1"/>
          </p:cNvSpPr>
          <p:nvPr/>
        </p:nvSpPr>
        <p:spPr bwMode="auto">
          <a:xfrm>
            <a:off x="1606550" y="2284413"/>
            <a:ext cx="45354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GB" sz="2000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173808" y="1636440"/>
            <a:ext cx="4968552" cy="6124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eaLnBrk="0" hangingPunct="0">
              <a:defRPr sz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eaLnBrk="0" hangingPunct="0">
              <a:defRPr sz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eaLnBrk="0" hangingPunct="0">
              <a:defRPr sz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eaLnBrk="0" hangingPunct="0">
              <a:defRPr sz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r>
              <a:rPr lang="en-US" sz="2800" b="1" dirty="0">
                <a:latin typeface="Century Gothic"/>
                <a:cs typeface="Century Gothic"/>
              </a:rPr>
              <a:t>Then one of the twelve disciples - the one named Judas Iscariot - went to the chief priests </a:t>
            </a:r>
            <a:r>
              <a:rPr lang="en-US" sz="2800" b="1" dirty="0" smtClean="0">
                <a:latin typeface="Century Gothic"/>
                <a:cs typeface="Century Gothic"/>
              </a:rPr>
              <a:t>and </a:t>
            </a:r>
            <a:r>
              <a:rPr lang="en-US" sz="2800" b="1" dirty="0">
                <a:latin typeface="Century Gothic"/>
                <a:cs typeface="Century Gothic"/>
              </a:rPr>
              <a:t>asked, "What will you give me if I betray Jesus to you?" </a:t>
            </a:r>
            <a:endParaRPr lang="en-US" sz="2800" b="1" dirty="0" smtClean="0">
              <a:latin typeface="Century Gothic"/>
              <a:cs typeface="Century Gothic"/>
            </a:endParaRPr>
          </a:p>
          <a:p>
            <a:pPr eaLnBrk="1" hangingPunct="1"/>
            <a:endParaRPr lang="en-US" sz="2800" b="1" dirty="0">
              <a:latin typeface="Century Gothic"/>
              <a:cs typeface="Century Gothic"/>
            </a:endParaRPr>
          </a:p>
          <a:p>
            <a:pPr eaLnBrk="1" hangingPunct="1"/>
            <a:r>
              <a:rPr lang="en-US" sz="2800" b="1" dirty="0" smtClean="0">
                <a:latin typeface="Century Gothic"/>
                <a:cs typeface="Century Gothic"/>
              </a:rPr>
              <a:t>They </a:t>
            </a:r>
            <a:r>
              <a:rPr lang="en-US" sz="2800" b="1" dirty="0">
                <a:latin typeface="Century Gothic"/>
                <a:cs typeface="Century Gothic"/>
              </a:rPr>
              <a:t>counted out thirty silver coins and gave them to him. </a:t>
            </a:r>
          </a:p>
          <a:p>
            <a:pPr eaLnBrk="1" hangingPunct="1"/>
            <a:endParaRPr lang="en-US" sz="2800" b="1" dirty="0" smtClean="0">
              <a:latin typeface="Century Gothic"/>
              <a:cs typeface="Century Gothic"/>
            </a:endParaRPr>
          </a:p>
          <a:p>
            <a:pPr eaLnBrk="1" hangingPunct="1"/>
            <a:r>
              <a:rPr lang="en-US" sz="2800" b="1" dirty="0" smtClean="0">
                <a:latin typeface="Century Gothic"/>
                <a:cs typeface="Century Gothic"/>
              </a:rPr>
              <a:t>From </a:t>
            </a:r>
            <a:r>
              <a:rPr lang="en-US" sz="2800" b="1" dirty="0">
                <a:latin typeface="Century Gothic"/>
                <a:cs typeface="Century Gothic"/>
              </a:rPr>
              <a:t>then on Judas was looking for a good chance to hand Jesus over to them.</a:t>
            </a:r>
            <a:endParaRPr lang="en-GB" sz="2800" b="1" dirty="0">
              <a:latin typeface="Century Gothic"/>
              <a:cs typeface="Century Gothic"/>
            </a:endParaRPr>
          </a:p>
        </p:txBody>
      </p:sp>
      <p:pic>
        <p:nvPicPr>
          <p:cNvPr id="2" name="Picture 1" descr="depositphotos_11532076-Hand-handing-over-money-in-coins-to-another-hand-isolated-on-white-background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4448" y="844352"/>
            <a:ext cx="4680520" cy="7069104"/>
          </a:xfrm>
          <a:prstGeom prst="rect">
            <a:avLst/>
          </a:prstGeom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1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000" y="0"/>
            <a:ext cx="7620000" cy="965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54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Bullets">
  <a:themeElements>
    <a:clrScheme name="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llets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Title &amp; Bullets - Left">
  <a:themeElements>
    <a:clrScheme name="Title &amp; Bullets - Le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Left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&amp; Bullets - Le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Title &amp; Bullets - 2 Column">
  <a:themeElements>
    <a:clrScheme name="Title &amp; Bullets - 2 Colum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2 Column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&amp; Bullets - 2 Colum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Title &amp; Bullets - Right">
  <a:themeElements>
    <a:clrScheme name="Title &amp; Bullets - Righ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Right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&amp; Bullets - Righ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Title, Bullets &amp; Photo">
  <a:themeElements>
    <a:clrScheme name="Title, Bullets &amp; Phot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, Bullets &amp; Photo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, Bullets &amp;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&amp; Bullets">
  <a:themeElements>
    <a:clrScheme name="Title &amp; 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 - Center">
  <a:themeElements>
    <a:clrScheme name="Title - Cen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Center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- Cen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itle &amp; Subtitle">
  <a:themeElements>
    <a:clrScheme name="Title &amp; Subtitl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Photo - Horizontal">
  <a:themeElements>
    <a:clrScheme name="Photo - Horizont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Horizontal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Photo - Horizont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Photo - Horizontal Reflection">
  <a:themeElements>
    <a:clrScheme name="Photo - Horizontal Reflec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Horizontal Reflection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Photo - Horizontal Reflec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Photo - Vertical">
  <a:themeElements>
    <a:clrScheme name="Photo - Vertic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Photo - Vertic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Photo - Vertical Reflection">
  <a:themeElements>
    <a:clrScheme name="Photo - Vertical Reflec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 Reflection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Photo - Vertical Reflec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Title - Top">
  <a:themeElements>
    <a:clrScheme name="Title - To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Top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- To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</TotalTime>
  <Pages>0</Pages>
  <Words>72</Words>
  <Characters>0</Characters>
  <Application>Microsoft Office PowerPoint</Application>
  <PresentationFormat>Custom</PresentationFormat>
  <Lines>0</Lines>
  <Paragraphs>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14</vt:i4>
      </vt:variant>
      <vt:variant>
        <vt:lpstr>Slide Titles</vt:lpstr>
      </vt:variant>
      <vt:variant>
        <vt:i4>3</vt:i4>
      </vt:variant>
    </vt:vector>
  </HeadingPairs>
  <TitlesOfParts>
    <vt:vector size="20" baseType="lpstr">
      <vt:lpstr>Century Gothic</vt:lpstr>
      <vt:lpstr>Gill Sans</vt:lpstr>
      <vt:lpstr>ヒラギノ角ゴ ProN W3</vt:lpstr>
      <vt:lpstr>Blank</vt:lpstr>
      <vt:lpstr>Title &amp; Bullets</vt:lpstr>
      <vt:lpstr>Title - Center</vt:lpstr>
      <vt:lpstr>Title &amp; Subtitle</vt:lpstr>
      <vt:lpstr>Photo - Horizontal</vt:lpstr>
      <vt:lpstr>Photo - Horizontal Reflection</vt:lpstr>
      <vt:lpstr>Photo - Vertical</vt:lpstr>
      <vt:lpstr>Photo - Vertical Reflection</vt:lpstr>
      <vt:lpstr>Title - Top</vt:lpstr>
      <vt:lpstr>Bullets</vt:lpstr>
      <vt:lpstr>Title &amp; Bullets - Left</vt:lpstr>
      <vt:lpstr>Title &amp; Bullets - 2 Column</vt:lpstr>
      <vt:lpstr>Title &amp; Bullets - Right</vt:lpstr>
      <vt:lpstr>Title, Bullets &amp; Photo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Gwen</dc:creator>
  <cp:lastModifiedBy>Carroll, Sarah Jane</cp:lastModifiedBy>
  <cp:revision>32</cp:revision>
  <dcterms:modified xsi:type="dcterms:W3CDTF">2020-04-06T15:36:43Z</dcterms:modified>
</cp:coreProperties>
</file>