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19"/>
  </p:notesMasterIdLst>
  <p:sldIdLst>
    <p:sldId id="256" r:id="rId15"/>
    <p:sldId id="259" r:id="rId16"/>
    <p:sldId id="260" r:id="rId17"/>
    <p:sldId id="258" r:id="rId18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472" y="3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EE57A-1734-F14E-BD5C-E64BFF0E6610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F6843-1209-D947-802C-0E63DCA22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7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F6843-1209-D947-802C-0E63DCA22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9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2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1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7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28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4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2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7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1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563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2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7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7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8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0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6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02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7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9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24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778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038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3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3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0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6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19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1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7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1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97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925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6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17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7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77800"/>
            <a:ext cx="2616200" cy="957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77800"/>
            <a:ext cx="7696200" cy="957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1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2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8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9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814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126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614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42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4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1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0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983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0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9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5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41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15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3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5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1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3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30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373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9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47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3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3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2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0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038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9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0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1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47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8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4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930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9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0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9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8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989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356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356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3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1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5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4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00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321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793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7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0"/>
            <a:ext cx="2616200" cy="859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0"/>
            <a:ext cx="7696200" cy="859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1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6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0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67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7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8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0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71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443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958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8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3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742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7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8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1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25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9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9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8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6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214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41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9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0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88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76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201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4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0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0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741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2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14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248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541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6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5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1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18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0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652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8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7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73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62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397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9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0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31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76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20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65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226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77800"/>
            <a:ext cx="10464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05100"/>
            <a:ext cx="39624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31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76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20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65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226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0"/>
            <a:ext cx="104648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-55563"/>
            <a:ext cx="7845425" cy="994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t="4824" r="5472" b="5352"/>
          <a:stretch/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" name="Picture 19" descr="The Agony in the Garden by El Greco.jpg"/>
          <p:cNvPicPr>
            <a:picLocks noChangeAspect="1"/>
          </p:cNvPicPr>
          <p:nvPr/>
        </p:nvPicPr>
        <p:blipFill rotWithShape="1">
          <a:blip r:embed="rId3" cstate="email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t="478" r="24438" b="18789"/>
          <a:stretch/>
        </p:blipFill>
        <p:spPr>
          <a:xfrm>
            <a:off x="1029792" y="340295"/>
            <a:ext cx="8712968" cy="8880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1606550" y="2284413"/>
            <a:ext cx="4535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 sz="2000"/>
          </a:p>
        </p:txBody>
      </p:sp>
      <p:sp>
        <p:nvSpPr>
          <p:cNvPr id="2" name="Rectangle 1"/>
          <p:cNvSpPr/>
          <p:nvPr/>
        </p:nvSpPr>
        <p:spPr>
          <a:xfrm>
            <a:off x="1173808" y="628328"/>
            <a:ext cx="5112568" cy="1815882"/>
          </a:xfrm>
          <a:prstGeom prst="rect">
            <a:avLst/>
          </a:prstGeom>
          <a:solidFill>
            <a:srgbClr val="FFFFFF">
              <a:alpha val="69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+mn-lt"/>
              </a:rPr>
              <a:t>They went to a place called Gethsemane; and he said to his disciples, "Sit here while I pray."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3808" y="2644552"/>
            <a:ext cx="5112568" cy="1815882"/>
          </a:xfrm>
          <a:prstGeom prst="rect">
            <a:avLst/>
          </a:prstGeom>
          <a:solidFill>
            <a:srgbClr val="FFFFFF">
              <a:alpha val="69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Century Gothic"/>
                <a:cs typeface="Century Gothic"/>
              </a:rPr>
              <a:t>He took with him Peter and James and John, and began to be distressed and agitated.</a:t>
            </a:r>
          </a:p>
        </p:txBody>
      </p:sp>
      <p:sp>
        <p:nvSpPr>
          <p:cNvPr id="9" name="Rectangle 8"/>
          <p:cNvSpPr/>
          <p:nvPr/>
        </p:nvSpPr>
        <p:spPr>
          <a:xfrm>
            <a:off x="1173808" y="4732784"/>
            <a:ext cx="5112568" cy="1815882"/>
          </a:xfrm>
          <a:prstGeom prst="rect">
            <a:avLst/>
          </a:prstGeom>
          <a:solidFill>
            <a:srgbClr val="FFFFFF">
              <a:alpha val="69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+mn-lt"/>
              </a:rPr>
              <a:t>And he said to them, "I am deeply grieved, even to death; remain here, and keep awake."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73808" y="6821016"/>
            <a:ext cx="5112568" cy="2246769"/>
          </a:xfrm>
          <a:prstGeom prst="rect">
            <a:avLst/>
          </a:prstGeom>
          <a:solidFill>
            <a:srgbClr val="FFFFFF">
              <a:alpha val="69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+mn-lt"/>
              </a:rPr>
              <a:t>And going a little farther, he threw himself on the ground and prayed that, if it were possible, the hour might pass from him.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46416" y="628328"/>
            <a:ext cx="5112568" cy="2246769"/>
          </a:xfrm>
          <a:prstGeom prst="rect">
            <a:avLst/>
          </a:prstGeom>
          <a:solidFill>
            <a:srgbClr val="FFFFFF">
              <a:alpha val="69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+mn-lt"/>
              </a:rPr>
              <a:t>He said, "Abba, Father, for you all things are possible; remove this cup from me; yet, not what I want, but what you want."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46416" y="3004592"/>
            <a:ext cx="5112568" cy="2246769"/>
          </a:xfrm>
          <a:prstGeom prst="rect">
            <a:avLst/>
          </a:prstGeom>
          <a:solidFill>
            <a:srgbClr val="FFFFFF">
              <a:alpha val="69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+mn-lt"/>
              </a:rPr>
              <a:t>He came and found them sleeping; and he said to Peter, "Simon, are you asleep? Could you not keep awake one hour?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46416" y="5380856"/>
            <a:ext cx="5112568" cy="2246769"/>
          </a:xfrm>
          <a:prstGeom prst="rect">
            <a:avLst/>
          </a:prstGeom>
          <a:solidFill>
            <a:srgbClr val="FFFFFF">
              <a:alpha val="69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+mn-lt"/>
              </a:rPr>
              <a:t>Keep awake and pray that you may not come into the time of trial; the spirit indeed is willing, but the flesh is weak."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46416" y="7757120"/>
            <a:ext cx="5112568" cy="1384995"/>
          </a:xfrm>
          <a:prstGeom prst="rect">
            <a:avLst/>
          </a:prstGeom>
          <a:solidFill>
            <a:srgbClr val="FFFFFF">
              <a:alpha val="69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+mn-lt"/>
              </a:rPr>
              <a:t>And again he went away and prayed, saying the same words</a:t>
            </a:r>
          </a:p>
        </p:txBody>
      </p:sp>
    </p:spTree>
    <p:extLst>
      <p:ext uri="{BB962C8B-B14F-4D97-AF65-F5344CB8AC3E}">
        <p14:creationId xmlns:p14="http://schemas.microsoft.com/office/powerpoint/2010/main" val="68750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t="4824" r="5472" b="5352"/>
          <a:stretch/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" name="Picture 21" descr="The Agony in the Garden by El Greco.jpg"/>
          <p:cNvPicPr>
            <a:picLocks noChangeAspect="1"/>
          </p:cNvPicPr>
          <p:nvPr/>
        </p:nvPicPr>
        <p:blipFill rotWithShape="1">
          <a:blip r:embed="rId4" cstate="print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7" t="27018" b="23962"/>
          <a:stretch/>
        </p:blipFill>
        <p:spPr>
          <a:xfrm>
            <a:off x="1029792" y="412304"/>
            <a:ext cx="10942106" cy="8784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1606550" y="2284413"/>
            <a:ext cx="4535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 sz="2000"/>
          </a:p>
        </p:txBody>
      </p:sp>
      <p:sp>
        <p:nvSpPr>
          <p:cNvPr id="3" name="Rectangle 2"/>
          <p:cNvSpPr/>
          <p:nvPr/>
        </p:nvSpPr>
        <p:spPr>
          <a:xfrm>
            <a:off x="1173808" y="556320"/>
            <a:ext cx="5112568" cy="2246769"/>
          </a:xfrm>
          <a:prstGeom prst="rect">
            <a:avLst/>
          </a:prstGeom>
          <a:solidFill>
            <a:srgbClr val="FFFFFF">
              <a:alpha val="65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+mn-lt"/>
              </a:rPr>
              <a:t>And once more he came and found them sleeping, for their eyes were very heavy; and they did not know what to say to him.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3808" y="5020816"/>
            <a:ext cx="5112568" cy="1384995"/>
          </a:xfrm>
          <a:prstGeom prst="rect">
            <a:avLst/>
          </a:prstGeom>
          <a:solidFill>
            <a:srgbClr val="FFFFFF">
              <a:alpha val="65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+mn-lt"/>
              </a:rPr>
              <a:t>Enough! The hour has come; the Son of Man is betrayed into the hands of sinners.</a:t>
            </a:r>
          </a:p>
        </p:txBody>
      </p:sp>
      <p:sp>
        <p:nvSpPr>
          <p:cNvPr id="6" name="Rectangle 5"/>
          <p:cNvSpPr/>
          <p:nvPr/>
        </p:nvSpPr>
        <p:spPr>
          <a:xfrm>
            <a:off x="8014568" y="8189168"/>
            <a:ext cx="3713479" cy="707886"/>
          </a:xfrm>
          <a:prstGeom prst="rect">
            <a:avLst/>
          </a:prstGeom>
          <a:solidFill>
            <a:srgbClr val="FFFFFF">
              <a:alpha val="68000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latin typeface="+mn-lt"/>
              </a:rPr>
              <a:t>Mark 14:32-</a:t>
            </a:r>
            <a:r>
              <a:rPr lang="en-US" sz="2000" b="1" dirty="0" smtClean="0">
                <a:latin typeface="+mn-lt"/>
              </a:rPr>
              <a:t>46</a:t>
            </a:r>
          </a:p>
          <a:p>
            <a:pPr algn="r"/>
            <a:r>
              <a:rPr lang="en-US" sz="2000" b="1" dirty="0" smtClean="0">
                <a:latin typeface="+mn-lt"/>
              </a:rPr>
              <a:t>(NRSV)</a:t>
            </a:r>
            <a:endParaRPr lang="en-US" sz="2000" b="1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73808" y="3004592"/>
            <a:ext cx="5112568" cy="1815882"/>
          </a:xfrm>
          <a:prstGeom prst="rect">
            <a:avLst/>
          </a:prstGeom>
          <a:solidFill>
            <a:srgbClr val="FFFFFF">
              <a:alpha val="65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+mn-lt"/>
              </a:rPr>
              <a:t>He came a third time and said to them, "Are you still sleeping and taking your rest?</a:t>
            </a:r>
          </a:p>
        </p:txBody>
      </p:sp>
      <p:sp>
        <p:nvSpPr>
          <p:cNvPr id="8" name="Rectangle 7"/>
          <p:cNvSpPr/>
          <p:nvPr/>
        </p:nvSpPr>
        <p:spPr>
          <a:xfrm>
            <a:off x="1173808" y="6532984"/>
            <a:ext cx="5112568" cy="954107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+mn-lt"/>
              </a:rPr>
              <a:t>Get up, let us be going. See, my betrayer is at hand."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73808" y="7685112"/>
            <a:ext cx="5112568" cy="1384995"/>
          </a:xfrm>
          <a:prstGeom prst="rect">
            <a:avLst/>
          </a:prstGeom>
          <a:solidFill>
            <a:srgbClr val="FFFFFF">
              <a:alpha val="64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Century Gothic"/>
                <a:cs typeface="Century Gothic"/>
              </a:rPr>
              <a:t>Immediately, while he was still speaking, Judas, one of the twelve, </a:t>
            </a:r>
            <a:r>
              <a:rPr lang="en-US" sz="2800" b="1" dirty="0" smtClean="0">
                <a:latin typeface="Century Gothic"/>
                <a:cs typeface="Century Gothic"/>
              </a:rPr>
              <a:t>arrived;</a:t>
            </a:r>
            <a:endParaRPr lang="en-US" sz="2800" b="1" dirty="0"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18424" y="556320"/>
            <a:ext cx="5040560" cy="1815882"/>
          </a:xfrm>
          <a:prstGeom prst="rect">
            <a:avLst/>
          </a:prstGeom>
          <a:solidFill>
            <a:srgbClr val="FFFFFF">
              <a:alpha val="68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+mn-lt"/>
              </a:rPr>
              <a:t>and with him there was a crowd with swords and clubs, from the chief priests, the scribes, and the elders.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18424" y="2572544"/>
            <a:ext cx="5040560" cy="2246769"/>
          </a:xfrm>
          <a:prstGeom prst="rect">
            <a:avLst/>
          </a:prstGeom>
          <a:solidFill>
            <a:srgbClr val="FFFFFF">
              <a:alpha val="58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+mn-lt"/>
              </a:rPr>
              <a:t>Now the betrayer had given them a sign, saying, "The one I will kiss is the man; arrest him and lead him away under guard."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18424" y="5020816"/>
            <a:ext cx="5040560" cy="1384995"/>
          </a:xfrm>
          <a:prstGeom prst="rect">
            <a:avLst/>
          </a:prstGeom>
          <a:solidFill>
            <a:srgbClr val="FFFFFF">
              <a:alpha val="68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+mn-lt"/>
              </a:rPr>
              <a:t>So when he came, he went up to him at once and said, "Rabbi!" and kissed him.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18424" y="6821016"/>
            <a:ext cx="5040560" cy="954107"/>
          </a:xfrm>
          <a:prstGeom prst="rect">
            <a:avLst/>
          </a:prstGeom>
          <a:solidFill>
            <a:srgbClr val="FFFFFF">
              <a:alpha val="64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+mn-lt"/>
              </a:rPr>
              <a:t>Then they laid hands on him and arrested him.</a:t>
            </a:r>
          </a:p>
        </p:txBody>
      </p:sp>
    </p:spTree>
    <p:extLst>
      <p:ext uri="{BB962C8B-B14F-4D97-AF65-F5344CB8AC3E}">
        <p14:creationId xmlns:p14="http://schemas.microsoft.com/office/powerpoint/2010/main" val="165506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6" grpId="0" animBg="1"/>
      <p:bldP spid="8" grpId="0" animBg="1"/>
      <p:bldP spid="10" grpId="0" animBg="1"/>
      <p:bldP spid="15" grpId="0" animBg="1"/>
      <p:bldP spid="18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0"/>
            <a:ext cx="7620000" cy="965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Pages>0</Pages>
  <Words>383</Words>
  <Characters>0</Characters>
  <Application>Microsoft Office PowerPoint</Application>
  <PresentationFormat>Custom</PresentationFormat>
  <Lines>0</Lines>
  <Paragraphs>20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4</vt:i4>
      </vt:variant>
    </vt:vector>
  </HeadingPairs>
  <TitlesOfParts>
    <vt:vector size="22" baseType="lpstr">
      <vt:lpstr>Calibri</vt:lpstr>
      <vt:lpstr>Century Gothic</vt:lpstr>
      <vt:lpstr>Gill Sans</vt:lpstr>
      <vt:lpstr>ヒラギノ角ゴ ProN W3</vt:lpstr>
      <vt:lpstr>Blank</vt:lpstr>
      <vt:lpstr>Title &amp; 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Bullets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Gwen</dc:creator>
  <cp:lastModifiedBy>Carroll, Sarah Jane</cp:lastModifiedBy>
  <cp:revision>37</cp:revision>
  <dcterms:modified xsi:type="dcterms:W3CDTF">2020-04-06T15:37:29Z</dcterms:modified>
</cp:coreProperties>
</file>