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sldIdLst>
    <p:sldId id="256" r:id="rId15"/>
    <p:sldId id="257" r:id="rId16"/>
    <p:sldId id="258" r:id="rId17"/>
  </p:sldIdLst>
  <p:sldSz cx="13004800" cy="9753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4572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4572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4572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4572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472" y="36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10" Type="http://schemas.openxmlformats.org/officeDocument/2006/relationships/slideMaster" Target="slideMasters/slideMaster10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219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847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34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3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1941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7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66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250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383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303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107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79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900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093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093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11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899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41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8108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15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82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24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39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6018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6077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894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551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19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932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379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26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8962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698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698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52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78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28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9530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796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8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364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46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77800"/>
            <a:ext cx="2616200" cy="957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77800"/>
            <a:ext cx="7696200" cy="957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59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268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78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1946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72400" y="2705100"/>
            <a:ext cx="19050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29800" y="2705100"/>
            <a:ext cx="19050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480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97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0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2300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3574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3103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058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5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38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670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33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1740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15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5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156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751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51562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05100"/>
            <a:ext cx="51562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363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1328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3380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69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64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0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50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67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6252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647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905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6770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77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39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84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267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5571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58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83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08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921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059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71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4796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91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435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33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855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2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3597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2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840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72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8598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118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2777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32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0"/>
            <a:ext cx="2616200" cy="8597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0"/>
            <a:ext cx="7696200" cy="8597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53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264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09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9444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050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78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455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3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074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1091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9967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82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23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32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509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0482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50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36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8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833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4057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8153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7509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43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515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7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980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281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4092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00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587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23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0564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802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7838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547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0"/>
            <a:ext cx="1466850" cy="975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0"/>
            <a:ext cx="4248150" cy="975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07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596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11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1891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561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36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25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9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0230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7930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5672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6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0"/>
            <a:ext cx="1466850" cy="975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0"/>
            <a:ext cx="4248150" cy="975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9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026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2158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261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701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279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22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84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7085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2633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332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54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54000"/>
            <a:ext cx="2925762" cy="845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54000"/>
            <a:ext cx="8624888" cy="8458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07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928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73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817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62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706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638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6210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782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5354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270000"/>
            <a:ext cx="10464800" cy="721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87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319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676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1209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565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0226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798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370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942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5041900" cy="584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77800"/>
            <a:ext cx="104648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68600"/>
            <a:ext cx="10464800" cy="698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72400" y="2705100"/>
            <a:ext cx="3962400" cy="584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5041900" cy="584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10464800" cy="584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87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319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676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1209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565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0226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798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370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942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971800"/>
            <a:ext cx="10464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indent="-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indent="4175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indent="8747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indent="13319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indent="17891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56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0"/>
            <a:ext cx="10464800" cy="494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indent="-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indent="4175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indent="8747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indent="13319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indent="17891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indent="-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indent="4175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indent="8747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indent="13319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indent="17891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787900"/>
            <a:ext cx="5867400" cy="496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0"/>
            <a:ext cx="5867400" cy="471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787900"/>
            <a:ext cx="5867400" cy="496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0"/>
            <a:ext cx="5867400" cy="471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928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73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817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62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706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638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6210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782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5354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475" y="-55563"/>
            <a:ext cx="7845425" cy="994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42416" y="-595808"/>
            <a:ext cx="14619288" cy="1085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942560" y="8117160"/>
            <a:ext cx="384824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r" eaLnBrk="1" hangingPunct="1"/>
            <a:r>
              <a:rPr lang="en-GB" sz="2000" b="1" dirty="0" smtClean="0">
                <a:latin typeface="Century Gothic"/>
                <a:cs typeface="Century Gothic"/>
              </a:rPr>
              <a:t>Based </a:t>
            </a:r>
            <a:r>
              <a:rPr lang="en-GB" sz="2000" b="1" dirty="0">
                <a:latin typeface="Century Gothic"/>
                <a:cs typeface="Century Gothic"/>
              </a:rPr>
              <a:t>on Mark 14: 10-</a:t>
            </a:r>
            <a:r>
              <a:rPr lang="en-GB" sz="2000" b="1" dirty="0" smtClean="0">
                <a:latin typeface="Century Gothic"/>
                <a:cs typeface="Century Gothic"/>
              </a:rPr>
              <a:t>11</a:t>
            </a:r>
          </a:p>
          <a:p>
            <a:pPr algn="r" eaLnBrk="1" hangingPunct="1"/>
            <a:r>
              <a:rPr lang="en-GB" sz="2000" b="1" dirty="0" smtClean="0">
                <a:latin typeface="Century Gothic"/>
                <a:cs typeface="Century Gothic"/>
              </a:rPr>
              <a:t>(Come and See)</a:t>
            </a:r>
            <a:endParaRPr lang="en-GB" sz="2000" b="1" dirty="0">
              <a:latin typeface="Century Gothic"/>
              <a:cs typeface="Century Gothic"/>
            </a:endParaRP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1606550" y="2284413"/>
            <a:ext cx="45354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GB" sz="200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461840" y="1636440"/>
            <a:ext cx="4535488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2800" b="1" dirty="0">
                <a:latin typeface="Century Gothic"/>
                <a:cs typeface="Century Gothic"/>
              </a:rPr>
              <a:t>Then Judas Iscariot, one of the twelve disciples, went off </a:t>
            </a:r>
            <a:r>
              <a:rPr lang="en-GB" sz="2800" b="1" dirty="0" smtClean="0">
                <a:latin typeface="Century Gothic"/>
                <a:cs typeface="Century Gothic"/>
              </a:rPr>
              <a:t>to the </a:t>
            </a:r>
            <a:r>
              <a:rPr lang="en-GB" sz="2800" b="1" dirty="0">
                <a:latin typeface="Century Gothic"/>
                <a:cs typeface="Century Gothic"/>
              </a:rPr>
              <a:t>chief priests in order to betray Jesus to them. </a:t>
            </a:r>
            <a:endParaRPr lang="en-GB" sz="2800" b="1" dirty="0" smtClean="0">
              <a:latin typeface="Century Gothic"/>
              <a:cs typeface="Century Gothic"/>
            </a:endParaRPr>
          </a:p>
          <a:p>
            <a:pPr eaLnBrk="1" hangingPunct="1"/>
            <a:endParaRPr lang="en-GB" sz="2800" b="1" dirty="0">
              <a:latin typeface="Century Gothic"/>
              <a:cs typeface="Century Gothic"/>
            </a:endParaRPr>
          </a:p>
          <a:p>
            <a:pPr eaLnBrk="1" hangingPunct="1"/>
            <a:r>
              <a:rPr lang="en-GB" sz="2800" b="1" dirty="0" smtClean="0">
                <a:latin typeface="Century Gothic"/>
                <a:cs typeface="Century Gothic"/>
              </a:rPr>
              <a:t>They </a:t>
            </a:r>
            <a:r>
              <a:rPr lang="en-GB" sz="2800" b="1" dirty="0">
                <a:latin typeface="Century Gothic"/>
                <a:cs typeface="Century Gothic"/>
              </a:rPr>
              <a:t>were pleased to hear what he had to say, and promised to give him money. </a:t>
            </a:r>
            <a:endParaRPr lang="en-GB" sz="2800" b="1" dirty="0" smtClean="0">
              <a:latin typeface="Century Gothic"/>
              <a:cs typeface="Century Gothic"/>
            </a:endParaRPr>
          </a:p>
          <a:p>
            <a:pPr eaLnBrk="1" hangingPunct="1"/>
            <a:endParaRPr lang="en-GB" sz="2800" b="1" dirty="0">
              <a:latin typeface="Century Gothic"/>
              <a:cs typeface="Century Gothic"/>
            </a:endParaRPr>
          </a:p>
          <a:p>
            <a:pPr eaLnBrk="1" hangingPunct="1"/>
            <a:r>
              <a:rPr lang="en-GB" sz="2800" b="1" dirty="0" smtClean="0">
                <a:latin typeface="Century Gothic"/>
                <a:cs typeface="Century Gothic"/>
              </a:rPr>
              <a:t>So </a:t>
            </a:r>
            <a:r>
              <a:rPr lang="en-GB" sz="2800" b="1" dirty="0">
                <a:latin typeface="Century Gothic"/>
                <a:cs typeface="Century Gothic"/>
              </a:rPr>
              <a:t>Judas started looking for a good chance to hand Jesus over to them.</a:t>
            </a:r>
          </a:p>
        </p:txBody>
      </p:sp>
      <p:pic>
        <p:nvPicPr>
          <p:cNvPr id="2" name="Picture 1" descr="depositphotos_11532076-Hand-handing-over-money-in-coins-to-another-hand-isolated-on-white-background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448" y="844352"/>
            <a:ext cx="4680520" cy="7069104"/>
          </a:xfrm>
          <a:prstGeom prst="rect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10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0" y="0"/>
            <a:ext cx="7620000" cy="965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Center">
  <a:themeElements>
    <a:clrScheme name="Title - Cen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hoto - Horizontal Reflection">
  <a:themeElements>
    <a:clrScheme name="Photo - Horizont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Horizont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Photo - Vertical Reflection">
  <a:themeElements>
    <a:clrScheme name="Photo - Vertic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Vertic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Pages>0</Pages>
  <Words>68</Words>
  <Characters>0</Characters>
  <Application>Microsoft Office PowerPoint</Application>
  <PresentationFormat>Custom</PresentationFormat>
  <Lines>0</Lines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14</vt:i4>
      </vt:variant>
      <vt:variant>
        <vt:lpstr>Slide Titles</vt:lpstr>
      </vt:variant>
      <vt:variant>
        <vt:i4>3</vt:i4>
      </vt:variant>
    </vt:vector>
  </HeadingPairs>
  <TitlesOfParts>
    <vt:vector size="20" baseType="lpstr">
      <vt:lpstr>Century Gothic</vt:lpstr>
      <vt:lpstr>Gill Sans</vt:lpstr>
      <vt:lpstr>ヒラギノ角ゴ ProN W3</vt:lpstr>
      <vt:lpstr>Blank</vt:lpstr>
      <vt:lpstr>Title &amp; Bullets</vt:lpstr>
      <vt:lpstr>Title - Center</vt:lpstr>
      <vt:lpstr>Title &amp; Subtitle</vt:lpstr>
      <vt:lpstr>Photo - Horizontal</vt:lpstr>
      <vt:lpstr>Photo - Horizontal Reflection</vt:lpstr>
      <vt:lpstr>Photo - Vertical</vt:lpstr>
      <vt:lpstr>Photo - Vertical Reflection</vt:lpstr>
      <vt:lpstr>Title - Top</vt:lpstr>
      <vt:lpstr>Bullets</vt:lpstr>
      <vt:lpstr>Title &amp; Bullets - Left</vt:lpstr>
      <vt:lpstr>Title &amp; Bullets - 2 Column</vt:lpstr>
      <vt:lpstr>Title &amp; Bullets - Right</vt:lpstr>
      <vt:lpstr>Title, Bullets &amp; Photo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Gwen</dc:creator>
  <cp:lastModifiedBy>Carroll, Sarah Jane</cp:lastModifiedBy>
  <cp:revision>30</cp:revision>
  <dcterms:modified xsi:type="dcterms:W3CDTF">2020-04-06T15:35:58Z</dcterms:modified>
</cp:coreProperties>
</file>