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9" r:id="rId16"/>
    <p:sldId id="260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472" y="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0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2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7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9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1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2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1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1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1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1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7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4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38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8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3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8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0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2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93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7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4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58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8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4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2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1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41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88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0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4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24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541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18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5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7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39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9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824" r="5472" b="5352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17" descr="The Agony in the Garden by Mantegna.jpg"/>
          <p:cNvPicPr>
            <a:picLocks noChangeAspect="1"/>
          </p:cNvPicPr>
          <p:nvPr/>
        </p:nvPicPr>
        <p:blipFill rotWithShape="1">
          <a:blip r:embed="rId3" cstate="email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" t="1344" r="30735" b="2489"/>
          <a:stretch/>
        </p:blipFill>
        <p:spPr>
          <a:xfrm>
            <a:off x="4414168" y="556320"/>
            <a:ext cx="7556039" cy="858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06550" y="22844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" name="Rectangle 1"/>
          <p:cNvSpPr/>
          <p:nvPr/>
        </p:nvSpPr>
        <p:spPr>
          <a:xfrm>
            <a:off x="1173808" y="628328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He came out and went, as was his custom, to the Mount of Olives; and the disciples followed him.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3808" y="2860576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When he reached the place, he said to them, "Pray that you may not come into the time of trial."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808" y="5236840"/>
            <a:ext cx="4968552" cy="1384995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Then he withdrew from them about a stone's throw, knelt down, and prayed,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73808" y="7181056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"Father, if you are willing, remove this cup from me; yet, not my will but yours be done."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18424" y="628328"/>
            <a:ext cx="5112568" cy="1384995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Then an angel from heaven appeared to him and gave him strength.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8424" y="2428528"/>
            <a:ext cx="5112568" cy="2246769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In his anguish he prayed more earnestly, and his sweat became like great drops of blood falling down on the ground.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8424" y="5020816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When he got up from prayer, he came to the disciples and found them sleeping because of grief,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8424" y="7181057"/>
            <a:ext cx="5112568" cy="1815882"/>
          </a:xfrm>
          <a:prstGeom prst="rect">
            <a:avLst/>
          </a:prstGeom>
          <a:solidFill>
            <a:srgbClr val="FFFFFF">
              <a:alpha val="69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and he said to them, "Why are you sleeping? Get up and pray that you may not come into the time of trial."</a:t>
            </a:r>
          </a:p>
        </p:txBody>
      </p:sp>
    </p:spTree>
    <p:extLst>
      <p:ext uri="{BB962C8B-B14F-4D97-AF65-F5344CB8AC3E}">
        <p14:creationId xmlns:p14="http://schemas.microsoft.com/office/powerpoint/2010/main" val="6875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824" r="5472" b="5352"/>
          <a:stretch/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The Agony in the Garden by Mantegna.jpg"/>
          <p:cNvPicPr>
            <a:picLocks noChangeAspect="1"/>
          </p:cNvPicPr>
          <p:nvPr/>
        </p:nvPicPr>
        <p:blipFill rotWithShape="1">
          <a:blip r:embed="rId3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8" t="27833" r="2168" b="31800"/>
          <a:stretch/>
        </p:blipFill>
        <p:spPr>
          <a:xfrm>
            <a:off x="3622080" y="484312"/>
            <a:ext cx="8394461" cy="878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606550" y="2284413"/>
            <a:ext cx="453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3" name="Rectangle 2"/>
          <p:cNvSpPr/>
          <p:nvPr/>
        </p:nvSpPr>
        <p:spPr>
          <a:xfrm>
            <a:off x="1173808" y="700336"/>
            <a:ext cx="5112568" cy="3108544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While he was still speaking, suddenly a crowd came, and the one called Judas, one of the twelve, was leading them. He approached Jesus to kiss him;</a:t>
            </a:r>
          </a:p>
        </p:txBody>
      </p:sp>
      <p:sp>
        <p:nvSpPr>
          <p:cNvPr id="4" name="Rectangle 3"/>
          <p:cNvSpPr/>
          <p:nvPr/>
        </p:nvSpPr>
        <p:spPr>
          <a:xfrm>
            <a:off x="1173808" y="4012704"/>
            <a:ext cx="5112568" cy="181588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+mn-lt"/>
              </a:rPr>
              <a:t>but Jesus said to him, "Judas, is it with a kiss that you are betraying the Son of Man?"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4568" y="8189168"/>
            <a:ext cx="3713479" cy="707886"/>
          </a:xfrm>
          <a:prstGeom prst="rect">
            <a:avLst/>
          </a:prstGeom>
          <a:solidFill>
            <a:srgbClr val="FFFFFF">
              <a:alpha val="68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latin typeface="+mn-lt"/>
              </a:rPr>
              <a:t>Luke 22:39-</a:t>
            </a:r>
            <a:r>
              <a:rPr lang="en-US" sz="2000" b="1" dirty="0" smtClean="0">
                <a:latin typeface="+mn-lt"/>
              </a:rPr>
              <a:t>48</a:t>
            </a:r>
          </a:p>
          <a:p>
            <a:pPr algn="r"/>
            <a:r>
              <a:rPr lang="en-US" sz="2000" b="1" dirty="0" smtClean="0">
                <a:latin typeface="+mn-lt"/>
              </a:rPr>
              <a:t>(NRSV)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50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Pages>0</Pages>
  <Words>231</Words>
  <Characters>0</Characters>
  <Application>Microsoft Office PowerPoint</Application>
  <PresentationFormat>Custom</PresentationFormat>
  <Lines>0</Lines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Century Gothic</vt:lpstr>
      <vt:lpstr>Gill Sans</vt:lpstr>
      <vt:lpstr>ヒラギノ角ゴ ProN W3</vt:lpstr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Carroll, Sarah Jane</cp:lastModifiedBy>
  <cp:revision>32</cp:revision>
  <dcterms:modified xsi:type="dcterms:W3CDTF">2020-04-06T15:43:45Z</dcterms:modified>
</cp:coreProperties>
</file>