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Masters/slideMaster13.xml" ContentType="application/vnd.openxmlformats-officedocument.presentationml.slideMaster+xml"/>
  <Override PartName="/ppt/slideMasters/slideMaster1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theme/theme6.xml" ContentType="application/vnd.openxmlformats-officedocument.theme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theme/theme7.xml" ContentType="application/vnd.openxmlformats-officedocument.theme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theme/theme8.xml" ContentType="application/vnd.openxmlformats-officedocument.theme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theme/theme9.xml" ContentType="application/vnd.openxmlformats-officedocument.theme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theme/theme10.xml" ContentType="application/vnd.openxmlformats-officedocument.theme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slideLayouts/slideLayout120.xml" ContentType="application/vnd.openxmlformats-officedocument.presentationml.slideLayout+xml"/>
  <Override PartName="/ppt/slideLayouts/slideLayout121.xml" ContentType="application/vnd.openxmlformats-officedocument.presentationml.slideLayout+xml"/>
  <Override PartName="/ppt/theme/theme11.xml" ContentType="application/vnd.openxmlformats-officedocument.theme+xml"/>
  <Override PartName="/ppt/slideLayouts/slideLayout122.xml" ContentType="application/vnd.openxmlformats-officedocument.presentationml.slideLayout+xml"/>
  <Override PartName="/ppt/slideLayouts/slideLayout123.xml" ContentType="application/vnd.openxmlformats-officedocument.presentationml.slideLayout+xml"/>
  <Override PartName="/ppt/slideLayouts/slideLayout124.xml" ContentType="application/vnd.openxmlformats-officedocument.presentationml.slideLayout+xml"/>
  <Override PartName="/ppt/slideLayouts/slideLayout125.xml" ContentType="application/vnd.openxmlformats-officedocument.presentationml.slideLayout+xml"/>
  <Override PartName="/ppt/slideLayouts/slideLayout126.xml" ContentType="application/vnd.openxmlformats-officedocument.presentationml.slideLayout+xml"/>
  <Override PartName="/ppt/slideLayouts/slideLayout127.xml" ContentType="application/vnd.openxmlformats-officedocument.presentationml.slideLayout+xml"/>
  <Override PartName="/ppt/slideLayouts/slideLayout128.xml" ContentType="application/vnd.openxmlformats-officedocument.presentationml.slideLayout+xml"/>
  <Override PartName="/ppt/slideLayouts/slideLayout129.xml" ContentType="application/vnd.openxmlformats-officedocument.presentationml.slideLayout+xml"/>
  <Override PartName="/ppt/slideLayouts/slideLayout130.xml" ContentType="application/vnd.openxmlformats-officedocument.presentationml.slideLayout+xml"/>
  <Override PartName="/ppt/slideLayouts/slideLayout131.xml" ContentType="application/vnd.openxmlformats-officedocument.presentationml.slideLayout+xml"/>
  <Override PartName="/ppt/slideLayouts/slideLayout132.xml" ContentType="application/vnd.openxmlformats-officedocument.presentationml.slideLayout+xml"/>
  <Override PartName="/ppt/theme/theme12.xml" ContentType="application/vnd.openxmlformats-officedocument.theme+xml"/>
  <Override PartName="/ppt/slideLayouts/slideLayout133.xml" ContentType="application/vnd.openxmlformats-officedocument.presentationml.slideLayout+xml"/>
  <Override PartName="/ppt/slideLayouts/slideLayout134.xml" ContentType="application/vnd.openxmlformats-officedocument.presentationml.slideLayout+xml"/>
  <Override PartName="/ppt/slideLayouts/slideLayout135.xml" ContentType="application/vnd.openxmlformats-officedocument.presentationml.slideLayout+xml"/>
  <Override PartName="/ppt/slideLayouts/slideLayout136.xml" ContentType="application/vnd.openxmlformats-officedocument.presentationml.slideLayout+xml"/>
  <Override PartName="/ppt/slideLayouts/slideLayout137.xml" ContentType="application/vnd.openxmlformats-officedocument.presentationml.slideLayout+xml"/>
  <Override PartName="/ppt/slideLayouts/slideLayout138.xml" ContentType="application/vnd.openxmlformats-officedocument.presentationml.slideLayout+xml"/>
  <Override PartName="/ppt/slideLayouts/slideLayout139.xml" ContentType="application/vnd.openxmlformats-officedocument.presentationml.slideLayout+xml"/>
  <Override PartName="/ppt/slideLayouts/slideLayout140.xml" ContentType="application/vnd.openxmlformats-officedocument.presentationml.slideLayout+xml"/>
  <Override PartName="/ppt/slideLayouts/slideLayout141.xml" ContentType="application/vnd.openxmlformats-officedocument.presentationml.slideLayout+xml"/>
  <Override PartName="/ppt/slideLayouts/slideLayout142.xml" ContentType="application/vnd.openxmlformats-officedocument.presentationml.slideLayout+xml"/>
  <Override PartName="/ppt/slideLayouts/slideLayout143.xml" ContentType="application/vnd.openxmlformats-officedocument.presentationml.slideLayout+xml"/>
  <Override PartName="/ppt/theme/theme13.xml" ContentType="application/vnd.openxmlformats-officedocument.theme+xml"/>
  <Override PartName="/ppt/slideLayouts/slideLayout144.xml" ContentType="application/vnd.openxmlformats-officedocument.presentationml.slideLayout+xml"/>
  <Override PartName="/ppt/slideLayouts/slideLayout145.xml" ContentType="application/vnd.openxmlformats-officedocument.presentationml.slideLayout+xml"/>
  <Override PartName="/ppt/slideLayouts/slideLayout146.xml" ContentType="application/vnd.openxmlformats-officedocument.presentationml.slideLayout+xml"/>
  <Override PartName="/ppt/slideLayouts/slideLayout147.xml" ContentType="application/vnd.openxmlformats-officedocument.presentationml.slideLayout+xml"/>
  <Override PartName="/ppt/slideLayouts/slideLayout148.xml" ContentType="application/vnd.openxmlformats-officedocument.presentationml.slideLayout+xml"/>
  <Override PartName="/ppt/slideLayouts/slideLayout149.xml" ContentType="application/vnd.openxmlformats-officedocument.presentationml.slideLayout+xml"/>
  <Override PartName="/ppt/slideLayouts/slideLayout150.xml" ContentType="application/vnd.openxmlformats-officedocument.presentationml.slideLayout+xml"/>
  <Override PartName="/ppt/slideLayouts/slideLayout151.xml" ContentType="application/vnd.openxmlformats-officedocument.presentationml.slideLayout+xml"/>
  <Override PartName="/ppt/slideLayouts/slideLayout152.xml" ContentType="application/vnd.openxmlformats-officedocument.presentationml.slideLayout+xml"/>
  <Override PartName="/ppt/slideLayouts/slideLayout153.xml" ContentType="application/vnd.openxmlformats-officedocument.presentationml.slideLayout+xml"/>
  <Override PartName="/ppt/slideLayouts/slideLayout154.xml" ContentType="application/vnd.openxmlformats-officedocument.presentationml.slideLayout+xml"/>
  <Override PartName="/ppt/theme/theme1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  <p:sldMasterId id="2147483649" r:id="rId2"/>
    <p:sldMasterId id="2147483650" r:id="rId3"/>
    <p:sldMasterId id="2147483651" r:id="rId4"/>
    <p:sldMasterId id="2147483652" r:id="rId5"/>
    <p:sldMasterId id="2147483653" r:id="rId6"/>
    <p:sldMasterId id="2147483654" r:id="rId7"/>
    <p:sldMasterId id="2147483655" r:id="rId8"/>
    <p:sldMasterId id="2147483656" r:id="rId9"/>
    <p:sldMasterId id="2147483657" r:id="rId10"/>
    <p:sldMasterId id="2147483658" r:id="rId11"/>
    <p:sldMasterId id="2147483659" r:id="rId12"/>
    <p:sldMasterId id="2147483660" r:id="rId13"/>
    <p:sldMasterId id="2147483661" r:id="rId14"/>
  </p:sldMasterIdLst>
  <p:sldIdLst>
    <p:sldId id="256" r:id="rId15"/>
    <p:sldId id="257" r:id="rId16"/>
    <p:sldId id="258" r:id="rId17"/>
  </p:sldIdLst>
  <p:sldSz cx="13004800" cy="9753600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1pPr>
    <a:lvl2pPr marL="457200" algn="l" rtl="0" fontAlgn="base">
      <a:spcBef>
        <a:spcPct val="0"/>
      </a:spcBef>
      <a:spcAft>
        <a:spcPct val="0"/>
      </a:spcAft>
      <a:defRPr sz="1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2pPr>
    <a:lvl3pPr marL="914400" algn="l" rtl="0" fontAlgn="base">
      <a:spcBef>
        <a:spcPct val="0"/>
      </a:spcBef>
      <a:spcAft>
        <a:spcPct val="0"/>
      </a:spcAft>
      <a:defRPr sz="1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3pPr>
    <a:lvl4pPr marL="1371600" algn="l" rtl="0" fontAlgn="base">
      <a:spcBef>
        <a:spcPct val="0"/>
      </a:spcBef>
      <a:spcAft>
        <a:spcPct val="0"/>
      </a:spcAft>
      <a:defRPr sz="1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4pPr>
    <a:lvl5pPr marL="1828800" algn="l" rtl="0" fontAlgn="base">
      <a:spcBef>
        <a:spcPct val="0"/>
      </a:spcBef>
      <a:spcAft>
        <a:spcPct val="0"/>
      </a:spcAft>
      <a:defRPr sz="1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5pPr>
    <a:lvl6pPr marL="2286000" algn="l" defTabSz="457200" rtl="0" eaLnBrk="1" latinLnBrk="0" hangingPunct="1">
      <a:defRPr sz="1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6pPr>
    <a:lvl7pPr marL="2743200" algn="l" defTabSz="457200" rtl="0" eaLnBrk="1" latinLnBrk="0" hangingPunct="1">
      <a:defRPr sz="1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7pPr>
    <a:lvl8pPr marL="3200400" algn="l" defTabSz="457200" rtl="0" eaLnBrk="1" latinLnBrk="0" hangingPunct="1">
      <a:defRPr sz="1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8pPr>
    <a:lvl9pPr marL="3657600" algn="l" defTabSz="457200" rtl="0" eaLnBrk="1" latinLnBrk="0" hangingPunct="1">
      <a:defRPr sz="1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3072">
          <p15:clr>
            <a:srgbClr val="A4A3A4"/>
          </p15:clr>
        </p15:guide>
        <p15:guide id="2" pos="4096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2" d="100"/>
          <a:sy n="42" d="100"/>
        </p:scale>
        <p:origin x="1472" y="36"/>
      </p:cViewPr>
      <p:guideLst>
        <p:guide orient="horz" pos="3072"/>
        <p:guide pos="4096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8.xml"/><Relationship Id="rId13" Type="http://schemas.openxmlformats.org/officeDocument/2006/relationships/slideMaster" Target="slideMasters/slideMaster13.xml"/><Relationship Id="rId18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21" Type="http://schemas.openxmlformats.org/officeDocument/2006/relationships/tableStyles" Target="tableStyles.xml"/><Relationship Id="rId7" Type="http://schemas.openxmlformats.org/officeDocument/2006/relationships/slideMaster" Target="slideMasters/slideMaster7.xml"/><Relationship Id="rId12" Type="http://schemas.openxmlformats.org/officeDocument/2006/relationships/slideMaster" Target="slideMasters/slideMaster12.xml"/><Relationship Id="rId17" Type="http://schemas.openxmlformats.org/officeDocument/2006/relationships/slide" Target="slides/slide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2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Master" Target="slideMasters/slideMaster11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1.xml"/><Relationship Id="rId10" Type="http://schemas.openxmlformats.org/officeDocument/2006/relationships/slideMaster" Target="slideMasters/slideMaster10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Master" Target="slideMasters/slideMaster14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91047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wipe/>
      </p:transition>
    </mc:Choice>
    <mc:Fallback xmlns="">
      <p:transition xmlns:p14="http://schemas.microsoft.com/office/powerpoint/2010/main" spd="slow">
        <p:wip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0875" y="2276475"/>
            <a:ext cx="11703050" cy="64357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86695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wipe/>
      </p:transition>
    </mc:Choice>
    <mc:Fallback xmlns="">
      <p:transition xmlns:p14="http://schemas.microsoft.com/office/powerpoint/2010/main" spd="slow">
        <p:wipe/>
      </p:transition>
    </mc:Fallback>
  </mc:AlternateContent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41660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wipe/>
      </p:transition>
    </mc:Choice>
    <mc:Fallback xmlns="">
      <p:transition xmlns:p14="http://schemas.microsoft.com/office/powerpoint/2010/main" spd="slow">
        <p:wipe/>
      </p:transition>
    </mc:Fallback>
  </mc:AlternateContent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80950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wipe/>
      </p:transition>
    </mc:Choice>
    <mc:Fallback xmlns="">
      <p:transition xmlns:p14="http://schemas.microsoft.com/office/powerpoint/2010/main" spd="slow">
        <p:wipe/>
      </p:transition>
    </mc:Fallback>
  </mc:AlternateContent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971286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wipe/>
      </p:transition>
    </mc:Choice>
    <mc:Fallback xmlns="">
      <p:transition xmlns:p14="http://schemas.microsoft.com/office/powerpoint/2010/main" spd="slow">
        <p:wipe/>
      </p:transition>
    </mc:Fallback>
  </mc:AlternateContent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70000" y="1270000"/>
            <a:ext cx="5156200" cy="7213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78600" y="1270000"/>
            <a:ext cx="5156200" cy="7213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60394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wipe/>
      </p:transition>
    </mc:Choice>
    <mc:Fallback xmlns="">
      <p:transition xmlns:p14="http://schemas.microsoft.com/office/powerpoint/2010/main" spd="slow">
        <p:wipe/>
      </p:transition>
    </mc:Fallback>
  </mc:AlternateContent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45469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wipe/>
      </p:transition>
    </mc:Choice>
    <mc:Fallback xmlns="">
      <p:transition xmlns:p14="http://schemas.microsoft.com/office/powerpoint/2010/main" spd="slow">
        <p:wipe/>
      </p:transition>
    </mc:Fallback>
  </mc:AlternateContent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56324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wipe/>
      </p:transition>
    </mc:Choice>
    <mc:Fallback xmlns="">
      <p:transition xmlns:p14="http://schemas.microsoft.com/office/powerpoint/2010/main" spd="slow">
        <p:wipe/>
      </p:transition>
    </mc:Fallback>
  </mc:AlternateContent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571125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wipe/>
      </p:transition>
    </mc:Choice>
    <mc:Fallback xmlns="">
      <p:transition xmlns:p14="http://schemas.microsoft.com/office/powerpoint/2010/main" spd="slow">
        <p:wipe/>
      </p:transition>
    </mc:Fallback>
  </mc:AlternateContent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4785143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wipe/>
      </p:transition>
    </mc:Choice>
    <mc:Fallback xmlns="">
      <p:transition xmlns:p14="http://schemas.microsoft.com/office/powerpoint/2010/main" spd="slow">
        <p:wipe/>
      </p:transition>
    </mc:Fallback>
  </mc:AlternateContent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>
              <a:sym typeface="Gill Sans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4727319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wipe/>
      </p:transition>
    </mc:Choice>
    <mc:Fallback xmlns="">
      <p:transition xmlns:p14="http://schemas.microsoft.com/office/powerpoint/2010/main" spd="slow">
        <p:wipe/>
      </p:transition>
    </mc:Fallback>
  </mc:AlternateContent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99452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wipe/>
      </p:transition>
    </mc:Choice>
    <mc:Fallback xmlns="">
      <p:transition xmlns:p14="http://schemas.microsoft.com/office/powerpoint/2010/main" spd="slow">
        <p:wip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28163" y="390525"/>
            <a:ext cx="2925762" cy="832167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0875" y="390525"/>
            <a:ext cx="8624888" cy="832167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72437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wipe/>
      </p:transition>
    </mc:Choice>
    <mc:Fallback xmlns="">
      <p:transition xmlns:p14="http://schemas.microsoft.com/office/powerpoint/2010/main" spd="slow">
        <p:wipe/>
      </p:transition>
    </mc:Fallback>
  </mc:AlternateContent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28163" y="390525"/>
            <a:ext cx="2925762" cy="809307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0875" y="390525"/>
            <a:ext cx="8624888" cy="80930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44457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wipe/>
      </p:transition>
    </mc:Choice>
    <mc:Fallback xmlns="">
      <p:transition xmlns:p14="http://schemas.microsoft.com/office/powerpoint/2010/main" spd="slow">
        <p:wipe/>
      </p:transition>
    </mc:Fallback>
  </mc:AlternateContent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43935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wipe/>
      </p:transition>
    </mc:Choice>
    <mc:Fallback xmlns="">
      <p:transition xmlns:p14="http://schemas.microsoft.com/office/powerpoint/2010/main" spd="slow">
        <p:wipe/>
      </p:transition>
    </mc:Fallback>
  </mc:AlternateContent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83879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wipe/>
      </p:transition>
    </mc:Choice>
    <mc:Fallback xmlns="">
      <p:transition xmlns:p14="http://schemas.microsoft.com/office/powerpoint/2010/main" spd="slow">
        <p:wipe/>
      </p:transition>
    </mc:Fallback>
  </mc:AlternateContent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8594674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wipe/>
      </p:transition>
    </mc:Choice>
    <mc:Fallback xmlns="">
      <p:transition xmlns:p14="http://schemas.microsoft.com/office/powerpoint/2010/main" spd="slow">
        <p:wipe/>
      </p:transition>
    </mc:Fallback>
  </mc:AlternateContent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70000" y="2705100"/>
            <a:ext cx="2444750" cy="58404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7150" y="2705100"/>
            <a:ext cx="2444750" cy="58404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19149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wipe/>
      </p:transition>
    </mc:Choice>
    <mc:Fallback xmlns="">
      <p:transition xmlns:p14="http://schemas.microsoft.com/office/powerpoint/2010/main" spd="slow">
        <p:wipe/>
      </p:transition>
    </mc:Fallback>
  </mc:AlternateContent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87066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wipe/>
      </p:transition>
    </mc:Choice>
    <mc:Fallback xmlns="">
      <p:transition xmlns:p14="http://schemas.microsoft.com/office/powerpoint/2010/main" spd="slow">
        <p:wipe/>
      </p:transition>
    </mc:Fallback>
  </mc:AlternateContent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90859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wipe/>
      </p:transition>
    </mc:Choice>
    <mc:Fallback xmlns="">
      <p:transition xmlns:p14="http://schemas.microsoft.com/office/powerpoint/2010/main" spd="slow">
        <p:wipe/>
      </p:transition>
    </mc:Fallback>
  </mc:AlternateContent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546444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wipe/>
      </p:transition>
    </mc:Choice>
    <mc:Fallback xmlns="">
      <p:transition xmlns:p14="http://schemas.microsoft.com/office/powerpoint/2010/main" spd="slow">
        <p:wipe/>
      </p:transition>
    </mc:Fallback>
  </mc:AlternateContent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1293511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wipe/>
      </p:transition>
    </mc:Choice>
    <mc:Fallback xmlns="">
      <p:transition xmlns:p14="http://schemas.microsoft.com/office/powerpoint/2010/main" spd="slow">
        <p:wipe/>
      </p:transition>
    </mc:Fallback>
  </mc:AlternateContent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>
              <a:sym typeface="Gill Sans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978069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wipe/>
      </p:transition>
    </mc:Choice>
    <mc:Fallback xmlns="">
      <p:transition xmlns:p14="http://schemas.microsoft.com/office/powerpoint/2010/main" spd="slow">
        <p:wip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19825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wipe/>
      </p:transition>
    </mc:Choice>
    <mc:Fallback xmlns="">
      <p:transition xmlns:p14="http://schemas.microsoft.com/office/powerpoint/2010/main" spd="slow">
        <p:wipe/>
      </p:transition>
    </mc:Fallback>
  </mc:AlternateContent>
</p:sldLayout>
</file>

<file path=ppt/slideLayouts/slideLayout1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16242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wipe/>
      </p:transition>
    </mc:Choice>
    <mc:Fallback xmlns="">
      <p:transition xmlns:p14="http://schemas.microsoft.com/office/powerpoint/2010/main" spd="slow">
        <p:wipe/>
      </p:transition>
    </mc:Fallback>
  </mc:AlternateContent>
</p:sldLayout>
</file>

<file path=ppt/slideLayouts/slideLayout1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18600" y="239713"/>
            <a:ext cx="2616200" cy="8305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70000" y="239713"/>
            <a:ext cx="7696200" cy="8305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56956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wipe/>
      </p:transition>
    </mc:Choice>
    <mc:Fallback xmlns="">
      <p:transition xmlns:p14="http://schemas.microsoft.com/office/powerpoint/2010/main" spd="slow">
        <p:wipe/>
      </p:transition>
    </mc:Fallback>
  </mc:AlternateContent>
</p:sldLayout>
</file>

<file path=ppt/slideLayouts/slideLayout1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35144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wipe/>
      </p:transition>
    </mc:Choice>
    <mc:Fallback xmlns="">
      <p:transition xmlns:p14="http://schemas.microsoft.com/office/powerpoint/2010/main" spd="slow">
        <p:wipe/>
      </p:transition>
    </mc:Fallback>
  </mc:AlternateContent>
</p:sldLayout>
</file>

<file path=ppt/slideLayouts/slideLayout12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73074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wipe/>
      </p:transition>
    </mc:Choice>
    <mc:Fallback xmlns="">
      <p:transition xmlns:p14="http://schemas.microsoft.com/office/powerpoint/2010/main" spd="slow">
        <p:wipe/>
      </p:transition>
    </mc:Fallback>
  </mc:AlternateContent>
</p:sldLayout>
</file>

<file path=ppt/slideLayouts/slideLayout12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7713843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wipe/>
      </p:transition>
    </mc:Choice>
    <mc:Fallback xmlns="">
      <p:transition xmlns:p14="http://schemas.microsoft.com/office/powerpoint/2010/main" spd="slow">
        <p:wipe/>
      </p:transition>
    </mc:Fallback>
  </mc:AlternateContent>
</p:sldLayout>
</file>

<file path=ppt/slideLayouts/slideLayout12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70000" y="2768600"/>
            <a:ext cx="5156200" cy="6985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78600" y="2768600"/>
            <a:ext cx="5156200" cy="6985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75741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wipe/>
      </p:transition>
    </mc:Choice>
    <mc:Fallback xmlns="">
      <p:transition xmlns:p14="http://schemas.microsoft.com/office/powerpoint/2010/main" spd="slow">
        <p:wipe/>
      </p:transition>
    </mc:Fallback>
  </mc:AlternateContent>
</p:sldLayout>
</file>

<file path=ppt/slideLayouts/slideLayout12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4002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wipe/>
      </p:transition>
    </mc:Choice>
    <mc:Fallback xmlns="">
      <p:transition xmlns:p14="http://schemas.microsoft.com/office/powerpoint/2010/main" spd="slow">
        <p:wipe/>
      </p:transition>
    </mc:Fallback>
  </mc:AlternateContent>
</p:sldLayout>
</file>

<file path=ppt/slideLayouts/slideLayout12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67868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wipe/>
      </p:transition>
    </mc:Choice>
    <mc:Fallback xmlns="">
      <p:transition xmlns:p14="http://schemas.microsoft.com/office/powerpoint/2010/main" spd="slow">
        <p:wipe/>
      </p:transition>
    </mc:Fallback>
  </mc:AlternateContent>
</p:sldLayout>
</file>

<file path=ppt/slideLayouts/slideLayout12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368159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wipe/>
      </p:transition>
    </mc:Choice>
    <mc:Fallback xmlns="">
      <p:transition xmlns:p14="http://schemas.microsoft.com/office/powerpoint/2010/main" spd="slow">
        <p:wipe/>
      </p:transition>
    </mc:Fallback>
  </mc:AlternateContent>
</p:sldLayout>
</file>

<file path=ppt/slideLayouts/slideLayout12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812125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wipe/>
      </p:transition>
    </mc:Choice>
    <mc:Fallback xmlns="">
      <p:transition xmlns:p14="http://schemas.microsoft.com/office/powerpoint/2010/main" spd="slow">
        <p:wip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13705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wipe/>
      </p:transition>
    </mc:Choice>
    <mc:Fallback xmlns="">
      <p:transition xmlns:p14="http://schemas.microsoft.com/office/powerpoint/2010/main" spd="slow">
        <p:wipe/>
      </p:transition>
    </mc:Fallback>
  </mc:AlternateContent>
</p:sldLayout>
</file>

<file path=ppt/slideLayouts/slideLayout13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>
              <a:sym typeface="Gill Sans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318089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wipe/>
      </p:transition>
    </mc:Choice>
    <mc:Fallback xmlns="">
      <p:transition xmlns:p14="http://schemas.microsoft.com/office/powerpoint/2010/main" spd="slow">
        <p:wipe/>
      </p:transition>
    </mc:Fallback>
  </mc:AlternateContent>
</p:sldLayout>
</file>

<file path=ppt/slideLayouts/slideLayout13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02978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wipe/>
      </p:transition>
    </mc:Choice>
    <mc:Fallback xmlns="">
      <p:transition xmlns:p14="http://schemas.microsoft.com/office/powerpoint/2010/main" spd="slow">
        <p:wipe/>
      </p:transition>
    </mc:Fallback>
  </mc:AlternateContent>
</p:sldLayout>
</file>

<file path=ppt/slideLayouts/slideLayout1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18600" y="177800"/>
            <a:ext cx="2616200" cy="9575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70000" y="177800"/>
            <a:ext cx="7696200" cy="9575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703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wipe/>
      </p:transition>
    </mc:Choice>
    <mc:Fallback xmlns="">
      <p:transition xmlns:p14="http://schemas.microsoft.com/office/powerpoint/2010/main" spd="slow">
        <p:wipe/>
      </p:transition>
    </mc:Fallback>
  </mc:AlternateContent>
</p:sldLayout>
</file>

<file path=ppt/slideLayouts/slideLayout13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04799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wipe/>
      </p:transition>
    </mc:Choice>
    <mc:Fallback xmlns="">
      <p:transition xmlns:p14="http://schemas.microsoft.com/office/powerpoint/2010/main" spd="slow">
        <p:wipe/>
      </p:transition>
    </mc:Fallback>
  </mc:AlternateContent>
</p:sldLayout>
</file>

<file path=ppt/slideLayouts/slideLayout13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08553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wipe/>
      </p:transition>
    </mc:Choice>
    <mc:Fallback xmlns="">
      <p:transition xmlns:p14="http://schemas.microsoft.com/office/powerpoint/2010/main" spd="slow">
        <p:wipe/>
      </p:transition>
    </mc:Fallback>
  </mc:AlternateContent>
</p:sldLayout>
</file>

<file path=ppt/slideLayouts/slideLayout13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9195526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wipe/>
      </p:transition>
    </mc:Choice>
    <mc:Fallback xmlns="">
      <p:transition xmlns:p14="http://schemas.microsoft.com/office/powerpoint/2010/main" spd="slow">
        <p:wipe/>
      </p:transition>
    </mc:Fallback>
  </mc:AlternateContent>
</p:sldLayout>
</file>

<file path=ppt/slideLayouts/slideLayout13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772400" y="2705100"/>
            <a:ext cx="1905000" cy="58404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829800" y="2705100"/>
            <a:ext cx="1905000" cy="58404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31841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wipe/>
      </p:transition>
    </mc:Choice>
    <mc:Fallback xmlns="">
      <p:transition xmlns:p14="http://schemas.microsoft.com/office/powerpoint/2010/main" spd="slow">
        <p:wipe/>
      </p:transition>
    </mc:Fallback>
  </mc:AlternateContent>
</p:sldLayout>
</file>

<file path=ppt/slideLayouts/slideLayout13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4637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wipe/>
      </p:transition>
    </mc:Choice>
    <mc:Fallback xmlns="">
      <p:transition xmlns:p14="http://schemas.microsoft.com/office/powerpoint/2010/main" spd="slow">
        <p:wipe/>
      </p:transition>
    </mc:Fallback>
  </mc:AlternateContent>
</p:sldLayout>
</file>

<file path=ppt/slideLayouts/slideLayout13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68072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wipe/>
      </p:transition>
    </mc:Choice>
    <mc:Fallback xmlns="">
      <p:transition xmlns:p14="http://schemas.microsoft.com/office/powerpoint/2010/main" spd="slow">
        <p:wipe/>
      </p:transition>
    </mc:Fallback>
  </mc:AlternateContent>
</p:sldLayout>
</file>

<file path=ppt/slideLayouts/slideLayout13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702794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wipe/>
      </p:transition>
    </mc:Choice>
    <mc:Fallback xmlns="">
      <p:transition xmlns:p14="http://schemas.microsoft.com/office/powerpoint/2010/main" spd="slow">
        <p:wip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697513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wipe/>
      </p:transition>
    </mc:Choice>
    <mc:Fallback xmlns="">
      <p:transition xmlns:p14="http://schemas.microsoft.com/office/powerpoint/2010/main" spd="slow">
        <p:wipe/>
      </p:transition>
    </mc:Fallback>
  </mc:AlternateContent>
</p:sldLayout>
</file>

<file path=ppt/slideLayouts/slideLayout14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0485170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wipe/>
      </p:transition>
    </mc:Choice>
    <mc:Fallback xmlns="">
      <p:transition xmlns:p14="http://schemas.microsoft.com/office/powerpoint/2010/main" spd="slow">
        <p:wipe/>
      </p:transition>
    </mc:Fallback>
  </mc:AlternateContent>
</p:sldLayout>
</file>

<file path=ppt/slideLayouts/slideLayout14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>
              <a:sym typeface="Gill Sans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4036105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wipe/>
      </p:transition>
    </mc:Choice>
    <mc:Fallback xmlns="">
      <p:transition xmlns:p14="http://schemas.microsoft.com/office/powerpoint/2010/main" spd="slow">
        <p:wipe/>
      </p:transition>
    </mc:Fallback>
  </mc:AlternateContent>
</p:sldLayout>
</file>

<file path=ppt/slideLayouts/slideLayout14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03312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wipe/>
      </p:transition>
    </mc:Choice>
    <mc:Fallback xmlns="">
      <p:transition xmlns:p14="http://schemas.microsoft.com/office/powerpoint/2010/main" spd="slow">
        <p:wipe/>
      </p:transition>
    </mc:Fallback>
  </mc:AlternateContent>
</p:sldLayout>
</file>

<file path=ppt/slideLayouts/slideLayout1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18600" y="239713"/>
            <a:ext cx="2616200" cy="8305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70000" y="239713"/>
            <a:ext cx="7696200" cy="8305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59973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wipe/>
      </p:transition>
    </mc:Choice>
    <mc:Fallback xmlns="">
      <p:transition xmlns:p14="http://schemas.microsoft.com/office/powerpoint/2010/main" spd="slow">
        <p:wipe/>
      </p:transition>
    </mc:Fallback>
  </mc:AlternateContent>
</p:sldLayout>
</file>

<file path=ppt/slideLayouts/slideLayout14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87390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wipe/>
      </p:transition>
    </mc:Choice>
    <mc:Fallback xmlns="">
      <p:transition xmlns:p14="http://schemas.microsoft.com/office/powerpoint/2010/main" spd="slow">
        <p:wipe/>
      </p:transition>
    </mc:Fallback>
  </mc:AlternateContent>
</p:sldLayout>
</file>

<file path=ppt/slideLayouts/slideLayout14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91959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wipe/>
      </p:transition>
    </mc:Choice>
    <mc:Fallback xmlns="">
      <p:transition xmlns:p14="http://schemas.microsoft.com/office/powerpoint/2010/main" spd="slow">
        <p:wipe/>
      </p:transition>
    </mc:Fallback>
  </mc:AlternateContent>
</p:sldLayout>
</file>

<file path=ppt/slideLayouts/slideLayout14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8290814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wipe/>
      </p:transition>
    </mc:Choice>
    <mc:Fallback xmlns="">
      <p:transition xmlns:p14="http://schemas.microsoft.com/office/powerpoint/2010/main" spd="slow">
        <p:wipe/>
      </p:transition>
    </mc:Fallback>
  </mc:AlternateContent>
</p:sldLayout>
</file>

<file path=ppt/slideLayouts/slideLayout14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70000" y="2705100"/>
            <a:ext cx="2444750" cy="58404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7150" y="2705100"/>
            <a:ext cx="2444750" cy="58404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54274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wipe/>
      </p:transition>
    </mc:Choice>
    <mc:Fallback xmlns="">
      <p:transition xmlns:p14="http://schemas.microsoft.com/office/powerpoint/2010/main" spd="slow">
        <p:wipe/>
      </p:transition>
    </mc:Fallback>
  </mc:AlternateContent>
</p:sldLayout>
</file>

<file path=ppt/slideLayouts/slideLayout14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15656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wipe/>
      </p:transition>
    </mc:Choice>
    <mc:Fallback xmlns="">
      <p:transition xmlns:p14="http://schemas.microsoft.com/office/powerpoint/2010/main" spd="slow">
        <p:wipe/>
      </p:transition>
    </mc:Fallback>
  </mc:AlternateContent>
</p:sldLayout>
</file>

<file path=ppt/slideLayouts/slideLayout14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75559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wipe/>
      </p:transition>
    </mc:Choice>
    <mc:Fallback xmlns="">
      <p:transition xmlns:p14="http://schemas.microsoft.com/office/powerpoint/2010/main" spd="slow">
        <p:wip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70000" y="2705100"/>
            <a:ext cx="5156200" cy="58404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78600" y="2705100"/>
            <a:ext cx="5156200" cy="58404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53882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wipe/>
      </p:transition>
    </mc:Choice>
    <mc:Fallback xmlns="">
      <p:transition xmlns:p14="http://schemas.microsoft.com/office/powerpoint/2010/main" spd="slow">
        <p:wipe/>
      </p:transition>
    </mc:Fallback>
  </mc:AlternateContent>
</p:sldLayout>
</file>

<file path=ppt/slideLayouts/slideLayout15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813494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wipe/>
      </p:transition>
    </mc:Choice>
    <mc:Fallback xmlns="">
      <p:transition xmlns:p14="http://schemas.microsoft.com/office/powerpoint/2010/main" spd="slow">
        <p:wipe/>
      </p:transition>
    </mc:Fallback>
  </mc:AlternateContent>
</p:sldLayout>
</file>

<file path=ppt/slideLayouts/slideLayout15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067848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wipe/>
      </p:transition>
    </mc:Choice>
    <mc:Fallback xmlns="">
      <p:transition xmlns:p14="http://schemas.microsoft.com/office/powerpoint/2010/main" spd="slow">
        <p:wipe/>
      </p:transition>
    </mc:Fallback>
  </mc:AlternateContent>
</p:sldLayout>
</file>

<file path=ppt/slideLayouts/slideLayout15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>
              <a:sym typeface="Gill Sans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8019716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wipe/>
      </p:transition>
    </mc:Choice>
    <mc:Fallback xmlns="">
      <p:transition xmlns:p14="http://schemas.microsoft.com/office/powerpoint/2010/main" spd="slow">
        <p:wipe/>
      </p:transition>
    </mc:Fallback>
  </mc:AlternateContent>
</p:sldLayout>
</file>

<file path=ppt/slideLayouts/slideLayout15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0286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wipe/>
      </p:transition>
    </mc:Choice>
    <mc:Fallback xmlns="">
      <p:transition xmlns:p14="http://schemas.microsoft.com/office/powerpoint/2010/main" spd="slow">
        <p:wipe/>
      </p:transition>
    </mc:Fallback>
  </mc:AlternateContent>
</p:sldLayout>
</file>

<file path=ppt/slideLayouts/slideLayout1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18600" y="239713"/>
            <a:ext cx="2616200" cy="8305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70000" y="239713"/>
            <a:ext cx="7696200" cy="8305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71504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wipe/>
      </p:transition>
    </mc:Choice>
    <mc:Fallback xmlns="">
      <p:transition xmlns:p14="http://schemas.microsoft.com/office/powerpoint/2010/main" spd="slow">
        <p:wip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53290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wipe/>
      </p:transition>
    </mc:Choice>
    <mc:Fallback xmlns="">
      <p:transition xmlns:p14="http://schemas.microsoft.com/office/powerpoint/2010/main" spd="slow">
        <p:wip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17699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wipe/>
      </p:transition>
    </mc:Choice>
    <mc:Fallback xmlns="">
      <p:transition xmlns:p14="http://schemas.microsoft.com/office/powerpoint/2010/main" spd="slow">
        <p:wipe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841205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wipe/>
      </p:transition>
    </mc:Choice>
    <mc:Fallback xmlns="">
      <p:transition xmlns:p14="http://schemas.microsoft.com/office/powerpoint/2010/main" spd="slow">
        <p:wipe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4679227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wipe/>
      </p:transition>
    </mc:Choice>
    <mc:Fallback xmlns="">
      <p:transition xmlns:p14="http://schemas.microsoft.com/office/powerpoint/2010/main" spd="slow">
        <p:wip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50875" y="2276475"/>
            <a:ext cx="11703050" cy="643572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14392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wipe/>
      </p:transition>
    </mc:Choice>
    <mc:Fallback xmlns="">
      <p:transition xmlns:p14="http://schemas.microsoft.com/office/powerpoint/2010/main" spd="slow">
        <p:wipe/>
      </p:transition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>
              <a:sym typeface="Gill Sans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8516984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wipe/>
      </p:transition>
    </mc:Choice>
    <mc:Fallback xmlns="">
      <p:transition xmlns:p14="http://schemas.microsoft.com/office/powerpoint/2010/main" spd="slow">
        <p:wipe/>
      </p:transition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18846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wipe/>
      </p:transition>
    </mc:Choice>
    <mc:Fallback xmlns="">
      <p:transition xmlns:p14="http://schemas.microsoft.com/office/powerpoint/2010/main" spd="slow">
        <p:wipe/>
      </p:transition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18600" y="239713"/>
            <a:ext cx="2616200" cy="8305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70000" y="239713"/>
            <a:ext cx="7696200" cy="8305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57582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wipe/>
      </p:transition>
    </mc:Choice>
    <mc:Fallback xmlns="">
      <p:transition xmlns:p14="http://schemas.microsoft.com/office/powerpoint/2010/main" spd="slow">
        <p:wipe/>
      </p:transition>
    </mc:Fallback>
  </mc:AlternateConten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23524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wipe/>
      </p:transition>
    </mc:Choice>
    <mc:Fallback xmlns="">
      <p:transition xmlns:p14="http://schemas.microsoft.com/office/powerpoint/2010/main" spd="slow">
        <p:wipe/>
      </p:transition>
    </mc:Fallback>
  </mc:AlternateConten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50875" y="2276475"/>
            <a:ext cx="11703050" cy="643572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9569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wipe/>
      </p:transition>
    </mc:Choice>
    <mc:Fallback xmlns="">
      <p:transition xmlns:p14="http://schemas.microsoft.com/office/powerpoint/2010/main" spd="slow">
        <p:wipe/>
      </p:transition>
    </mc:Fallback>
  </mc:AlternateConten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8712943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wipe/>
      </p:transition>
    </mc:Choice>
    <mc:Fallback xmlns="">
      <p:transition xmlns:p14="http://schemas.microsoft.com/office/powerpoint/2010/main" spd="slow">
        <p:wipe/>
      </p:transition>
    </mc:Fallback>
  </mc:AlternateConten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50875" y="2276475"/>
            <a:ext cx="5775325" cy="6435725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78600" y="2276475"/>
            <a:ext cx="5775325" cy="6435725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75869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wipe/>
      </p:transition>
    </mc:Choice>
    <mc:Fallback xmlns="">
      <p:transition xmlns:p14="http://schemas.microsoft.com/office/powerpoint/2010/main" spd="slow">
        <p:wipe/>
      </p:transition>
    </mc:Fallback>
  </mc:AlternateConten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68835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wipe/>
      </p:transition>
    </mc:Choice>
    <mc:Fallback xmlns="">
      <p:transition xmlns:p14="http://schemas.microsoft.com/office/powerpoint/2010/main" spd="slow">
        <p:wipe/>
      </p:transition>
    </mc:Fallback>
  </mc:AlternateConten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41164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wipe/>
      </p:transition>
    </mc:Choice>
    <mc:Fallback xmlns="">
      <p:transition xmlns:p14="http://schemas.microsoft.com/office/powerpoint/2010/main" spd="slow">
        <p:wipe/>
      </p:transition>
    </mc:Fallback>
  </mc:AlternateConten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551942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wipe/>
      </p:transition>
    </mc:Choice>
    <mc:Fallback xmlns="">
      <p:transition xmlns:p14="http://schemas.microsoft.com/office/powerpoint/2010/main" spd="slow">
        <p:wip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768496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wipe/>
      </p:transition>
    </mc:Choice>
    <mc:Fallback xmlns="">
      <p:transition xmlns:p14="http://schemas.microsoft.com/office/powerpoint/2010/main" spd="slow">
        <p:wipe/>
      </p:transition>
    </mc:Fallback>
  </mc:AlternateConten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0334741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wipe/>
      </p:transition>
    </mc:Choice>
    <mc:Fallback xmlns="">
      <p:transition xmlns:p14="http://schemas.microsoft.com/office/powerpoint/2010/main" spd="slow">
        <p:wipe/>
      </p:transition>
    </mc:Fallback>
  </mc:AlternateConten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>
              <a:sym typeface="Gill Sans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8922639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wipe/>
      </p:transition>
    </mc:Choice>
    <mc:Fallback xmlns="">
      <p:transition xmlns:p14="http://schemas.microsoft.com/office/powerpoint/2010/main" spd="slow">
        <p:wipe/>
      </p:transition>
    </mc:Fallback>
  </mc:AlternateConten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0875" y="2276475"/>
            <a:ext cx="11703050" cy="64357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47122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wipe/>
      </p:transition>
    </mc:Choice>
    <mc:Fallback xmlns="">
      <p:transition xmlns:p14="http://schemas.microsoft.com/office/powerpoint/2010/main" spd="slow">
        <p:wipe/>
      </p:transition>
    </mc:Fallback>
  </mc:AlternateConten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28163" y="2276475"/>
            <a:ext cx="2925762" cy="64357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0875" y="2276475"/>
            <a:ext cx="8624888" cy="64357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41610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wipe/>
      </p:transition>
    </mc:Choice>
    <mc:Fallback xmlns="">
      <p:transition xmlns:p14="http://schemas.microsoft.com/office/powerpoint/2010/main" spd="slow">
        <p:wipe/>
      </p:transition>
    </mc:Fallback>
  </mc:AlternateContent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54502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wipe/>
      </p:transition>
    </mc:Choice>
    <mc:Fallback xmlns="">
      <p:transition xmlns:p14="http://schemas.microsoft.com/office/powerpoint/2010/main" spd="slow">
        <p:wipe/>
      </p:transition>
    </mc:Fallback>
  </mc:AlternateContent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33167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wipe/>
      </p:transition>
    </mc:Choice>
    <mc:Fallback xmlns="">
      <p:transition xmlns:p14="http://schemas.microsoft.com/office/powerpoint/2010/main" spd="slow">
        <p:wipe/>
      </p:transition>
    </mc:Fallback>
  </mc:AlternateContent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275413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wipe/>
      </p:transition>
    </mc:Choice>
    <mc:Fallback xmlns="">
      <p:transition xmlns:p14="http://schemas.microsoft.com/office/powerpoint/2010/main" spd="slow">
        <p:wipe/>
      </p:transition>
    </mc:Fallback>
  </mc:AlternateContent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70000" y="5029200"/>
            <a:ext cx="5156200" cy="35687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78600" y="5029200"/>
            <a:ext cx="5156200" cy="35687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29944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wipe/>
      </p:transition>
    </mc:Choice>
    <mc:Fallback xmlns="">
      <p:transition xmlns:p14="http://schemas.microsoft.com/office/powerpoint/2010/main" spd="slow">
        <p:wipe/>
      </p:transition>
    </mc:Fallback>
  </mc:AlternateContent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90677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wipe/>
      </p:transition>
    </mc:Choice>
    <mc:Fallback xmlns="">
      <p:transition xmlns:p14="http://schemas.microsoft.com/office/powerpoint/2010/main" spd="slow">
        <p:wipe/>
      </p:transition>
    </mc:Fallback>
  </mc:AlternateContent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84488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wipe/>
      </p:transition>
    </mc:Choice>
    <mc:Fallback xmlns="">
      <p:transition xmlns:p14="http://schemas.microsoft.com/office/powerpoint/2010/main" spd="slow">
        <p:wip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50875" y="2276475"/>
            <a:ext cx="5775325" cy="6435725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78600" y="2276475"/>
            <a:ext cx="5775325" cy="6435725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01812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wipe/>
      </p:transition>
    </mc:Choice>
    <mc:Fallback xmlns="">
      <p:transition xmlns:p14="http://schemas.microsoft.com/office/powerpoint/2010/main" spd="slow">
        <p:wipe/>
      </p:transition>
    </mc:Fallback>
  </mc:AlternateContent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78853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wipe/>
      </p:transition>
    </mc:Choice>
    <mc:Fallback xmlns="">
      <p:transition xmlns:p14="http://schemas.microsoft.com/office/powerpoint/2010/main" spd="slow">
        <p:wipe/>
      </p:transition>
    </mc:Fallback>
  </mc:AlternateContent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13012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wipe/>
      </p:transition>
    </mc:Choice>
    <mc:Fallback xmlns="">
      <p:transition xmlns:p14="http://schemas.microsoft.com/office/powerpoint/2010/main" spd="slow">
        <p:wipe/>
      </p:transition>
    </mc:Fallback>
  </mc:AlternateContent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>
              <a:sym typeface="Gill Sans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4137085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wipe/>
      </p:transition>
    </mc:Choice>
    <mc:Fallback xmlns="">
      <p:transition xmlns:p14="http://schemas.microsoft.com/office/powerpoint/2010/main" spd="slow">
        <p:wipe/>
      </p:transition>
    </mc:Fallback>
  </mc:AlternateContent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7997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wipe/>
      </p:transition>
    </mc:Choice>
    <mc:Fallback xmlns="">
      <p:transition xmlns:p14="http://schemas.microsoft.com/office/powerpoint/2010/main" spd="slow">
        <p:wipe/>
      </p:transition>
    </mc:Fallback>
  </mc:AlternateContent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18600" y="0"/>
            <a:ext cx="2616200" cy="85979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70000" y="0"/>
            <a:ext cx="7696200" cy="85979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08513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wipe/>
      </p:transition>
    </mc:Choice>
    <mc:Fallback xmlns="">
      <p:transition xmlns:p14="http://schemas.microsoft.com/office/powerpoint/2010/main" spd="slow">
        <p:wipe/>
      </p:transition>
    </mc:Fallback>
  </mc:AlternateContent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25329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wipe/>
      </p:transition>
    </mc:Choice>
    <mc:Fallback xmlns="">
      <p:transition xmlns:p14="http://schemas.microsoft.com/office/powerpoint/2010/main" spd="slow">
        <p:wipe/>
      </p:transition>
    </mc:Fallback>
  </mc:AlternateContent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50875" y="2276475"/>
            <a:ext cx="11703050" cy="643572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37820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wipe/>
      </p:transition>
    </mc:Choice>
    <mc:Fallback xmlns="">
      <p:transition xmlns:p14="http://schemas.microsoft.com/office/powerpoint/2010/main" spd="slow">
        <p:wipe/>
      </p:transition>
    </mc:Fallback>
  </mc:AlternateContent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145154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wipe/>
      </p:transition>
    </mc:Choice>
    <mc:Fallback xmlns="">
      <p:transition xmlns:p14="http://schemas.microsoft.com/office/powerpoint/2010/main" spd="slow">
        <p:wipe/>
      </p:transition>
    </mc:Fallback>
  </mc:AlternateContent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50875" y="2276475"/>
            <a:ext cx="5775325" cy="6435725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78600" y="2276475"/>
            <a:ext cx="5775325" cy="6435725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9396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wipe/>
      </p:transition>
    </mc:Choice>
    <mc:Fallback xmlns="">
      <p:transition xmlns:p14="http://schemas.microsoft.com/office/powerpoint/2010/main" spd="slow">
        <p:wipe/>
      </p:transition>
    </mc:Fallback>
  </mc:AlternateContent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18498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wipe/>
      </p:transition>
    </mc:Choice>
    <mc:Fallback xmlns="">
      <p:transition xmlns:p14="http://schemas.microsoft.com/office/powerpoint/2010/main" spd="slow">
        <p:wip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43107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wipe/>
      </p:transition>
    </mc:Choice>
    <mc:Fallback xmlns="">
      <p:transition xmlns:p14="http://schemas.microsoft.com/office/powerpoint/2010/main" spd="slow">
        <p:wipe/>
      </p:transition>
    </mc:Fallback>
  </mc:AlternateContent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84574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wipe/>
      </p:transition>
    </mc:Choice>
    <mc:Fallback xmlns="">
      <p:transition xmlns:p14="http://schemas.microsoft.com/office/powerpoint/2010/main" spd="slow">
        <p:wipe/>
      </p:transition>
    </mc:Fallback>
  </mc:AlternateContent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100231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wipe/>
      </p:transition>
    </mc:Choice>
    <mc:Fallback xmlns="">
      <p:transition xmlns:p14="http://schemas.microsoft.com/office/powerpoint/2010/main" spd="slow">
        <p:wipe/>
      </p:transition>
    </mc:Fallback>
  </mc:AlternateContent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0546625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wipe/>
      </p:transition>
    </mc:Choice>
    <mc:Fallback xmlns="">
      <p:transition xmlns:p14="http://schemas.microsoft.com/office/powerpoint/2010/main" spd="slow">
        <p:wipe/>
      </p:transition>
    </mc:Fallback>
  </mc:AlternateContent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>
              <a:sym typeface="Gill Sans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5398764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wipe/>
      </p:transition>
    </mc:Choice>
    <mc:Fallback xmlns="">
      <p:transition xmlns:p14="http://schemas.microsoft.com/office/powerpoint/2010/main" spd="slow">
        <p:wipe/>
      </p:transition>
    </mc:Fallback>
  </mc:AlternateContent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0875" y="2276475"/>
            <a:ext cx="11703050" cy="64357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6082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wipe/>
      </p:transition>
    </mc:Choice>
    <mc:Fallback xmlns="">
      <p:transition xmlns:p14="http://schemas.microsoft.com/office/powerpoint/2010/main" spd="slow">
        <p:wipe/>
      </p:transition>
    </mc:Fallback>
  </mc:AlternateContent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28163" y="2276475"/>
            <a:ext cx="2925762" cy="67913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0875" y="2276475"/>
            <a:ext cx="8624888" cy="67913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09896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wipe/>
      </p:transition>
    </mc:Choice>
    <mc:Fallback xmlns="">
      <p:transition xmlns:p14="http://schemas.microsoft.com/office/powerpoint/2010/main" spd="slow">
        <p:wipe/>
      </p:transition>
    </mc:Fallback>
  </mc:AlternateContent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76894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wipe/>
      </p:transition>
    </mc:Choice>
    <mc:Fallback xmlns="">
      <p:transition xmlns:p14="http://schemas.microsoft.com/office/powerpoint/2010/main" spd="slow">
        <p:wipe/>
      </p:transition>
    </mc:Fallback>
  </mc:AlternateContent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50875" y="2276475"/>
            <a:ext cx="11703050" cy="643572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34995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wipe/>
      </p:transition>
    </mc:Choice>
    <mc:Fallback xmlns="">
      <p:transition xmlns:p14="http://schemas.microsoft.com/office/powerpoint/2010/main" spd="slow">
        <p:wipe/>
      </p:transition>
    </mc:Fallback>
  </mc:AlternateContent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190446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wipe/>
      </p:transition>
    </mc:Choice>
    <mc:Fallback xmlns="">
      <p:transition xmlns:p14="http://schemas.microsoft.com/office/powerpoint/2010/main" spd="slow">
        <p:wipe/>
      </p:transition>
    </mc:Fallback>
  </mc:AlternateContent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50875" y="2276475"/>
            <a:ext cx="5775325" cy="6435725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78600" y="2276475"/>
            <a:ext cx="5775325" cy="6435725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85023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wipe/>
      </p:transition>
    </mc:Choice>
    <mc:Fallback xmlns="">
      <p:transition xmlns:p14="http://schemas.microsoft.com/office/powerpoint/2010/main" spd="slow">
        <p:wip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77779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wipe/>
      </p:transition>
    </mc:Choice>
    <mc:Fallback xmlns="">
      <p:transition xmlns:p14="http://schemas.microsoft.com/office/powerpoint/2010/main" spd="slow">
        <p:wipe/>
      </p:transition>
    </mc:Fallback>
  </mc:AlternateContent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05317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wipe/>
      </p:transition>
    </mc:Choice>
    <mc:Fallback xmlns="">
      <p:transition xmlns:p14="http://schemas.microsoft.com/office/powerpoint/2010/main" spd="slow">
        <p:wipe/>
      </p:transition>
    </mc:Fallback>
  </mc:AlternateContent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2025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wipe/>
      </p:transition>
    </mc:Choice>
    <mc:Fallback xmlns="">
      <p:transition xmlns:p14="http://schemas.microsoft.com/office/powerpoint/2010/main" spd="slow">
        <p:wipe/>
      </p:transition>
    </mc:Fallback>
  </mc:AlternateContent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196211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wipe/>
      </p:transition>
    </mc:Choice>
    <mc:Fallback xmlns="">
      <p:transition xmlns:p14="http://schemas.microsoft.com/office/powerpoint/2010/main" spd="slow">
        <p:wipe/>
      </p:transition>
    </mc:Fallback>
  </mc:AlternateContent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4923677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wipe/>
      </p:transition>
    </mc:Choice>
    <mc:Fallback xmlns="">
      <p:transition xmlns:p14="http://schemas.microsoft.com/office/powerpoint/2010/main" spd="slow">
        <p:wipe/>
      </p:transition>
    </mc:Fallback>
  </mc:AlternateContent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>
              <a:sym typeface="Gill Sans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2662973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wipe/>
      </p:transition>
    </mc:Choice>
    <mc:Fallback xmlns="">
      <p:transition xmlns:p14="http://schemas.microsoft.com/office/powerpoint/2010/main" spd="slow">
        <p:wipe/>
      </p:transition>
    </mc:Fallback>
  </mc:AlternateContent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0875" y="2276475"/>
            <a:ext cx="11703050" cy="64357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85811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wipe/>
      </p:transition>
    </mc:Choice>
    <mc:Fallback xmlns="">
      <p:transition xmlns:p14="http://schemas.microsoft.com/office/powerpoint/2010/main" spd="slow">
        <p:wipe/>
      </p:transition>
    </mc:Fallback>
  </mc:AlternateContent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28163" y="2276475"/>
            <a:ext cx="2925762" cy="67913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0875" y="2276475"/>
            <a:ext cx="8624888" cy="67913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13595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wipe/>
      </p:transition>
    </mc:Choice>
    <mc:Fallback xmlns="">
      <p:transition xmlns:p14="http://schemas.microsoft.com/office/powerpoint/2010/main" spd="slow">
        <p:wipe/>
      </p:transition>
    </mc:Fallback>
  </mc:AlternateContent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53840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wipe/>
      </p:transition>
    </mc:Choice>
    <mc:Fallback xmlns="">
      <p:transition xmlns:p14="http://schemas.microsoft.com/office/powerpoint/2010/main" spd="slow">
        <p:wipe/>
      </p:transition>
    </mc:Fallback>
  </mc:AlternateContent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83015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wipe/>
      </p:transition>
    </mc:Choice>
    <mc:Fallback xmlns="">
      <p:transition xmlns:p14="http://schemas.microsoft.com/office/powerpoint/2010/main" spd="slow">
        <p:wipe/>
      </p:transition>
    </mc:Fallback>
  </mc:AlternateContent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8592291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wipe/>
      </p:transition>
    </mc:Choice>
    <mc:Fallback xmlns="">
      <p:transition xmlns:p14="http://schemas.microsoft.com/office/powerpoint/2010/main" spd="slow">
        <p:wip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687232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wipe/>
      </p:transition>
    </mc:Choice>
    <mc:Fallback xmlns="">
      <p:transition xmlns:p14="http://schemas.microsoft.com/office/powerpoint/2010/main" spd="slow">
        <p:wipe/>
      </p:transition>
    </mc:Fallback>
  </mc:AlternateContent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5000" y="4787900"/>
            <a:ext cx="2857500" cy="49657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644900" y="4787900"/>
            <a:ext cx="2857500" cy="49657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08570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wipe/>
      </p:transition>
    </mc:Choice>
    <mc:Fallback xmlns="">
      <p:transition xmlns:p14="http://schemas.microsoft.com/office/powerpoint/2010/main" spd="slow">
        <p:wipe/>
      </p:transition>
    </mc:Fallback>
  </mc:AlternateContent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31249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wipe/>
      </p:transition>
    </mc:Choice>
    <mc:Fallback xmlns="">
      <p:transition xmlns:p14="http://schemas.microsoft.com/office/powerpoint/2010/main" spd="slow">
        <p:wipe/>
      </p:transition>
    </mc:Fallback>
  </mc:AlternateContent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66935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wipe/>
      </p:transition>
    </mc:Choice>
    <mc:Fallback xmlns="">
      <p:transition xmlns:p14="http://schemas.microsoft.com/office/powerpoint/2010/main" spd="slow">
        <p:wipe/>
      </p:transition>
    </mc:Fallback>
  </mc:AlternateContent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05613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wipe/>
      </p:transition>
    </mc:Choice>
    <mc:Fallback xmlns="">
      <p:transition xmlns:p14="http://schemas.microsoft.com/office/powerpoint/2010/main" spd="slow">
        <p:wipe/>
      </p:transition>
    </mc:Fallback>
  </mc:AlternateContent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7421943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wipe/>
      </p:transition>
    </mc:Choice>
    <mc:Fallback xmlns="">
      <p:transition xmlns:p14="http://schemas.microsoft.com/office/powerpoint/2010/main" spd="slow">
        <p:wipe/>
      </p:transition>
    </mc:Fallback>
  </mc:AlternateContent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>
              <a:sym typeface="Gill Sans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77369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wipe/>
      </p:transition>
    </mc:Choice>
    <mc:Fallback xmlns="">
      <p:transition xmlns:p14="http://schemas.microsoft.com/office/powerpoint/2010/main" spd="slow">
        <p:wipe/>
      </p:transition>
    </mc:Fallback>
  </mc:AlternateContent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09401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wipe/>
      </p:transition>
    </mc:Choice>
    <mc:Fallback xmlns="">
      <p:transition xmlns:p14="http://schemas.microsoft.com/office/powerpoint/2010/main" spd="slow">
        <p:wipe/>
      </p:transition>
    </mc:Fallback>
  </mc:AlternateContent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035550" y="0"/>
            <a:ext cx="1466850" cy="9753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35000" y="0"/>
            <a:ext cx="4248150" cy="97536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90269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wipe/>
      </p:transition>
    </mc:Choice>
    <mc:Fallback xmlns="">
      <p:transition xmlns:p14="http://schemas.microsoft.com/office/powerpoint/2010/main" spd="slow">
        <p:wipe/>
      </p:transition>
    </mc:Fallback>
  </mc:AlternateContent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52841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wipe/>
      </p:transition>
    </mc:Choice>
    <mc:Fallback xmlns="">
      <p:transition xmlns:p14="http://schemas.microsoft.com/office/powerpoint/2010/main" spd="slow">
        <p:wipe/>
      </p:transition>
    </mc:Fallback>
  </mc:AlternateContent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87479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wipe/>
      </p:transition>
    </mc:Choice>
    <mc:Fallback xmlns="">
      <p:transition xmlns:p14="http://schemas.microsoft.com/office/powerpoint/2010/main" spd="slow">
        <p:wip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2340466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wipe/>
      </p:transition>
    </mc:Choice>
    <mc:Fallback xmlns="">
      <p:transition xmlns:p14="http://schemas.microsoft.com/office/powerpoint/2010/main" spd="slow">
        <p:wipe/>
      </p:transition>
    </mc:Fallback>
  </mc:AlternateContent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807406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wipe/>
      </p:transition>
    </mc:Choice>
    <mc:Fallback xmlns="">
      <p:transition xmlns:p14="http://schemas.microsoft.com/office/powerpoint/2010/main" spd="slow">
        <p:wipe/>
      </p:transition>
    </mc:Fallback>
  </mc:AlternateContent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5000" y="4787900"/>
            <a:ext cx="2857500" cy="49657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644900" y="4787900"/>
            <a:ext cx="2857500" cy="49657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86170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wipe/>
      </p:transition>
    </mc:Choice>
    <mc:Fallback xmlns="">
      <p:transition xmlns:p14="http://schemas.microsoft.com/office/powerpoint/2010/main" spd="slow">
        <p:wipe/>
      </p:transition>
    </mc:Fallback>
  </mc:AlternateContent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18899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wipe/>
      </p:transition>
    </mc:Choice>
    <mc:Fallback xmlns="">
      <p:transition xmlns:p14="http://schemas.microsoft.com/office/powerpoint/2010/main" spd="slow">
        <p:wipe/>
      </p:transition>
    </mc:Fallback>
  </mc:AlternateContent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644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wipe/>
      </p:transition>
    </mc:Choice>
    <mc:Fallback xmlns="">
      <p:transition xmlns:p14="http://schemas.microsoft.com/office/powerpoint/2010/main" spd="slow">
        <p:wipe/>
      </p:transition>
    </mc:Fallback>
  </mc:AlternateContent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134437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wipe/>
      </p:transition>
    </mc:Choice>
    <mc:Fallback xmlns="">
      <p:transition xmlns:p14="http://schemas.microsoft.com/office/powerpoint/2010/main" spd="slow">
        <p:wipe/>
      </p:transition>
    </mc:Fallback>
  </mc:AlternateContent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4863738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wipe/>
      </p:transition>
    </mc:Choice>
    <mc:Fallback xmlns="">
      <p:transition xmlns:p14="http://schemas.microsoft.com/office/powerpoint/2010/main" spd="slow">
        <p:wipe/>
      </p:transition>
    </mc:Fallback>
  </mc:AlternateContent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>
              <a:sym typeface="Gill Sans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2325178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wipe/>
      </p:transition>
    </mc:Choice>
    <mc:Fallback xmlns="">
      <p:transition xmlns:p14="http://schemas.microsoft.com/office/powerpoint/2010/main" spd="slow">
        <p:wipe/>
      </p:transition>
    </mc:Fallback>
  </mc:AlternateContent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19818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wipe/>
      </p:transition>
    </mc:Choice>
    <mc:Fallback xmlns="">
      <p:transition xmlns:p14="http://schemas.microsoft.com/office/powerpoint/2010/main" spd="slow">
        <p:wipe/>
      </p:transition>
    </mc:Fallback>
  </mc:AlternateContent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035550" y="0"/>
            <a:ext cx="1466850" cy="9753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35000" y="0"/>
            <a:ext cx="4248150" cy="97536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22441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wipe/>
      </p:transition>
    </mc:Choice>
    <mc:Fallback xmlns="">
      <p:transition xmlns:p14="http://schemas.microsoft.com/office/powerpoint/2010/main" spd="slow">
        <p:wipe/>
      </p:transition>
    </mc:Fallback>
  </mc:AlternateContent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30932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wipe/>
      </p:transition>
    </mc:Choice>
    <mc:Fallback xmlns="">
      <p:transition xmlns:p14="http://schemas.microsoft.com/office/powerpoint/2010/main" spd="slow">
        <p:wip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>
              <a:sym typeface="Gill Sans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891629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wipe/>
      </p:transition>
    </mc:Choice>
    <mc:Fallback xmlns="">
      <p:transition xmlns:p14="http://schemas.microsoft.com/office/powerpoint/2010/main" spd="slow">
        <p:wipe/>
      </p:transition>
    </mc:Fallback>
  </mc:AlternateContent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50875" y="2276475"/>
            <a:ext cx="11703050" cy="643572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79828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wipe/>
      </p:transition>
    </mc:Choice>
    <mc:Fallback xmlns="">
      <p:transition xmlns:p14="http://schemas.microsoft.com/office/powerpoint/2010/main" spd="slow">
        <p:wipe/>
      </p:transition>
    </mc:Fallback>
  </mc:AlternateContent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13653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wipe/>
      </p:transition>
    </mc:Choice>
    <mc:Fallback xmlns="">
      <p:transition xmlns:p14="http://schemas.microsoft.com/office/powerpoint/2010/main" spd="slow">
        <p:wipe/>
      </p:transition>
    </mc:Fallback>
  </mc:AlternateContent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50875" y="2276475"/>
            <a:ext cx="5775325" cy="6435725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78600" y="2276475"/>
            <a:ext cx="5775325" cy="6435725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05073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wipe/>
      </p:transition>
    </mc:Choice>
    <mc:Fallback xmlns="">
      <p:transition xmlns:p14="http://schemas.microsoft.com/office/powerpoint/2010/main" spd="slow">
        <p:wipe/>
      </p:transition>
    </mc:Fallback>
  </mc:AlternateContent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12569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wipe/>
      </p:transition>
    </mc:Choice>
    <mc:Fallback xmlns="">
      <p:transition xmlns:p14="http://schemas.microsoft.com/office/powerpoint/2010/main" spd="slow">
        <p:wipe/>
      </p:transition>
    </mc:Fallback>
  </mc:AlternateContent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74992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wipe/>
      </p:transition>
    </mc:Choice>
    <mc:Fallback xmlns="">
      <p:transition xmlns:p14="http://schemas.microsoft.com/office/powerpoint/2010/main" spd="slow">
        <p:wipe/>
      </p:transition>
    </mc:Fallback>
  </mc:AlternateContent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67420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wipe/>
      </p:transition>
    </mc:Choice>
    <mc:Fallback xmlns="">
      <p:transition xmlns:p14="http://schemas.microsoft.com/office/powerpoint/2010/main" spd="slow">
        <p:wipe/>
      </p:transition>
    </mc:Fallback>
  </mc:AlternateContent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634986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wipe/>
      </p:transition>
    </mc:Choice>
    <mc:Fallback xmlns="">
      <p:transition xmlns:p14="http://schemas.microsoft.com/office/powerpoint/2010/main" spd="slow">
        <p:wipe/>
      </p:transition>
    </mc:Fallback>
  </mc:AlternateContent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>
              <a:sym typeface="Gill Sans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8705530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wipe/>
      </p:transition>
    </mc:Choice>
    <mc:Fallback xmlns="">
      <p:transition xmlns:p14="http://schemas.microsoft.com/office/powerpoint/2010/main" spd="slow">
        <p:wipe/>
      </p:transition>
    </mc:Fallback>
  </mc:AlternateContent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0875" y="2276475"/>
            <a:ext cx="11703050" cy="64357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60980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wipe/>
      </p:transition>
    </mc:Choice>
    <mc:Fallback xmlns="">
      <p:transition xmlns:p14="http://schemas.microsoft.com/office/powerpoint/2010/main" spd="slow">
        <p:wipe/>
      </p:transition>
    </mc:Fallback>
  </mc:AlternateContent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28163" y="254000"/>
            <a:ext cx="2925762" cy="8458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0875" y="254000"/>
            <a:ext cx="8624888" cy="845820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76869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wipe/>
      </p:transition>
    </mc:Choice>
    <mc:Fallback xmlns="">
      <p:transition xmlns:p14="http://schemas.microsoft.com/office/powerpoint/2010/main" spd="slow">
        <p:wip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10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7.xml"/><Relationship Id="rId3" Type="http://schemas.openxmlformats.org/officeDocument/2006/relationships/slideLayout" Target="../slideLayouts/slideLayout102.xml"/><Relationship Id="rId7" Type="http://schemas.openxmlformats.org/officeDocument/2006/relationships/slideLayout" Target="../slideLayouts/slideLayout106.xml"/><Relationship Id="rId12" Type="http://schemas.openxmlformats.org/officeDocument/2006/relationships/theme" Target="../theme/theme10.xml"/><Relationship Id="rId2" Type="http://schemas.openxmlformats.org/officeDocument/2006/relationships/slideLayout" Target="../slideLayouts/slideLayout101.xml"/><Relationship Id="rId1" Type="http://schemas.openxmlformats.org/officeDocument/2006/relationships/slideLayout" Target="../slideLayouts/slideLayout100.xml"/><Relationship Id="rId6" Type="http://schemas.openxmlformats.org/officeDocument/2006/relationships/slideLayout" Target="../slideLayouts/slideLayout105.xml"/><Relationship Id="rId11" Type="http://schemas.openxmlformats.org/officeDocument/2006/relationships/slideLayout" Target="../slideLayouts/slideLayout110.xml"/><Relationship Id="rId5" Type="http://schemas.openxmlformats.org/officeDocument/2006/relationships/slideLayout" Target="../slideLayouts/slideLayout104.xml"/><Relationship Id="rId10" Type="http://schemas.openxmlformats.org/officeDocument/2006/relationships/slideLayout" Target="../slideLayouts/slideLayout109.xml"/><Relationship Id="rId4" Type="http://schemas.openxmlformats.org/officeDocument/2006/relationships/slideLayout" Target="../slideLayouts/slideLayout103.xml"/><Relationship Id="rId9" Type="http://schemas.openxmlformats.org/officeDocument/2006/relationships/slideLayout" Target="../slideLayouts/slideLayout108.xml"/></Relationships>
</file>

<file path=ppt/slideMasters/_rels/slideMaster1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8.xml"/><Relationship Id="rId3" Type="http://schemas.openxmlformats.org/officeDocument/2006/relationships/slideLayout" Target="../slideLayouts/slideLayout113.xml"/><Relationship Id="rId7" Type="http://schemas.openxmlformats.org/officeDocument/2006/relationships/slideLayout" Target="../slideLayouts/slideLayout117.xml"/><Relationship Id="rId12" Type="http://schemas.openxmlformats.org/officeDocument/2006/relationships/theme" Target="../theme/theme11.xml"/><Relationship Id="rId2" Type="http://schemas.openxmlformats.org/officeDocument/2006/relationships/slideLayout" Target="../slideLayouts/slideLayout112.xml"/><Relationship Id="rId1" Type="http://schemas.openxmlformats.org/officeDocument/2006/relationships/slideLayout" Target="../slideLayouts/slideLayout111.xml"/><Relationship Id="rId6" Type="http://schemas.openxmlformats.org/officeDocument/2006/relationships/slideLayout" Target="../slideLayouts/slideLayout116.xml"/><Relationship Id="rId11" Type="http://schemas.openxmlformats.org/officeDocument/2006/relationships/slideLayout" Target="../slideLayouts/slideLayout121.xml"/><Relationship Id="rId5" Type="http://schemas.openxmlformats.org/officeDocument/2006/relationships/slideLayout" Target="../slideLayouts/slideLayout115.xml"/><Relationship Id="rId10" Type="http://schemas.openxmlformats.org/officeDocument/2006/relationships/slideLayout" Target="../slideLayouts/slideLayout120.xml"/><Relationship Id="rId4" Type="http://schemas.openxmlformats.org/officeDocument/2006/relationships/slideLayout" Target="../slideLayouts/slideLayout114.xml"/><Relationship Id="rId9" Type="http://schemas.openxmlformats.org/officeDocument/2006/relationships/slideLayout" Target="../slideLayouts/slideLayout119.xml"/></Relationships>
</file>

<file path=ppt/slideMasters/_rels/slideMaster1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29.xml"/><Relationship Id="rId3" Type="http://schemas.openxmlformats.org/officeDocument/2006/relationships/slideLayout" Target="../slideLayouts/slideLayout124.xml"/><Relationship Id="rId7" Type="http://schemas.openxmlformats.org/officeDocument/2006/relationships/slideLayout" Target="../slideLayouts/slideLayout128.xml"/><Relationship Id="rId12" Type="http://schemas.openxmlformats.org/officeDocument/2006/relationships/theme" Target="../theme/theme12.xml"/><Relationship Id="rId2" Type="http://schemas.openxmlformats.org/officeDocument/2006/relationships/slideLayout" Target="../slideLayouts/slideLayout123.xml"/><Relationship Id="rId1" Type="http://schemas.openxmlformats.org/officeDocument/2006/relationships/slideLayout" Target="../slideLayouts/slideLayout122.xml"/><Relationship Id="rId6" Type="http://schemas.openxmlformats.org/officeDocument/2006/relationships/slideLayout" Target="../slideLayouts/slideLayout127.xml"/><Relationship Id="rId11" Type="http://schemas.openxmlformats.org/officeDocument/2006/relationships/slideLayout" Target="../slideLayouts/slideLayout132.xml"/><Relationship Id="rId5" Type="http://schemas.openxmlformats.org/officeDocument/2006/relationships/slideLayout" Target="../slideLayouts/slideLayout126.xml"/><Relationship Id="rId10" Type="http://schemas.openxmlformats.org/officeDocument/2006/relationships/slideLayout" Target="../slideLayouts/slideLayout131.xml"/><Relationship Id="rId4" Type="http://schemas.openxmlformats.org/officeDocument/2006/relationships/slideLayout" Target="../slideLayouts/slideLayout125.xml"/><Relationship Id="rId9" Type="http://schemas.openxmlformats.org/officeDocument/2006/relationships/slideLayout" Target="../slideLayouts/slideLayout130.xml"/></Relationships>
</file>

<file path=ppt/slideMasters/_rels/slideMaster1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40.xml"/><Relationship Id="rId3" Type="http://schemas.openxmlformats.org/officeDocument/2006/relationships/slideLayout" Target="../slideLayouts/slideLayout135.xml"/><Relationship Id="rId7" Type="http://schemas.openxmlformats.org/officeDocument/2006/relationships/slideLayout" Target="../slideLayouts/slideLayout139.xml"/><Relationship Id="rId12" Type="http://schemas.openxmlformats.org/officeDocument/2006/relationships/theme" Target="../theme/theme13.xml"/><Relationship Id="rId2" Type="http://schemas.openxmlformats.org/officeDocument/2006/relationships/slideLayout" Target="../slideLayouts/slideLayout134.xml"/><Relationship Id="rId1" Type="http://schemas.openxmlformats.org/officeDocument/2006/relationships/slideLayout" Target="../slideLayouts/slideLayout133.xml"/><Relationship Id="rId6" Type="http://schemas.openxmlformats.org/officeDocument/2006/relationships/slideLayout" Target="../slideLayouts/slideLayout138.xml"/><Relationship Id="rId11" Type="http://schemas.openxmlformats.org/officeDocument/2006/relationships/slideLayout" Target="../slideLayouts/slideLayout143.xml"/><Relationship Id="rId5" Type="http://schemas.openxmlformats.org/officeDocument/2006/relationships/slideLayout" Target="../slideLayouts/slideLayout137.xml"/><Relationship Id="rId10" Type="http://schemas.openxmlformats.org/officeDocument/2006/relationships/slideLayout" Target="../slideLayouts/slideLayout142.xml"/><Relationship Id="rId4" Type="http://schemas.openxmlformats.org/officeDocument/2006/relationships/slideLayout" Target="../slideLayouts/slideLayout136.xml"/><Relationship Id="rId9" Type="http://schemas.openxmlformats.org/officeDocument/2006/relationships/slideLayout" Target="../slideLayouts/slideLayout141.xml"/></Relationships>
</file>

<file path=ppt/slideMasters/_rels/slideMaster1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51.xml"/><Relationship Id="rId3" Type="http://schemas.openxmlformats.org/officeDocument/2006/relationships/slideLayout" Target="../slideLayouts/slideLayout146.xml"/><Relationship Id="rId7" Type="http://schemas.openxmlformats.org/officeDocument/2006/relationships/slideLayout" Target="../slideLayouts/slideLayout150.xml"/><Relationship Id="rId12" Type="http://schemas.openxmlformats.org/officeDocument/2006/relationships/theme" Target="../theme/theme14.xml"/><Relationship Id="rId2" Type="http://schemas.openxmlformats.org/officeDocument/2006/relationships/slideLayout" Target="../slideLayouts/slideLayout145.xml"/><Relationship Id="rId1" Type="http://schemas.openxmlformats.org/officeDocument/2006/relationships/slideLayout" Target="../slideLayouts/slideLayout144.xml"/><Relationship Id="rId6" Type="http://schemas.openxmlformats.org/officeDocument/2006/relationships/slideLayout" Target="../slideLayouts/slideLayout149.xml"/><Relationship Id="rId11" Type="http://schemas.openxmlformats.org/officeDocument/2006/relationships/slideLayout" Target="../slideLayouts/slideLayout154.xml"/><Relationship Id="rId5" Type="http://schemas.openxmlformats.org/officeDocument/2006/relationships/slideLayout" Target="../slideLayouts/slideLayout148.xml"/><Relationship Id="rId10" Type="http://schemas.openxmlformats.org/officeDocument/2006/relationships/slideLayout" Target="../slideLayouts/slideLayout153.xml"/><Relationship Id="rId4" Type="http://schemas.openxmlformats.org/officeDocument/2006/relationships/slideLayout" Target="../slideLayouts/slideLayout147.xml"/><Relationship Id="rId9" Type="http://schemas.openxmlformats.org/officeDocument/2006/relationships/slideLayout" Target="../slideLayouts/slideLayout152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3.xml"/><Relationship Id="rId3" Type="http://schemas.openxmlformats.org/officeDocument/2006/relationships/slideLayout" Target="../slideLayouts/slideLayout58.xml"/><Relationship Id="rId7" Type="http://schemas.openxmlformats.org/officeDocument/2006/relationships/slideLayout" Target="../slideLayouts/slideLayout62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57.xml"/><Relationship Id="rId1" Type="http://schemas.openxmlformats.org/officeDocument/2006/relationships/slideLayout" Target="../slideLayouts/slideLayout56.xml"/><Relationship Id="rId6" Type="http://schemas.openxmlformats.org/officeDocument/2006/relationships/slideLayout" Target="../slideLayouts/slideLayout61.xml"/><Relationship Id="rId11" Type="http://schemas.openxmlformats.org/officeDocument/2006/relationships/slideLayout" Target="../slideLayouts/slideLayout66.xml"/><Relationship Id="rId5" Type="http://schemas.openxmlformats.org/officeDocument/2006/relationships/slideLayout" Target="../slideLayouts/slideLayout60.xml"/><Relationship Id="rId10" Type="http://schemas.openxmlformats.org/officeDocument/2006/relationships/slideLayout" Target="../slideLayouts/slideLayout65.xml"/><Relationship Id="rId4" Type="http://schemas.openxmlformats.org/officeDocument/2006/relationships/slideLayout" Target="../slideLayouts/slideLayout59.xml"/><Relationship Id="rId9" Type="http://schemas.openxmlformats.org/officeDocument/2006/relationships/slideLayout" Target="../slideLayouts/slideLayout64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4.xml"/><Relationship Id="rId3" Type="http://schemas.openxmlformats.org/officeDocument/2006/relationships/slideLayout" Target="../slideLayouts/slideLayout69.xml"/><Relationship Id="rId7" Type="http://schemas.openxmlformats.org/officeDocument/2006/relationships/slideLayout" Target="../slideLayouts/slideLayout73.xml"/><Relationship Id="rId12" Type="http://schemas.openxmlformats.org/officeDocument/2006/relationships/theme" Target="../theme/theme7.xml"/><Relationship Id="rId2" Type="http://schemas.openxmlformats.org/officeDocument/2006/relationships/slideLayout" Target="../slideLayouts/slideLayout68.xml"/><Relationship Id="rId1" Type="http://schemas.openxmlformats.org/officeDocument/2006/relationships/slideLayout" Target="../slideLayouts/slideLayout67.xml"/><Relationship Id="rId6" Type="http://schemas.openxmlformats.org/officeDocument/2006/relationships/slideLayout" Target="../slideLayouts/slideLayout72.xml"/><Relationship Id="rId11" Type="http://schemas.openxmlformats.org/officeDocument/2006/relationships/slideLayout" Target="../slideLayouts/slideLayout77.xml"/><Relationship Id="rId5" Type="http://schemas.openxmlformats.org/officeDocument/2006/relationships/slideLayout" Target="../slideLayouts/slideLayout71.xml"/><Relationship Id="rId10" Type="http://schemas.openxmlformats.org/officeDocument/2006/relationships/slideLayout" Target="../slideLayouts/slideLayout76.xml"/><Relationship Id="rId4" Type="http://schemas.openxmlformats.org/officeDocument/2006/relationships/slideLayout" Target="../slideLayouts/slideLayout70.xml"/><Relationship Id="rId9" Type="http://schemas.openxmlformats.org/officeDocument/2006/relationships/slideLayout" Target="../slideLayouts/slideLayout75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5.xml"/><Relationship Id="rId3" Type="http://schemas.openxmlformats.org/officeDocument/2006/relationships/slideLayout" Target="../slideLayouts/slideLayout80.xml"/><Relationship Id="rId7" Type="http://schemas.openxmlformats.org/officeDocument/2006/relationships/slideLayout" Target="../slideLayouts/slideLayout84.xml"/><Relationship Id="rId12" Type="http://schemas.openxmlformats.org/officeDocument/2006/relationships/theme" Target="../theme/theme8.xml"/><Relationship Id="rId2" Type="http://schemas.openxmlformats.org/officeDocument/2006/relationships/slideLayout" Target="../slideLayouts/slideLayout79.xml"/><Relationship Id="rId1" Type="http://schemas.openxmlformats.org/officeDocument/2006/relationships/slideLayout" Target="../slideLayouts/slideLayout78.xml"/><Relationship Id="rId6" Type="http://schemas.openxmlformats.org/officeDocument/2006/relationships/slideLayout" Target="../slideLayouts/slideLayout83.xml"/><Relationship Id="rId11" Type="http://schemas.openxmlformats.org/officeDocument/2006/relationships/slideLayout" Target="../slideLayouts/slideLayout88.xml"/><Relationship Id="rId5" Type="http://schemas.openxmlformats.org/officeDocument/2006/relationships/slideLayout" Target="../slideLayouts/slideLayout82.xml"/><Relationship Id="rId10" Type="http://schemas.openxmlformats.org/officeDocument/2006/relationships/slideLayout" Target="../slideLayouts/slideLayout87.xml"/><Relationship Id="rId4" Type="http://schemas.openxmlformats.org/officeDocument/2006/relationships/slideLayout" Target="../slideLayouts/slideLayout81.xml"/><Relationship Id="rId9" Type="http://schemas.openxmlformats.org/officeDocument/2006/relationships/slideLayout" Target="../slideLayouts/slideLayout86.xml"/></Relationships>
</file>

<file path=ppt/slideMasters/_rels/slideMaster9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6.xml"/><Relationship Id="rId3" Type="http://schemas.openxmlformats.org/officeDocument/2006/relationships/slideLayout" Target="../slideLayouts/slideLayout91.xml"/><Relationship Id="rId7" Type="http://schemas.openxmlformats.org/officeDocument/2006/relationships/slideLayout" Target="../slideLayouts/slideLayout95.xml"/><Relationship Id="rId12" Type="http://schemas.openxmlformats.org/officeDocument/2006/relationships/theme" Target="../theme/theme9.xml"/><Relationship Id="rId2" Type="http://schemas.openxmlformats.org/officeDocument/2006/relationships/slideLayout" Target="../slideLayouts/slideLayout90.xml"/><Relationship Id="rId1" Type="http://schemas.openxmlformats.org/officeDocument/2006/relationships/slideLayout" Target="../slideLayouts/slideLayout89.xml"/><Relationship Id="rId6" Type="http://schemas.openxmlformats.org/officeDocument/2006/relationships/slideLayout" Target="../slideLayouts/slideLayout94.xml"/><Relationship Id="rId11" Type="http://schemas.openxmlformats.org/officeDocument/2006/relationships/slideLayout" Target="../slideLayouts/slideLayout99.xml"/><Relationship Id="rId5" Type="http://schemas.openxmlformats.org/officeDocument/2006/relationships/slideLayout" Target="../slideLayouts/slideLayout93.xml"/><Relationship Id="rId10" Type="http://schemas.openxmlformats.org/officeDocument/2006/relationships/slideLayout" Target="../slideLayouts/slideLayout98.xml"/><Relationship Id="rId4" Type="http://schemas.openxmlformats.org/officeDocument/2006/relationships/slideLayout" Target="../slideLayouts/slideLayout92.xml"/><Relationship Id="rId9" Type="http://schemas.openxmlformats.org/officeDocument/2006/relationships/slideLayout" Target="../slideLayouts/slideLayout9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mc:AlternateContent xmlns:mc="http://schemas.openxmlformats.org/markup-compatibility/2006" xmlns:p14="http://schemas.microsoft.com/office/powerpoint/2010/main">
    <mc:Choice Requires="p14">
      <p:transition spd="slow" p14:dur="1200">
        <p:wipe/>
      </p:transition>
    </mc:Choice>
    <mc:Fallback xmlns="">
      <p:transition xmlns:p14="http://schemas.microsoft.com/office/powerpoint/2010/main" spd="slow">
        <p:wipe/>
      </p:transition>
    </mc:Fallback>
  </mc:AlternateContent>
  <p:txStyles>
    <p:titleStyle>
      <a:lvl1pPr marL="39688" indent="-39688"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+mj-lt"/>
          <a:ea typeface="+mj-ea"/>
          <a:cs typeface="+mj-cs"/>
          <a:sym typeface="Gill Sans" charset="0"/>
        </a:defRPr>
      </a:lvl1pPr>
      <a:lvl2pPr marL="39688" indent="-39688"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2pPr>
      <a:lvl3pPr marL="39688" indent="-39688"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3pPr>
      <a:lvl4pPr marL="39688" indent="-39688"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4pPr>
      <a:lvl5pPr marL="39688" indent="-39688"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5pPr>
      <a:lvl6pPr marL="496888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6pPr>
      <a:lvl7pPr marL="954088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7pPr>
      <a:lvl8pPr marL="1411288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8pPr>
      <a:lvl9pPr marL="1868488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9pPr>
    </p:titleStyle>
    <p:bodyStyle>
      <a:lvl1pPr marL="928688" indent="-571500" algn="l" rtl="0" eaLnBrk="0" fontAlgn="base" hangingPunct="0">
        <a:spcBef>
          <a:spcPts val="24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1pPr>
      <a:lvl2pPr marL="1373188" indent="-571500" algn="l" rtl="0" eaLnBrk="0" fontAlgn="base" hangingPunct="0">
        <a:spcBef>
          <a:spcPts val="24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2pPr>
      <a:lvl3pPr marL="1817688" indent="-571500" algn="l" rtl="0" eaLnBrk="0" fontAlgn="base" hangingPunct="0">
        <a:spcBef>
          <a:spcPts val="24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3pPr>
      <a:lvl4pPr marL="2262188" indent="-571500" algn="l" rtl="0" eaLnBrk="0" fontAlgn="base" hangingPunct="0">
        <a:spcBef>
          <a:spcPts val="24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4pPr>
      <a:lvl5pPr marL="2706688" indent="-571500" algn="l" rtl="0" eaLnBrk="0" fontAlgn="base" hangingPunct="0">
        <a:spcBef>
          <a:spcPts val="24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5pPr>
      <a:lvl6pPr marL="3163888" indent="-571500" algn="l" rtl="0" fontAlgn="base">
        <a:spcBef>
          <a:spcPts val="24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6pPr>
      <a:lvl7pPr marL="3621088" indent="-571500" algn="l" rtl="0" fontAlgn="base">
        <a:spcBef>
          <a:spcPts val="24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7pPr>
      <a:lvl8pPr marL="4078288" indent="-571500" algn="l" rtl="0" fontAlgn="base">
        <a:spcBef>
          <a:spcPts val="24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8pPr>
      <a:lvl9pPr marL="4535488" indent="-571500" algn="l" rtl="0" fontAlgn="base">
        <a:spcBef>
          <a:spcPts val="24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1"/>
          <p:cNvSpPr>
            <a:spLocks noGrp="1" noChangeArrowheads="1"/>
          </p:cNvSpPr>
          <p:nvPr>
            <p:ph type="body" idx="1"/>
          </p:nvPr>
        </p:nvSpPr>
        <p:spPr bwMode="auto">
          <a:xfrm>
            <a:off x="1270000" y="1270000"/>
            <a:ext cx="10464800" cy="721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50800" tIns="50800" rIns="50800" bIns="50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Gill Sans" charset="0"/>
              </a:rPr>
              <a:t>Click to edit Master text styles</a:t>
            </a:r>
          </a:p>
          <a:p>
            <a:pPr lvl="1"/>
            <a:r>
              <a:rPr lang="en-US">
                <a:sym typeface="Gill Sans" charset="0"/>
              </a:rPr>
              <a:t>Second level</a:t>
            </a:r>
          </a:p>
          <a:p>
            <a:pPr lvl="2"/>
            <a:r>
              <a:rPr lang="en-US">
                <a:sym typeface="Gill Sans" charset="0"/>
              </a:rPr>
              <a:t>Third level</a:t>
            </a:r>
          </a:p>
          <a:p>
            <a:pPr lvl="3"/>
            <a:r>
              <a:rPr lang="en-US">
                <a:sym typeface="Gill Sans" charset="0"/>
              </a:rPr>
              <a:t>Fourth level</a:t>
            </a:r>
          </a:p>
          <a:p>
            <a:pPr lvl="4"/>
            <a:r>
              <a:rPr lang="en-US">
                <a:sym typeface="Gill Sans" charset="0"/>
              </a:rPr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1" r:id="rId1"/>
    <p:sldLayoutId id="2147483762" r:id="rId2"/>
    <p:sldLayoutId id="2147483763" r:id="rId3"/>
    <p:sldLayoutId id="2147483764" r:id="rId4"/>
    <p:sldLayoutId id="2147483765" r:id="rId5"/>
    <p:sldLayoutId id="2147483766" r:id="rId6"/>
    <p:sldLayoutId id="2147483767" r:id="rId7"/>
    <p:sldLayoutId id="2147483768" r:id="rId8"/>
    <p:sldLayoutId id="2147483769" r:id="rId9"/>
    <p:sldLayoutId id="2147483770" r:id="rId10"/>
    <p:sldLayoutId id="2147483771" r:id="rId11"/>
  </p:sldLayoutIdLst>
  <mc:AlternateContent xmlns:mc="http://schemas.openxmlformats.org/markup-compatibility/2006" xmlns:p14="http://schemas.microsoft.com/office/powerpoint/2010/main">
    <mc:Choice Requires="p14">
      <p:transition spd="slow" p14:dur="1200">
        <p:wipe/>
      </p:transition>
    </mc:Choice>
    <mc:Fallback xmlns="">
      <p:transition xmlns:p14="http://schemas.microsoft.com/office/powerpoint/2010/main" spd="slow">
        <p:wipe/>
      </p:transition>
    </mc:Fallback>
  </mc:AlternateContent>
  <p:txStyles>
    <p:titleStyle>
      <a:lvl1pPr marL="39688" indent="-39688"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+mj-lt"/>
          <a:ea typeface="+mj-ea"/>
          <a:cs typeface="+mj-cs"/>
          <a:sym typeface="Gill Sans" charset="0"/>
        </a:defRPr>
      </a:lvl1pPr>
      <a:lvl2pPr marL="39688" indent="-39688"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2pPr>
      <a:lvl3pPr marL="39688" indent="-39688"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3pPr>
      <a:lvl4pPr marL="39688" indent="-39688"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4pPr>
      <a:lvl5pPr marL="39688" indent="-39688"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5pPr>
      <a:lvl6pPr marL="496888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6pPr>
      <a:lvl7pPr marL="954088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7pPr>
      <a:lvl8pPr marL="1411288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8pPr>
      <a:lvl9pPr marL="1868488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9pPr>
    </p:titleStyle>
    <p:bodyStyle>
      <a:lvl1pPr marL="787400" indent="-571500" algn="l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1pPr>
      <a:lvl2pPr marL="1231900" indent="-571500" algn="l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2pPr>
      <a:lvl3pPr marL="1676400" indent="-571500" algn="l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3pPr>
      <a:lvl4pPr marL="2120900" indent="-571500" algn="l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4pPr>
      <a:lvl5pPr marL="2565400" indent="-571500" algn="l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5pPr>
      <a:lvl6pPr marL="3022600" indent="-571500" algn="l" rtl="0" fontAlgn="base">
        <a:spcBef>
          <a:spcPts val="48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6pPr>
      <a:lvl7pPr marL="3479800" indent="-571500" algn="l" rtl="0" fontAlgn="base">
        <a:spcBef>
          <a:spcPts val="48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7pPr>
      <a:lvl8pPr marL="3937000" indent="-571500" algn="l" rtl="0" fontAlgn="base">
        <a:spcBef>
          <a:spcPts val="48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8pPr>
      <a:lvl9pPr marL="4394200" indent="-571500" algn="l" rtl="0" fontAlgn="base">
        <a:spcBef>
          <a:spcPts val="48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1270000" y="239713"/>
            <a:ext cx="10464800" cy="2465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50800" tIns="50800" rIns="50800" bIns="50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Gill Sans" charset="0"/>
              </a:rPr>
              <a:t>Click to edit Master title style</a:t>
            </a:r>
          </a:p>
        </p:txBody>
      </p:sp>
      <p:sp>
        <p:nvSpPr>
          <p:cNvPr id="11267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1270000" y="2705100"/>
            <a:ext cx="5041900" cy="5840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50800" tIns="50800" rIns="50800" bIns="50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Gill Sans" charset="0"/>
              </a:rPr>
              <a:t>Click to edit Master text styles</a:t>
            </a:r>
          </a:p>
          <a:p>
            <a:pPr lvl="1"/>
            <a:r>
              <a:rPr lang="en-US">
                <a:sym typeface="Gill Sans" charset="0"/>
              </a:rPr>
              <a:t>Second level</a:t>
            </a:r>
          </a:p>
          <a:p>
            <a:pPr lvl="2"/>
            <a:r>
              <a:rPr lang="en-US">
                <a:sym typeface="Gill Sans" charset="0"/>
              </a:rPr>
              <a:t>Third level</a:t>
            </a:r>
          </a:p>
          <a:p>
            <a:pPr lvl="3"/>
            <a:r>
              <a:rPr lang="en-US">
                <a:sym typeface="Gill Sans" charset="0"/>
              </a:rPr>
              <a:t>Fourth level</a:t>
            </a:r>
          </a:p>
          <a:p>
            <a:pPr lvl="4"/>
            <a:r>
              <a:rPr lang="en-US">
                <a:sym typeface="Gill Sans" charset="0"/>
              </a:rPr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72" r:id="rId1"/>
    <p:sldLayoutId id="2147483773" r:id="rId2"/>
    <p:sldLayoutId id="2147483774" r:id="rId3"/>
    <p:sldLayoutId id="2147483775" r:id="rId4"/>
    <p:sldLayoutId id="2147483776" r:id="rId5"/>
    <p:sldLayoutId id="2147483777" r:id="rId6"/>
    <p:sldLayoutId id="2147483778" r:id="rId7"/>
    <p:sldLayoutId id="2147483779" r:id="rId8"/>
    <p:sldLayoutId id="2147483780" r:id="rId9"/>
    <p:sldLayoutId id="2147483781" r:id="rId10"/>
    <p:sldLayoutId id="2147483782" r:id="rId11"/>
  </p:sldLayoutIdLst>
  <mc:AlternateContent xmlns:mc="http://schemas.openxmlformats.org/markup-compatibility/2006" xmlns:p14="http://schemas.microsoft.com/office/powerpoint/2010/main">
    <mc:Choice Requires="p14">
      <p:transition spd="slow" p14:dur="1200">
        <p:wipe/>
      </p:transition>
    </mc:Choice>
    <mc:Fallback xmlns="">
      <p:transition xmlns:p14="http://schemas.microsoft.com/office/powerpoint/2010/main" spd="slow">
        <p:wipe/>
      </p:transition>
    </mc:Fallback>
  </mc:AlternateContent>
  <p:txStyles>
    <p:titleStyle>
      <a:lvl1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+mj-lt"/>
          <a:ea typeface="+mj-ea"/>
          <a:cs typeface="+mj-cs"/>
          <a:sym typeface="Gill Sans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9pPr>
    </p:titleStyle>
    <p:bodyStyle>
      <a:lvl1pPr marL="709613" indent="-493713" algn="l" rtl="0" eaLnBrk="0" fontAlgn="base" hangingPunct="0">
        <a:spcBef>
          <a:spcPts val="38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1pPr>
      <a:lvl2pPr marL="1154113" indent="-493713" algn="l" rtl="0" eaLnBrk="0" fontAlgn="base" hangingPunct="0">
        <a:spcBef>
          <a:spcPts val="38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2pPr>
      <a:lvl3pPr marL="1598613" indent="-493713" algn="l" rtl="0" eaLnBrk="0" fontAlgn="base" hangingPunct="0">
        <a:spcBef>
          <a:spcPts val="38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3pPr>
      <a:lvl4pPr marL="2043113" indent="-493713" algn="l" rtl="0" eaLnBrk="0" fontAlgn="base" hangingPunct="0">
        <a:spcBef>
          <a:spcPts val="38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4pPr>
      <a:lvl5pPr marL="2487613" indent="-493713" algn="l" rtl="0" eaLnBrk="0" fontAlgn="base" hangingPunct="0">
        <a:spcBef>
          <a:spcPts val="38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5pPr>
      <a:lvl6pPr marL="2944813" indent="-493713" algn="l" rtl="0" fontAlgn="base">
        <a:spcBef>
          <a:spcPts val="38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6pPr>
      <a:lvl7pPr marL="3402013" indent="-493713" algn="l" rtl="0" fontAlgn="base">
        <a:spcBef>
          <a:spcPts val="38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7pPr>
      <a:lvl8pPr marL="3859213" indent="-493713" algn="l" rtl="0" fontAlgn="base">
        <a:spcBef>
          <a:spcPts val="38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8pPr>
      <a:lvl9pPr marL="4316413" indent="-493713" algn="l" rtl="0" fontAlgn="base">
        <a:spcBef>
          <a:spcPts val="38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1270000" y="177800"/>
            <a:ext cx="10464800" cy="2590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50800" tIns="50800" rIns="50800" bIns="50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Gill Sans" charset="0"/>
              </a:rPr>
              <a:t>Click to edit Master title style</a:t>
            </a:r>
          </a:p>
        </p:txBody>
      </p:sp>
      <p:sp>
        <p:nvSpPr>
          <p:cNvPr id="12291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1270000" y="2768600"/>
            <a:ext cx="10464800" cy="698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Gill Sans" charset="0"/>
              </a:rPr>
              <a:t>Click to edit Master text styles</a:t>
            </a:r>
          </a:p>
          <a:p>
            <a:pPr lvl="1"/>
            <a:r>
              <a:rPr lang="en-US">
                <a:sym typeface="Gill Sans" charset="0"/>
              </a:rPr>
              <a:t>Second level</a:t>
            </a:r>
          </a:p>
          <a:p>
            <a:pPr lvl="2"/>
            <a:r>
              <a:rPr lang="en-US">
                <a:sym typeface="Gill Sans" charset="0"/>
              </a:rPr>
              <a:t>Third level</a:t>
            </a:r>
          </a:p>
          <a:p>
            <a:pPr lvl="3"/>
            <a:r>
              <a:rPr lang="en-US">
                <a:sym typeface="Gill Sans" charset="0"/>
              </a:rPr>
              <a:t>Fourth level</a:t>
            </a:r>
          </a:p>
          <a:p>
            <a:pPr lvl="4"/>
            <a:r>
              <a:rPr lang="en-US">
                <a:sym typeface="Gill Sans" charset="0"/>
              </a:rPr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3" r:id="rId1"/>
    <p:sldLayoutId id="2147483784" r:id="rId2"/>
    <p:sldLayoutId id="2147483785" r:id="rId3"/>
    <p:sldLayoutId id="2147483786" r:id="rId4"/>
    <p:sldLayoutId id="2147483787" r:id="rId5"/>
    <p:sldLayoutId id="2147483788" r:id="rId6"/>
    <p:sldLayoutId id="2147483789" r:id="rId7"/>
    <p:sldLayoutId id="2147483790" r:id="rId8"/>
    <p:sldLayoutId id="2147483791" r:id="rId9"/>
    <p:sldLayoutId id="2147483792" r:id="rId10"/>
    <p:sldLayoutId id="2147483793" r:id="rId11"/>
  </p:sldLayoutIdLst>
  <mc:AlternateContent xmlns:mc="http://schemas.openxmlformats.org/markup-compatibility/2006" xmlns:p14="http://schemas.microsoft.com/office/powerpoint/2010/main">
    <mc:Choice Requires="p14">
      <p:transition spd="slow" p14:dur="1200">
        <p:wipe/>
      </p:transition>
    </mc:Choice>
    <mc:Fallback xmlns="">
      <p:transition xmlns:p14="http://schemas.microsoft.com/office/powerpoint/2010/main" spd="slow">
        <p:wipe/>
      </p:transition>
    </mc:Fallback>
  </mc:AlternateContent>
  <p:txStyles>
    <p:titleStyle>
      <a:lvl1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+mj-lt"/>
          <a:ea typeface="+mj-ea"/>
          <a:cs typeface="+mj-cs"/>
          <a:sym typeface="Gill Sans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9pPr>
    </p:titleStyle>
    <p:bodyStyle>
      <a:lvl1pPr marL="709613" indent="-493713" algn="l" rtl="0" eaLnBrk="0" fontAlgn="base" hangingPunct="0">
        <a:spcBef>
          <a:spcPts val="38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1pPr>
      <a:lvl2pPr marL="1154113" indent="-493713" algn="l" rtl="0" eaLnBrk="0" fontAlgn="base" hangingPunct="0">
        <a:spcBef>
          <a:spcPts val="38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2pPr>
      <a:lvl3pPr marL="1598613" indent="-493713" algn="l" rtl="0" eaLnBrk="0" fontAlgn="base" hangingPunct="0">
        <a:spcBef>
          <a:spcPts val="38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3pPr>
      <a:lvl4pPr marL="2043113" indent="-493713" algn="l" rtl="0" eaLnBrk="0" fontAlgn="base" hangingPunct="0">
        <a:spcBef>
          <a:spcPts val="38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4pPr>
      <a:lvl5pPr marL="2487613" indent="-493713" algn="l" rtl="0" eaLnBrk="0" fontAlgn="base" hangingPunct="0">
        <a:spcBef>
          <a:spcPts val="38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5pPr>
      <a:lvl6pPr marL="2944813" indent="-493713" algn="l" rtl="0" fontAlgn="base">
        <a:spcBef>
          <a:spcPts val="38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6pPr>
      <a:lvl7pPr marL="3402013" indent="-493713" algn="l" rtl="0" fontAlgn="base">
        <a:spcBef>
          <a:spcPts val="38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7pPr>
      <a:lvl8pPr marL="3859213" indent="-493713" algn="l" rtl="0" fontAlgn="base">
        <a:spcBef>
          <a:spcPts val="38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8pPr>
      <a:lvl9pPr marL="4316413" indent="-493713" algn="l" rtl="0" fontAlgn="base">
        <a:spcBef>
          <a:spcPts val="38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1270000" y="239713"/>
            <a:ext cx="10464800" cy="2465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50800" tIns="50800" rIns="50800" bIns="50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Gill Sans" charset="0"/>
              </a:rPr>
              <a:t>Click to edit Master title style</a:t>
            </a:r>
          </a:p>
        </p:txBody>
      </p:sp>
      <p:sp>
        <p:nvSpPr>
          <p:cNvPr id="13315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7772400" y="2705100"/>
            <a:ext cx="3962400" cy="5840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50800" tIns="50800" rIns="50800" bIns="50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Gill Sans" charset="0"/>
              </a:rPr>
              <a:t>Click to edit Master text styles</a:t>
            </a:r>
          </a:p>
          <a:p>
            <a:pPr lvl="1"/>
            <a:r>
              <a:rPr lang="en-US">
                <a:sym typeface="Gill Sans" charset="0"/>
              </a:rPr>
              <a:t>Second level</a:t>
            </a:r>
          </a:p>
          <a:p>
            <a:pPr lvl="2"/>
            <a:r>
              <a:rPr lang="en-US">
                <a:sym typeface="Gill Sans" charset="0"/>
              </a:rPr>
              <a:t>Third level</a:t>
            </a:r>
          </a:p>
          <a:p>
            <a:pPr lvl="3"/>
            <a:r>
              <a:rPr lang="en-US">
                <a:sym typeface="Gill Sans" charset="0"/>
              </a:rPr>
              <a:t>Fourth level</a:t>
            </a:r>
          </a:p>
          <a:p>
            <a:pPr lvl="4"/>
            <a:r>
              <a:rPr lang="en-US">
                <a:sym typeface="Gill Sans" charset="0"/>
              </a:rPr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4" r:id="rId1"/>
    <p:sldLayoutId id="2147483795" r:id="rId2"/>
    <p:sldLayoutId id="2147483796" r:id="rId3"/>
    <p:sldLayoutId id="2147483797" r:id="rId4"/>
    <p:sldLayoutId id="2147483798" r:id="rId5"/>
    <p:sldLayoutId id="2147483799" r:id="rId6"/>
    <p:sldLayoutId id="2147483800" r:id="rId7"/>
    <p:sldLayoutId id="2147483801" r:id="rId8"/>
    <p:sldLayoutId id="2147483802" r:id="rId9"/>
    <p:sldLayoutId id="2147483803" r:id="rId10"/>
    <p:sldLayoutId id="2147483804" r:id="rId11"/>
  </p:sldLayoutIdLst>
  <mc:AlternateContent xmlns:mc="http://schemas.openxmlformats.org/markup-compatibility/2006" xmlns:p14="http://schemas.microsoft.com/office/powerpoint/2010/main">
    <mc:Choice Requires="p14">
      <p:transition spd="slow" p14:dur="1200">
        <p:wipe/>
      </p:transition>
    </mc:Choice>
    <mc:Fallback xmlns="">
      <p:transition xmlns:p14="http://schemas.microsoft.com/office/powerpoint/2010/main" spd="slow">
        <p:wipe/>
      </p:transition>
    </mc:Fallback>
  </mc:AlternateContent>
  <p:txStyles>
    <p:titleStyle>
      <a:lvl1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+mj-lt"/>
          <a:ea typeface="+mj-ea"/>
          <a:cs typeface="+mj-cs"/>
          <a:sym typeface="Gill Sans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9pPr>
    </p:titleStyle>
    <p:bodyStyle>
      <a:lvl1pPr marL="709613" indent="-493713" algn="l" rtl="0" eaLnBrk="0" fontAlgn="base" hangingPunct="0">
        <a:spcBef>
          <a:spcPts val="38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1pPr>
      <a:lvl2pPr marL="1154113" indent="-493713" algn="l" rtl="0" eaLnBrk="0" fontAlgn="base" hangingPunct="0">
        <a:spcBef>
          <a:spcPts val="38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2pPr>
      <a:lvl3pPr marL="1598613" indent="-493713" algn="l" rtl="0" eaLnBrk="0" fontAlgn="base" hangingPunct="0">
        <a:spcBef>
          <a:spcPts val="38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3pPr>
      <a:lvl4pPr marL="2043113" indent="-493713" algn="l" rtl="0" eaLnBrk="0" fontAlgn="base" hangingPunct="0">
        <a:spcBef>
          <a:spcPts val="38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4pPr>
      <a:lvl5pPr marL="2487613" indent="-493713" algn="l" rtl="0" eaLnBrk="0" fontAlgn="base" hangingPunct="0">
        <a:spcBef>
          <a:spcPts val="38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5pPr>
      <a:lvl6pPr marL="2944813" indent="-493713" algn="l" rtl="0" fontAlgn="base">
        <a:spcBef>
          <a:spcPts val="38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6pPr>
      <a:lvl7pPr marL="3402013" indent="-493713" algn="l" rtl="0" fontAlgn="base">
        <a:spcBef>
          <a:spcPts val="38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7pPr>
      <a:lvl8pPr marL="3859213" indent="-493713" algn="l" rtl="0" fontAlgn="base">
        <a:spcBef>
          <a:spcPts val="38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8pPr>
      <a:lvl9pPr marL="4316413" indent="-493713" algn="l" rtl="0" fontAlgn="base">
        <a:spcBef>
          <a:spcPts val="38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1270000" y="239713"/>
            <a:ext cx="10464800" cy="2465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50800" tIns="50800" rIns="50800" bIns="50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Gill Sans" charset="0"/>
              </a:rPr>
              <a:t>Click to edit Master title style</a:t>
            </a:r>
          </a:p>
        </p:txBody>
      </p:sp>
      <p:sp>
        <p:nvSpPr>
          <p:cNvPr id="14339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1270000" y="2705100"/>
            <a:ext cx="5041900" cy="5840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50800" tIns="50800" rIns="50800" bIns="50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Gill Sans" charset="0"/>
              </a:rPr>
              <a:t>Click to edit Master text styles</a:t>
            </a:r>
          </a:p>
          <a:p>
            <a:pPr lvl="1"/>
            <a:r>
              <a:rPr lang="en-US">
                <a:sym typeface="Gill Sans" charset="0"/>
              </a:rPr>
              <a:t>Second level</a:t>
            </a:r>
          </a:p>
          <a:p>
            <a:pPr lvl="2"/>
            <a:r>
              <a:rPr lang="en-US">
                <a:sym typeface="Gill Sans" charset="0"/>
              </a:rPr>
              <a:t>Third level</a:t>
            </a:r>
          </a:p>
          <a:p>
            <a:pPr lvl="3"/>
            <a:r>
              <a:rPr lang="en-US">
                <a:sym typeface="Gill Sans" charset="0"/>
              </a:rPr>
              <a:t>Fourth level</a:t>
            </a:r>
          </a:p>
          <a:p>
            <a:pPr lvl="4"/>
            <a:r>
              <a:rPr lang="en-US">
                <a:sym typeface="Gill Sans" charset="0"/>
              </a:rPr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mc:AlternateContent xmlns:mc="http://schemas.openxmlformats.org/markup-compatibility/2006" xmlns:p14="http://schemas.microsoft.com/office/powerpoint/2010/main">
    <mc:Choice Requires="p14">
      <p:transition spd="slow" p14:dur="1200">
        <p:wipe/>
      </p:transition>
    </mc:Choice>
    <mc:Fallback xmlns="">
      <p:transition xmlns:p14="http://schemas.microsoft.com/office/powerpoint/2010/main" spd="slow">
        <p:wipe/>
      </p:transition>
    </mc:Fallback>
  </mc:AlternateContent>
  <p:txStyles>
    <p:titleStyle>
      <a:lvl1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+mj-lt"/>
          <a:ea typeface="+mj-ea"/>
          <a:cs typeface="+mj-cs"/>
          <a:sym typeface="Gill Sans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9pPr>
    </p:titleStyle>
    <p:bodyStyle>
      <a:lvl1pPr marL="709613" indent="-493713" algn="l" rtl="0" eaLnBrk="0" fontAlgn="base" hangingPunct="0">
        <a:spcBef>
          <a:spcPts val="38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1pPr>
      <a:lvl2pPr marL="1154113" indent="-493713" algn="l" rtl="0" eaLnBrk="0" fontAlgn="base" hangingPunct="0">
        <a:spcBef>
          <a:spcPts val="38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2pPr>
      <a:lvl3pPr marL="1598613" indent="-493713" algn="l" rtl="0" eaLnBrk="0" fontAlgn="base" hangingPunct="0">
        <a:spcBef>
          <a:spcPts val="38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3pPr>
      <a:lvl4pPr marL="2043113" indent="-493713" algn="l" rtl="0" eaLnBrk="0" fontAlgn="base" hangingPunct="0">
        <a:spcBef>
          <a:spcPts val="38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4pPr>
      <a:lvl5pPr marL="2487613" indent="-493713" algn="l" rtl="0" eaLnBrk="0" fontAlgn="base" hangingPunct="0">
        <a:spcBef>
          <a:spcPts val="38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5pPr>
      <a:lvl6pPr marL="2944813" indent="-493713" algn="l" rtl="0" fontAlgn="base">
        <a:spcBef>
          <a:spcPts val="38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6pPr>
      <a:lvl7pPr marL="3402013" indent="-493713" algn="l" rtl="0" fontAlgn="base">
        <a:spcBef>
          <a:spcPts val="38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7pPr>
      <a:lvl8pPr marL="3859213" indent="-493713" algn="l" rtl="0" fontAlgn="base">
        <a:spcBef>
          <a:spcPts val="38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8pPr>
      <a:lvl9pPr marL="4316413" indent="-493713" algn="l" rtl="0" fontAlgn="base">
        <a:spcBef>
          <a:spcPts val="38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1270000" y="239713"/>
            <a:ext cx="10464800" cy="2465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50800" tIns="50800" rIns="50800" bIns="50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Gill Sans" charset="0"/>
              </a:rPr>
              <a:t>Click to edit Master title style</a:t>
            </a:r>
          </a:p>
        </p:txBody>
      </p:sp>
      <p:sp>
        <p:nvSpPr>
          <p:cNvPr id="2051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1270000" y="2705100"/>
            <a:ext cx="10464800" cy="5840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50800" tIns="50800" rIns="50800" bIns="50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Gill Sans" charset="0"/>
              </a:rPr>
              <a:t>Click to edit Master text styles</a:t>
            </a:r>
          </a:p>
          <a:p>
            <a:pPr lvl="1"/>
            <a:r>
              <a:rPr lang="en-US">
                <a:sym typeface="Gill Sans" charset="0"/>
              </a:rPr>
              <a:t>Second level</a:t>
            </a:r>
          </a:p>
          <a:p>
            <a:pPr lvl="2"/>
            <a:r>
              <a:rPr lang="en-US">
                <a:sym typeface="Gill Sans" charset="0"/>
              </a:rPr>
              <a:t>Third level</a:t>
            </a:r>
          </a:p>
          <a:p>
            <a:pPr lvl="3"/>
            <a:r>
              <a:rPr lang="en-US">
                <a:sym typeface="Gill Sans" charset="0"/>
              </a:rPr>
              <a:t>Fourth level</a:t>
            </a:r>
          </a:p>
          <a:p>
            <a:pPr lvl="4"/>
            <a:r>
              <a:rPr lang="en-US">
                <a:sym typeface="Gill Sans" charset="0"/>
              </a:rPr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mc:AlternateContent xmlns:mc="http://schemas.openxmlformats.org/markup-compatibility/2006" xmlns:p14="http://schemas.microsoft.com/office/powerpoint/2010/main">
    <mc:Choice Requires="p14">
      <p:transition spd="slow" p14:dur="1200">
        <p:wipe/>
      </p:transition>
    </mc:Choice>
    <mc:Fallback xmlns="">
      <p:transition xmlns:p14="http://schemas.microsoft.com/office/powerpoint/2010/main" spd="slow">
        <p:wipe/>
      </p:transition>
    </mc:Fallback>
  </mc:AlternateContent>
  <p:txStyles>
    <p:titleStyle>
      <a:lvl1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+mj-lt"/>
          <a:ea typeface="+mj-ea"/>
          <a:cs typeface="+mj-cs"/>
          <a:sym typeface="Gill Sans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9pPr>
    </p:titleStyle>
    <p:bodyStyle>
      <a:lvl1pPr marL="787400" indent="-571500" algn="l" rtl="0" eaLnBrk="0" fontAlgn="base" hangingPunct="0">
        <a:spcBef>
          <a:spcPts val="24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1pPr>
      <a:lvl2pPr marL="1231900" indent="-571500" algn="l" rtl="0" eaLnBrk="0" fontAlgn="base" hangingPunct="0">
        <a:spcBef>
          <a:spcPts val="24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2pPr>
      <a:lvl3pPr marL="1676400" indent="-571500" algn="l" rtl="0" eaLnBrk="0" fontAlgn="base" hangingPunct="0">
        <a:spcBef>
          <a:spcPts val="24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3pPr>
      <a:lvl4pPr marL="2120900" indent="-571500" algn="l" rtl="0" eaLnBrk="0" fontAlgn="base" hangingPunct="0">
        <a:spcBef>
          <a:spcPts val="24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4pPr>
      <a:lvl5pPr marL="2565400" indent="-571500" algn="l" rtl="0" eaLnBrk="0" fontAlgn="base" hangingPunct="0">
        <a:spcBef>
          <a:spcPts val="24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5pPr>
      <a:lvl6pPr marL="3022600" indent="-571500" algn="l" rtl="0" fontAlgn="base">
        <a:spcBef>
          <a:spcPts val="24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6pPr>
      <a:lvl7pPr marL="3479800" indent="-571500" algn="l" rtl="0" fontAlgn="base">
        <a:spcBef>
          <a:spcPts val="24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7pPr>
      <a:lvl8pPr marL="3937000" indent="-571500" algn="l" rtl="0" fontAlgn="base">
        <a:spcBef>
          <a:spcPts val="24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8pPr>
      <a:lvl9pPr marL="4394200" indent="-571500" algn="l" rtl="0" fontAlgn="base">
        <a:spcBef>
          <a:spcPts val="24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1270000" y="2971800"/>
            <a:ext cx="10464800" cy="381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50800" tIns="50800" rIns="50800" bIns="50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Gill Sans" charset="0"/>
              </a:rPr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4" r:id="rId1"/>
    <p:sldLayoutId id="2147483685" r:id="rId2"/>
    <p:sldLayoutId id="2147483686" r:id="rId3"/>
    <p:sldLayoutId id="2147483687" r:id="rId4"/>
    <p:sldLayoutId id="2147483688" r:id="rId5"/>
    <p:sldLayoutId id="2147483689" r:id="rId6"/>
    <p:sldLayoutId id="2147483690" r:id="rId7"/>
    <p:sldLayoutId id="2147483691" r:id="rId8"/>
    <p:sldLayoutId id="2147483692" r:id="rId9"/>
    <p:sldLayoutId id="2147483693" r:id="rId10"/>
    <p:sldLayoutId id="2147483694" r:id="rId11"/>
  </p:sldLayoutIdLst>
  <mc:AlternateContent xmlns:mc="http://schemas.openxmlformats.org/markup-compatibility/2006" xmlns:p14="http://schemas.microsoft.com/office/powerpoint/2010/main">
    <mc:Choice Requires="p14">
      <p:transition spd="slow" p14:dur="1200">
        <p:wipe/>
      </p:transition>
    </mc:Choice>
    <mc:Fallback xmlns="">
      <p:transition xmlns:p14="http://schemas.microsoft.com/office/powerpoint/2010/main" spd="slow">
        <p:wipe/>
      </p:transition>
    </mc:Fallback>
  </mc:AlternateContent>
  <p:txStyles>
    <p:titleStyle>
      <a:lvl1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+mj-lt"/>
          <a:ea typeface="+mj-ea"/>
          <a:cs typeface="+mj-cs"/>
          <a:sym typeface="Gill Sans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9pPr>
    </p:titleStyle>
    <p:bodyStyle>
      <a:lvl1pPr marL="39688" indent="-39688"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1pPr>
      <a:lvl2pPr marL="39688" indent="417513"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2pPr>
      <a:lvl3pPr marL="39688" indent="874713"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3pPr>
      <a:lvl4pPr marL="39688" indent="1331913"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4pPr>
      <a:lvl5pPr marL="39688" indent="1789113"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5pPr>
      <a:lvl6pPr marL="496888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6pPr>
      <a:lvl7pPr marL="954088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7pPr>
      <a:lvl8pPr marL="1411288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8pPr>
      <a:lvl9pPr marL="1868488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1"/>
          <p:cNvSpPr>
            <a:spLocks noGrp="1" noChangeArrowheads="1"/>
          </p:cNvSpPr>
          <p:nvPr>
            <p:ph type="body" idx="1"/>
          </p:nvPr>
        </p:nvSpPr>
        <p:spPr bwMode="auto">
          <a:xfrm>
            <a:off x="1270000" y="5029200"/>
            <a:ext cx="10464800" cy="3568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Gill Sans" charset="0"/>
              </a:rPr>
              <a:t>Click to edit Master text styles</a:t>
            </a:r>
          </a:p>
          <a:p>
            <a:pPr lvl="1"/>
            <a:r>
              <a:rPr lang="en-US">
                <a:sym typeface="Gill Sans" charset="0"/>
              </a:rPr>
              <a:t>Second level</a:t>
            </a:r>
          </a:p>
          <a:p>
            <a:pPr lvl="2"/>
            <a:r>
              <a:rPr lang="en-US">
                <a:sym typeface="Gill Sans" charset="0"/>
              </a:rPr>
              <a:t>Third level</a:t>
            </a:r>
          </a:p>
          <a:p>
            <a:pPr lvl="3"/>
            <a:r>
              <a:rPr lang="en-US">
                <a:sym typeface="Gill Sans" charset="0"/>
              </a:rPr>
              <a:t>Fourth level</a:t>
            </a:r>
          </a:p>
          <a:p>
            <a:pPr lvl="4"/>
            <a:r>
              <a:rPr lang="en-US">
                <a:sym typeface="Gill Sans" charset="0"/>
              </a:rPr>
              <a:t>Fifth level</a:t>
            </a:r>
          </a:p>
        </p:txBody>
      </p:sp>
      <p:sp>
        <p:nvSpPr>
          <p:cNvPr id="4099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270000" y="0"/>
            <a:ext cx="10464800" cy="4940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50800" tIns="50800" rIns="50800" bIns="5080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Gill Sans" charset="0"/>
              </a:rPr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96" r:id="rId2"/>
    <p:sldLayoutId id="2147483697" r:id="rId3"/>
    <p:sldLayoutId id="2147483698" r:id="rId4"/>
    <p:sldLayoutId id="2147483699" r:id="rId5"/>
    <p:sldLayoutId id="2147483700" r:id="rId6"/>
    <p:sldLayoutId id="2147483701" r:id="rId7"/>
    <p:sldLayoutId id="2147483702" r:id="rId8"/>
    <p:sldLayoutId id="2147483703" r:id="rId9"/>
    <p:sldLayoutId id="2147483704" r:id="rId10"/>
    <p:sldLayoutId id="2147483705" r:id="rId11"/>
  </p:sldLayoutIdLst>
  <mc:AlternateContent xmlns:mc="http://schemas.openxmlformats.org/markup-compatibility/2006" xmlns:p14="http://schemas.microsoft.com/office/powerpoint/2010/main">
    <mc:Choice Requires="p14">
      <p:transition spd="slow" p14:dur="1200">
        <p:wipe/>
      </p:transition>
    </mc:Choice>
    <mc:Fallback xmlns="">
      <p:transition xmlns:p14="http://schemas.microsoft.com/office/powerpoint/2010/main" spd="slow">
        <p:wipe/>
      </p:transition>
    </mc:Fallback>
  </mc:AlternateContent>
  <p:txStyles>
    <p:titleStyle>
      <a:lvl1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+mj-lt"/>
          <a:ea typeface="+mj-ea"/>
          <a:cs typeface="+mj-cs"/>
          <a:sym typeface="Gill Sans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9pPr>
    </p:titleStyle>
    <p:bodyStyle>
      <a:lvl1pPr marL="342900" indent="-342900"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1pPr>
      <a:lvl2pPr marL="742950" indent="-285750"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2pPr>
      <a:lvl3pPr marL="1143000" indent="-228600"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3pPr>
      <a:lvl4pPr marL="1600200" indent="-228600"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4pPr>
      <a:lvl5pPr marL="2057400" indent="-228600"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1270000" y="7366000"/>
            <a:ext cx="10464800" cy="170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50800" tIns="50800" rIns="50800" bIns="50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Gill Sans" charset="0"/>
              </a:rPr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6" r:id="rId1"/>
    <p:sldLayoutId id="2147483707" r:id="rId2"/>
    <p:sldLayoutId id="2147483708" r:id="rId3"/>
    <p:sldLayoutId id="2147483709" r:id="rId4"/>
    <p:sldLayoutId id="2147483710" r:id="rId5"/>
    <p:sldLayoutId id="2147483711" r:id="rId6"/>
    <p:sldLayoutId id="2147483712" r:id="rId7"/>
    <p:sldLayoutId id="2147483713" r:id="rId8"/>
    <p:sldLayoutId id="2147483714" r:id="rId9"/>
    <p:sldLayoutId id="2147483715" r:id="rId10"/>
    <p:sldLayoutId id="2147483716" r:id="rId11"/>
  </p:sldLayoutIdLst>
  <mc:AlternateContent xmlns:mc="http://schemas.openxmlformats.org/markup-compatibility/2006" xmlns:p14="http://schemas.microsoft.com/office/powerpoint/2010/main">
    <mc:Choice Requires="p14">
      <p:transition spd="slow" p14:dur="1200">
        <p:wipe/>
      </p:transition>
    </mc:Choice>
    <mc:Fallback xmlns="">
      <p:transition xmlns:p14="http://schemas.microsoft.com/office/powerpoint/2010/main" spd="slow">
        <p:wipe/>
      </p:transition>
    </mc:Fallback>
  </mc:AlternateContent>
  <p:txStyles>
    <p:titleStyle>
      <a:lvl1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+mj-lt"/>
          <a:ea typeface="+mj-ea"/>
          <a:cs typeface="+mj-cs"/>
          <a:sym typeface="Gill Sans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9pPr>
    </p:titleStyle>
    <p:bodyStyle>
      <a:lvl1pPr marL="39688" indent="-39688"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1pPr>
      <a:lvl2pPr marL="39688" indent="417513"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2pPr>
      <a:lvl3pPr marL="39688" indent="874713"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3pPr>
      <a:lvl4pPr marL="39688" indent="1331913"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4pPr>
      <a:lvl5pPr marL="39688" indent="1789113"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5pPr>
      <a:lvl6pPr marL="496888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6pPr>
      <a:lvl7pPr marL="954088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7pPr>
      <a:lvl8pPr marL="1411288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8pPr>
      <a:lvl9pPr marL="1868488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1270000" y="7366000"/>
            <a:ext cx="10464800" cy="170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50800" tIns="50800" rIns="50800" bIns="50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Gill Sans" charset="0"/>
              </a:rPr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18" r:id="rId2"/>
    <p:sldLayoutId id="2147483719" r:id="rId3"/>
    <p:sldLayoutId id="2147483720" r:id="rId4"/>
    <p:sldLayoutId id="2147483721" r:id="rId5"/>
    <p:sldLayoutId id="2147483722" r:id="rId6"/>
    <p:sldLayoutId id="2147483723" r:id="rId7"/>
    <p:sldLayoutId id="2147483724" r:id="rId8"/>
    <p:sldLayoutId id="2147483725" r:id="rId9"/>
    <p:sldLayoutId id="2147483726" r:id="rId10"/>
    <p:sldLayoutId id="2147483727" r:id="rId11"/>
  </p:sldLayoutIdLst>
  <mc:AlternateContent xmlns:mc="http://schemas.openxmlformats.org/markup-compatibility/2006" xmlns:p14="http://schemas.microsoft.com/office/powerpoint/2010/main">
    <mc:Choice Requires="p14">
      <p:transition spd="slow" p14:dur="1200">
        <p:wipe/>
      </p:transition>
    </mc:Choice>
    <mc:Fallback xmlns="">
      <p:transition xmlns:p14="http://schemas.microsoft.com/office/powerpoint/2010/main" spd="slow">
        <p:wipe/>
      </p:transition>
    </mc:Fallback>
  </mc:AlternateContent>
  <p:txStyles>
    <p:titleStyle>
      <a:lvl1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+mj-lt"/>
          <a:ea typeface="+mj-ea"/>
          <a:cs typeface="+mj-cs"/>
          <a:sym typeface="Gill Sans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9pPr>
    </p:titleStyle>
    <p:bodyStyle>
      <a:lvl1pPr marL="39688" indent="-39688"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1pPr>
      <a:lvl2pPr marL="39688" indent="417513"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2pPr>
      <a:lvl3pPr marL="39688" indent="874713"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3pPr>
      <a:lvl4pPr marL="39688" indent="1331913"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4pPr>
      <a:lvl5pPr marL="39688" indent="1789113"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5pPr>
      <a:lvl6pPr marL="496888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6pPr>
      <a:lvl7pPr marL="954088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7pPr>
      <a:lvl8pPr marL="1411288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8pPr>
      <a:lvl9pPr marL="1868488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1"/>
          <p:cNvSpPr>
            <a:spLocks noGrp="1" noChangeArrowheads="1"/>
          </p:cNvSpPr>
          <p:nvPr>
            <p:ph type="body" idx="1"/>
          </p:nvPr>
        </p:nvSpPr>
        <p:spPr bwMode="auto">
          <a:xfrm>
            <a:off x="635000" y="4787900"/>
            <a:ext cx="5867400" cy="4965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Gill Sans" charset="0"/>
              </a:rPr>
              <a:t>Click to edit Master text styles</a:t>
            </a:r>
          </a:p>
          <a:p>
            <a:pPr lvl="1"/>
            <a:r>
              <a:rPr lang="en-US">
                <a:sym typeface="Gill Sans" charset="0"/>
              </a:rPr>
              <a:t>Second level</a:t>
            </a:r>
          </a:p>
          <a:p>
            <a:pPr lvl="2"/>
            <a:r>
              <a:rPr lang="en-US">
                <a:sym typeface="Gill Sans" charset="0"/>
              </a:rPr>
              <a:t>Third level</a:t>
            </a:r>
          </a:p>
          <a:p>
            <a:pPr lvl="3"/>
            <a:r>
              <a:rPr lang="en-US">
                <a:sym typeface="Gill Sans" charset="0"/>
              </a:rPr>
              <a:t>Fourth level</a:t>
            </a:r>
          </a:p>
          <a:p>
            <a:pPr lvl="4"/>
            <a:r>
              <a:rPr lang="en-US">
                <a:sym typeface="Gill Sans" charset="0"/>
              </a:rPr>
              <a:t>Fifth level</a:t>
            </a:r>
          </a:p>
        </p:txBody>
      </p:sp>
      <p:sp>
        <p:nvSpPr>
          <p:cNvPr id="7171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35000" y="0"/>
            <a:ext cx="5867400" cy="4711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50800" tIns="50800" rIns="50800" bIns="5080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Gill Sans" charset="0"/>
              </a:rPr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8" r:id="rId1"/>
    <p:sldLayoutId id="2147483729" r:id="rId2"/>
    <p:sldLayoutId id="2147483730" r:id="rId3"/>
    <p:sldLayoutId id="2147483731" r:id="rId4"/>
    <p:sldLayoutId id="2147483732" r:id="rId5"/>
    <p:sldLayoutId id="2147483733" r:id="rId6"/>
    <p:sldLayoutId id="2147483734" r:id="rId7"/>
    <p:sldLayoutId id="2147483735" r:id="rId8"/>
    <p:sldLayoutId id="2147483736" r:id="rId9"/>
    <p:sldLayoutId id="2147483737" r:id="rId10"/>
    <p:sldLayoutId id="2147483738" r:id="rId11"/>
  </p:sldLayoutIdLst>
  <mc:AlternateContent xmlns:mc="http://schemas.openxmlformats.org/markup-compatibility/2006" xmlns:p14="http://schemas.microsoft.com/office/powerpoint/2010/main">
    <mc:Choice Requires="p14">
      <p:transition spd="slow" p14:dur="1200">
        <p:wipe/>
      </p:transition>
    </mc:Choice>
    <mc:Fallback xmlns="">
      <p:transition xmlns:p14="http://schemas.microsoft.com/office/powerpoint/2010/main" spd="slow">
        <p:wipe/>
      </p:transition>
    </mc:Fallback>
  </mc:AlternateContent>
  <p:txStyles>
    <p:titleStyle>
      <a:lvl1pPr algn="ctr" rtl="0" eaLnBrk="0" fontAlgn="base" hangingPunct="0">
        <a:spcBef>
          <a:spcPct val="0"/>
        </a:spcBef>
        <a:spcAft>
          <a:spcPct val="0"/>
        </a:spcAft>
        <a:defRPr sz="7000">
          <a:solidFill>
            <a:schemeClr val="tx1"/>
          </a:solidFill>
          <a:latin typeface="+mj-lt"/>
          <a:ea typeface="+mj-ea"/>
          <a:cs typeface="+mj-cs"/>
          <a:sym typeface="Gill Sans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70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70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70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70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70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70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70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70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9pPr>
    </p:titleStyle>
    <p:bodyStyle>
      <a:lvl1pPr marL="342900" indent="-342900" algn="ctr" rtl="0" eaLnBrk="0" fontAlgn="base" hangingPunct="0">
        <a:spcBef>
          <a:spcPct val="0"/>
        </a:spcBef>
        <a:spcAft>
          <a:spcPct val="0"/>
        </a:spcAft>
        <a:defRPr sz="34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1pPr>
      <a:lvl2pPr marL="742950" indent="-285750" algn="ctr" rtl="0" eaLnBrk="0" fontAlgn="base" hangingPunct="0">
        <a:spcBef>
          <a:spcPct val="0"/>
        </a:spcBef>
        <a:spcAft>
          <a:spcPct val="0"/>
        </a:spcAft>
        <a:defRPr sz="34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2pPr>
      <a:lvl3pPr marL="1143000" indent="-228600" algn="ctr" rtl="0" eaLnBrk="0" fontAlgn="base" hangingPunct="0">
        <a:spcBef>
          <a:spcPct val="0"/>
        </a:spcBef>
        <a:spcAft>
          <a:spcPct val="0"/>
        </a:spcAft>
        <a:defRPr sz="34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3pPr>
      <a:lvl4pPr marL="1600200" indent="-228600" algn="ctr" rtl="0" eaLnBrk="0" fontAlgn="base" hangingPunct="0">
        <a:spcBef>
          <a:spcPct val="0"/>
        </a:spcBef>
        <a:spcAft>
          <a:spcPct val="0"/>
        </a:spcAft>
        <a:defRPr sz="34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4pPr>
      <a:lvl5pPr marL="2057400" indent="-228600" algn="ctr" rtl="0" eaLnBrk="0" fontAlgn="base" hangingPunct="0">
        <a:spcBef>
          <a:spcPct val="0"/>
        </a:spcBef>
        <a:spcAft>
          <a:spcPct val="0"/>
        </a:spcAft>
        <a:defRPr sz="34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4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4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4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4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1"/>
          <p:cNvSpPr>
            <a:spLocks noGrp="1" noChangeArrowheads="1"/>
          </p:cNvSpPr>
          <p:nvPr>
            <p:ph type="body" idx="1"/>
          </p:nvPr>
        </p:nvSpPr>
        <p:spPr bwMode="auto">
          <a:xfrm>
            <a:off x="635000" y="4787900"/>
            <a:ext cx="5867400" cy="4965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Gill Sans" charset="0"/>
              </a:rPr>
              <a:t>Click to edit Master text styles</a:t>
            </a:r>
          </a:p>
          <a:p>
            <a:pPr lvl="1"/>
            <a:r>
              <a:rPr lang="en-US">
                <a:sym typeface="Gill Sans" charset="0"/>
              </a:rPr>
              <a:t>Second level</a:t>
            </a:r>
          </a:p>
          <a:p>
            <a:pPr lvl="2"/>
            <a:r>
              <a:rPr lang="en-US">
                <a:sym typeface="Gill Sans" charset="0"/>
              </a:rPr>
              <a:t>Third level</a:t>
            </a:r>
          </a:p>
          <a:p>
            <a:pPr lvl="3"/>
            <a:r>
              <a:rPr lang="en-US">
                <a:sym typeface="Gill Sans" charset="0"/>
              </a:rPr>
              <a:t>Fourth level</a:t>
            </a:r>
          </a:p>
          <a:p>
            <a:pPr lvl="4"/>
            <a:r>
              <a:rPr lang="en-US">
                <a:sym typeface="Gill Sans" charset="0"/>
              </a:rPr>
              <a:t>Fifth level</a:t>
            </a:r>
          </a:p>
        </p:txBody>
      </p:sp>
      <p:sp>
        <p:nvSpPr>
          <p:cNvPr id="819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35000" y="0"/>
            <a:ext cx="5867400" cy="4711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50800" tIns="50800" rIns="50800" bIns="5080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Gill Sans" charset="0"/>
              </a:rPr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9" r:id="rId1"/>
    <p:sldLayoutId id="2147483740" r:id="rId2"/>
    <p:sldLayoutId id="2147483741" r:id="rId3"/>
    <p:sldLayoutId id="2147483742" r:id="rId4"/>
    <p:sldLayoutId id="2147483743" r:id="rId5"/>
    <p:sldLayoutId id="2147483744" r:id="rId6"/>
    <p:sldLayoutId id="2147483745" r:id="rId7"/>
    <p:sldLayoutId id="2147483746" r:id="rId8"/>
    <p:sldLayoutId id="2147483747" r:id="rId9"/>
    <p:sldLayoutId id="2147483748" r:id="rId10"/>
    <p:sldLayoutId id="2147483749" r:id="rId11"/>
  </p:sldLayoutIdLst>
  <mc:AlternateContent xmlns:mc="http://schemas.openxmlformats.org/markup-compatibility/2006" xmlns:p14="http://schemas.microsoft.com/office/powerpoint/2010/main">
    <mc:Choice Requires="p14">
      <p:transition spd="slow" p14:dur="1200">
        <p:wipe/>
      </p:transition>
    </mc:Choice>
    <mc:Fallback xmlns="">
      <p:transition xmlns:p14="http://schemas.microsoft.com/office/powerpoint/2010/main" spd="slow">
        <p:wipe/>
      </p:transition>
    </mc:Fallback>
  </mc:AlternateContent>
  <p:txStyles>
    <p:titleStyle>
      <a:lvl1pPr algn="ctr" rtl="0" eaLnBrk="0" fontAlgn="base" hangingPunct="0">
        <a:spcBef>
          <a:spcPct val="0"/>
        </a:spcBef>
        <a:spcAft>
          <a:spcPct val="0"/>
        </a:spcAft>
        <a:defRPr sz="7000">
          <a:solidFill>
            <a:schemeClr val="tx1"/>
          </a:solidFill>
          <a:latin typeface="+mj-lt"/>
          <a:ea typeface="+mj-ea"/>
          <a:cs typeface="+mj-cs"/>
          <a:sym typeface="Gill Sans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70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70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70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70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70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70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70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70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9pPr>
    </p:titleStyle>
    <p:bodyStyle>
      <a:lvl1pPr marL="342900" indent="-342900" algn="ctr" rtl="0" eaLnBrk="0" fontAlgn="base" hangingPunct="0">
        <a:spcBef>
          <a:spcPct val="0"/>
        </a:spcBef>
        <a:spcAft>
          <a:spcPct val="0"/>
        </a:spcAft>
        <a:defRPr sz="34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1pPr>
      <a:lvl2pPr marL="742950" indent="-285750" algn="ctr" rtl="0" eaLnBrk="0" fontAlgn="base" hangingPunct="0">
        <a:spcBef>
          <a:spcPct val="0"/>
        </a:spcBef>
        <a:spcAft>
          <a:spcPct val="0"/>
        </a:spcAft>
        <a:defRPr sz="34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2pPr>
      <a:lvl3pPr marL="1143000" indent="-228600" algn="ctr" rtl="0" eaLnBrk="0" fontAlgn="base" hangingPunct="0">
        <a:spcBef>
          <a:spcPct val="0"/>
        </a:spcBef>
        <a:spcAft>
          <a:spcPct val="0"/>
        </a:spcAft>
        <a:defRPr sz="34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3pPr>
      <a:lvl4pPr marL="1600200" indent="-228600" algn="ctr" rtl="0" eaLnBrk="0" fontAlgn="base" hangingPunct="0">
        <a:spcBef>
          <a:spcPct val="0"/>
        </a:spcBef>
        <a:spcAft>
          <a:spcPct val="0"/>
        </a:spcAft>
        <a:defRPr sz="34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4pPr>
      <a:lvl5pPr marL="2057400" indent="-228600" algn="ctr" rtl="0" eaLnBrk="0" fontAlgn="base" hangingPunct="0">
        <a:spcBef>
          <a:spcPct val="0"/>
        </a:spcBef>
        <a:spcAft>
          <a:spcPct val="0"/>
        </a:spcAft>
        <a:defRPr sz="34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4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4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4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4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1270000" y="254000"/>
            <a:ext cx="10464800" cy="2438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50800" tIns="50800" rIns="50800" bIns="50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Gill Sans" charset="0"/>
              </a:rPr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0" r:id="rId1"/>
    <p:sldLayoutId id="2147483751" r:id="rId2"/>
    <p:sldLayoutId id="2147483752" r:id="rId3"/>
    <p:sldLayoutId id="2147483753" r:id="rId4"/>
    <p:sldLayoutId id="2147483754" r:id="rId5"/>
    <p:sldLayoutId id="2147483755" r:id="rId6"/>
    <p:sldLayoutId id="2147483756" r:id="rId7"/>
    <p:sldLayoutId id="2147483757" r:id="rId8"/>
    <p:sldLayoutId id="2147483758" r:id="rId9"/>
    <p:sldLayoutId id="2147483759" r:id="rId10"/>
    <p:sldLayoutId id="2147483760" r:id="rId11"/>
  </p:sldLayoutIdLst>
  <mc:AlternateContent xmlns:mc="http://schemas.openxmlformats.org/markup-compatibility/2006" xmlns:p14="http://schemas.microsoft.com/office/powerpoint/2010/main">
    <mc:Choice Requires="p14">
      <p:transition spd="slow" p14:dur="1200">
        <p:wipe/>
      </p:transition>
    </mc:Choice>
    <mc:Fallback xmlns="">
      <p:transition xmlns:p14="http://schemas.microsoft.com/office/powerpoint/2010/main" spd="slow">
        <p:wipe/>
      </p:transition>
    </mc:Fallback>
  </mc:AlternateContent>
  <p:txStyles>
    <p:titleStyle>
      <a:lvl1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+mj-lt"/>
          <a:ea typeface="+mj-ea"/>
          <a:cs typeface="+mj-cs"/>
          <a:sym typeface="Gill Sans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9pPr>
    </p:titleStyle>
    <p:bodyStyle>
      <a:lvl1pPr marL="928688" indent="-571500" algn="l" rtl="0" eaLnBrk="0" fontAlgn="base" hangingPunct="0">
        <a:spcBef>
          <a:spcPts val="24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1pPr>
      <a:lvl2pPr marL="1373188" indent="-571500" algn="l" rtl="0" eaLnBrk="0" fontAlgn="base" hangingPunct="0">
        <a:spcBef>
          <a:spcPts val="24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2pPr>
      <a:lvl3pPr marL="1817688" indent="-571500" algn="l" rtl="0" eaLnBrk="0" fontAlgn="base" hangingPunct="0">
        <a:spcBef>
          <a:spcPts val="24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3pPr>
      <a:lvl4pPr marL="2262188" indent="-571500" algn="l" rtl="0" eaLnBrk="0" fontAlgn="base" hangingPunct="0">
        <a:spcBef>
          <a:spcPts val="24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4pPr>
      <a:lvl5pPr marL="2706688" indent="-571500" algn="l" rtl="0" eaLnBrk="0" fontAlgn="base" hangingPunct="0">
        <a:spcBef>
          <a:spcPts val="24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5pPr>
      <a:lvl6pPr marL="3163888" indent="-571500" algn="l" rtl="0" fontAlgn="base">
        <a:spcBef>
          <a:spcPts val="24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6pPr>
      <a:lvl7pPr marL="3621088" indent="-571500" algn="l" rtl="0" fontAlgn="base">
        <a:spcBef>
          <a:spcPts val="24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7pPr>
      <a:lvl8pPr marL="4078288" indent="-571500" algn="l" rtl="0" fontAlgn="base">
        <a:spcBef>
          <a:spcPts val="24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8pPr>
      <a:lvl9pPr marL="4535488" indent="-571500" algn="l" rtl="0" fontAlgn="base">
        <a:spcBef>
          <a:spcPts val="24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1" name="Picture 1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51475" y="-55563"/>
            <a:ext cx="7845425" cy="9942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2540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5" name="Picture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835025" y="-444500"/>
            <a:ext cx="14619288" cy="10858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2540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pic>
        <p:nvPicPr>
          <p:cNvPr id="14" name="Picture 13" descr="Giving to the Homeless.jpg"/>
          <p:cNvPicPr>
            <a:picLocks noChangeAspect="1"/>
          </p:cNvPicPr>
          <p:nvPr/>
        </p:nvPicPr>
        <p:blipFill rotWithShape="1">
          <a:blip r:embed="rId3" cstate="email">
            <a:alphaModFix amt="71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0219" b="7991"/>
          <a:stretch/>
        </p:blipFill>
        <p:spPr>
          <a:xfrm>
            <a:off x="957784" y="412304"/>
            <a:ext cx="11089232" cy="897225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4" name="Rectangle 3"/>
          <p:cNvSpPr/>
          <p:nvPr/>
        </p:nvSpPr>
        <p:spPr>
          <a:xfrm>
            <a:off x="1245816" y="628328"/>
            <a:ext cx="5112568" cy="1815882"/>
          </a:xfrm>
          <a:prstGeom prst="rect">
            <a:avLst/>
          </a:prstGeom>
          <a:solidFill>
            <a:srgbClr val="FFFFFF">
              <a:alpha val="73000"/>
            </a:srgbClr>
          </a:solidFill>
        </p:spPr>
        <p:txBody>
          <a:bodyPr wrap="square">
            <a:spAutoFit/>
          </a:bodyPr>
          <a:lstStyle/>
          <a:p>
            <a:r>
              <a:rPr lang="en-US" sz="2800" b="1" dirty="0">
                <a:latin typeface="+mn-lt"/>
              </a:rPr>
              <a:t>Jesus says, ’Love your enemies; do good to those who hate you, pray for those who treat you badly. </a:t>
            </a:r>
          </a:p>
        </p:txBody>
      </p:sp>
      <p:sp>
        <p:nvSpPr>
          <p:cNvPr id="5" name="Rectangle 4"/>
          <p:cNvSpPr/>
          <p:nvPr/>
        </p:nvSpPr>
        <p:spPr>
          <a:xfrm>
            <a:off x="1245816" y="4588768"/>
            <a:ext cx="5112568" cy="1815882"/>
          </a:xfrm>
          <a:prstGeom prst="rect">
            <a:avLst/>
          </a:prstGeom>
          <a:solidFill>
            <a:srgbClr val="FFFFFF">
              <a:alpha val="73000"/>
            </a:srgbClr>
          </a:solidFill>
        </p:spPr>
        <p:txBody>
          <a:bodyPr wrap="square">
            <a:spAutoFit/>
          </a:bodyPr>
          <a:lstStyle/>
          <a:p>
            <a:r>
              <a:rPr lang="en-US" sz="2800" b="1" dirty="0">
                <a:latin typeface="+mn-lt"/>
              </a:rPr>
              <a:t>If you love those who love you, what is there special about that? Everybody does that sort of thing.</a:t>
            </a:r>
            <a:r>
              <a:rPr lang="en-GB" sz="2800" b="1" dirty="0" smtClean="0">
                <a:effectLst/>
                <a:latin typeface="+mn-lt"/>
              </a:rPr>
              <a:t> </a:t>
            </a:r>
            <a:endParaRPr lang="en-US" sz="2800" b="1" dirty="0">
              <a:latin typeface="+mn-lt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245816" y="6604992"/>
            <a:ext cx="5112568" cy="2246769"/>
          </a:xfrm>
          <a:prstGeom prst="rect">
            <a:avLst/>
          </a:prstGeom>
          <a:solidFill>
            <a:srgbClr val="FFFFFF">
              <a:alpha val="73000"/>
            </a:srgbClr>
          </a:solidFill>
        </p:spPr>
        <p:txBody>
          <a:bodyPr wrap="square">
            <a:spAutoFit/>
          </a:bodyPr>
          <a:lstStyle/>
          <a:p>
            <a:r>
              <a:rPr lang="en-US" sz="2800" b="1" dirty="0">
                <a:latin typeface="+mn-lt"/>
              </a:rPr>
              <a:t>If you </a:t>
            </a:r>
            <a:r>
              <a:rPr lang="en-US" sz="2800" b="1" dirty="0" err="1" smtClean="0">
                <a:latin typeface="+mn-lt"/>
              </a:rPr>
              <a:t>favour</a:t>
            </a:r>
            <a:r>
              <a:rPr lang="en-US" sz="2800" b="1" dirty="0" smtClean="0">
                <a:latin typeface="+mn-lt"/>
              </a:rPr>
              <a:t> those </a:t>
            </a:r>
            <a:r>
              <a:rPr lang="en-US" sz="2800" b="1" dirty="0">
                <a:latin typeface="+mn-lt"/>
              </a:rPr>
              <a:t>who </a:t>
            </a:r>
            <a:r>
              <a:rPr lang="en-US" sz="2800" b="1" dirty="0" err="1">
                <a:latin typeface="+mn-lt"/>
              </a:rPr>
              <a:t>favour</a:t>
            </a:r>
            <a:r>
              <a:rPr lang="en-US" sz="2800" b="1" dirty="0">
                <a:latin typeface="+mn-lt"/>
              </a:rPr>
              <a:t> you, what is there special about </a:t>
            </a:r>
            <a:r>
              <a:rPr lang="en-US" sz="2800" b="1" dirty="0" err="1" smtClean="0">
                <a:latin typeface="+mn-lt"/>
              </a:rPr>
              <a:t>that</a:t>
            </a:r>
            <a:r>
              <a:rPr lang="en-US" sz="2800" b="1" dirty="0" err="1">
                <a:latin typeface="+mn-lt"/>
              </a:rPr>
              <a:t>?</a:t>
            </a:r>
            <a:r>
              <a:rPr lang="en-US" sz="2800" b="1" dirty="0" err="1" smtClean="0">
                <a:latin typeface="+mn-lt"/>
              </a:rPr>
              <a:t>Everybody</a:t>
            </a:r>
            <a:r>
              <a:rPr lang="en-US" sz="2800" b="1" dirty="0" smtClean="0">
                <a:latin typeface="+mn-lt"/>
              </a:rPr>
              <a:t> </a:t>
            </a:r>
            <a:r>
              <a:rPr lang="en-US" sz="2800" b="1" dirty="0">
                <a:latin typeface="+mn-lt"/>
              </a:rPr>
              <a:t>does that sort of thing.</a:t>
            </a:r>
            <a:r>
              <a:rPr lang="en-GB" sz="2800" b="1" dirty="0" smtClean="0">
                <a:effectLst/>
                <a:latin typeface="+mn-lt"/>
              </a:rPr>
              <a:t> </a:t>
            </a:r>
            <a:endParaRPr lang="en-US" sz="2800" b="1" dirty="0">
              <a:latin typeface="+mn-lt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718424" y="628328"/>
            <a:ext cx="5112568" cy="2246769"/>
          </a:xfrm>
          <a:prstGeom prst="rect">
            <a:avLst/>
          </a:prstGeom>
          <a:solidFill>
            <a:srgbClr val="FFFFFF">
              <a:alpha val="73000"/>
            </a:srgbClr>
          </a:solidFill>
        </p:spPr>
        <p:txBody>
          <a:bodyPr wrap="square">
            <a:spAutoFit/>
          </a:bodyPr>
          <a:lstStyle/>
          <a:p>
            <a:r>
              <a:rPr lang="en-US" sz="2800" b="1" dirty="0">
                <a:latin typeface="+mn-lt"/>
              </a:rPr>
              <a:t>If you lend money to those you hope will help you, what is there special about that? Everybody does that sort of thing.</a:t>
            </a:r>
            <a:r>
              <a:rPr lang="en-GB" sz="2800" b="1" dirty="0" smtClean="0">
                <a:effectLst/>
                <a:latin typeface="+mn-lt"/>
              </a:rPr>
              <a:t> </a:t>
            </a:r>
            <a:endParaRPr lang="en-US" sz="2800" b="1" dirty="0">
              <a:latin typeface="+mn-lt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6718424" y="3220616"/>
            <a:ext cx="5112568" cy="2677656"/>
          </a:xfrm>
          <a:prstGeom prst="rect">
            <a:avLst/>
          </a:prstGeom>
          <a:solidFill>
            <a:srgbClr val="FFFFFF">
              <a:alpha val="73000"/>
            </a:srgbClr>
          </a:solidFill>
        </p:spPr>
        <p:txBody>
          <a:bodyPr wrap="square">
            <a:spAutoFit/>
          </a:bodyPr>
          <a:lstStyle/>
          <a:p>
            <a:r>
              <a:rPr lang="en-US" sz="2800" b="1" dirty="0">
                <a:latin typeface="+mn-lt"/>
              </a:rPr>
              <a:t>Love your enemies; do good and lend, expecting nothing back. You will get something back: you will be living in God’s Way. God is kind to everyone.</a:t>
            </a:r>
            <a:r>
              <a:rPr lang="en-GB" sz="2800" b="1" dirty="0" smtClean="0">
                <a:effectLst/>
                <a:latin typeface="+mn-lt"/>
              </a:rPr>
              <a:t> </a:t>
            </a:r>
            <a:endParaRPr lang="en-US" sz="2800" b="1" dirty="0">
              <a:latin typeface="+mn-lt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7294488" y="8261176"/>
            <a:ext cx="4511000" cy="707886"/>
          </a:xfrm>
          <a:prstGeom prst="rect">
            <a:avLst/>
          </a:prstGeom>
          <a:solidFill>
            <a:srgbClr val="FFFFFF">
              <a:alpha val="73000"/>
            </a:srgbClr>
          </a:solidFill>
        </p:spPr>
        <p:txBody>
          <a:bodyPr wrap="square">
            <a:spAutoFit/>
          </a:bodyPr>
          <a:lstStyle/>
          <a:p>
            <a:pPr algn="r"/>
            <a:r>
              <a:rPr lang="en-US" sz="2000" b="1" dirty="0">
                <a:latin typeface="+mn-lt"/>
              </a:rPr>
              <a:t>Based on Luke 6:27-28, 32-36</a:t>
            </a:r>
            <a:r>
              <a:rPr lang="en-GB" sz="2000" b="1" dirty="0" smtClean="0">
                <a:effectLst/>
                <a:latin typeface="+mn-lt"/>
              </a:rPr>
              <a:t> </a:t>
            </a:r>
          </a:p>
          <a:p>
            <a:pPr algn="r"/>
            <a:r>
              <a:rPr lang="en-GB" sz="2000" b="1" dirty="0" smtClean="0">
                <a:latin typeface="+mn-lt"/>
              </a:rPr>
              <a:t>(Come and See)</a:t>
            </a:r>
            <a:endParaRPr lang="en-US" sz="2000" b="1" dirty="0">
              <a:latin typeface="+mn-lt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245816" y="2644552"/>
            <a:ext cx="5112568" cy="1815882"/>
          </a:xfrm>
          <a:prstGeom prst="rect">
            <a:avLst/>
          </a:prstGeom>
          <a:solidFill>
            <a:srgbClr val="FFFFFF">
              <a:alpha val="73000"/>
            </a:srgbClr>
          </a:solidFill>
        </p:spPr>
        <p:txBody>
          <a:bodyPr wrap="square">
            <a:spAutoFit/>
          </a:bodyPr>
          <a:lstStyle/>
          <a:p>
            <a:pPr lvl="0"/>
            <a:r>
              <a:rPr lang="en-US" sz="2800" b="1" dirty="0">
                <a:latin typeface="Century Gothic"/>
              </a:rPr>
              <a:t>Don’t retaliate when people are nasty to you. Do to others as you would have them do to you’.</a:t>
            </a:r>
            <a:r>
              <a:rPr lang="en-GB" sz="2800" b="1" dirty="0">
                <a:latin typeface="Century Gothic"/>
              </a:rPr>
              <a:t> </a:t>
            </a:r>
            <a:endParaRPr lang="en-US" sz="2800" b="1" dirty="0">
              <a:latin typeface="Century Gothic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wipe/>
      </p:transition>
    </mc:Choice>
    <mc:Fallback xmlns="">
      <p:transition xmlns:p14="http://schemas.microsoft.com/office/powerpoint/2010/main" spd="slow">
        <p:wip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3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70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90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1000"/>
                            </p:stCondLst>
                            <p:childTnLst>
                              <p:par>
                                <p:cTn id="25" presetID="10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3000"/>
                            </p:stCondLst>
                            <p:childTnLst>
                              <p:par>
                                <p:cTn id="29" presetID="10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7" grpId="0" animBg="1"/>
      <p:bldP spid="8" grpId="0" animBg="1"/>
      <p:bldP spid="12" grpId="0" animBg="1"/>
      <p:bldP spid="13" grpId="0" animBg="1"/>
      <p:bldP spid="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3" name="Picture 1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27000" y="0"/>
            <a:ext cx="7620000" cy="9658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2540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wipe/>
      </p:transition>
    </mc:Choice>
    <mc:Fallback xmlns="">
      <p:transition xmlns:p14="http://schemas.microsoft.com/office/powerpoint/2010/main" spd="slow">
        <p:wip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theme/_rels/them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theme/_rels/them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theme/_rels/them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theme/_rels/them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theme/_rels/them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theme/_rels/them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theme/_rels/them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theme/_rels/them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theme/_rels/them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theme/_rels/them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theme/_rels/them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theme/_rels/them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theme/theme1.xml><?xml version="1.0" encoding="utf-8"?>
<a:theme xmlns:a="http://schemas.openxmlformats.org/drawingml/2006/main" name="Blank">
  <a:themeElements>
    <a:clrScheme name="Blank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微软雅黑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微软雅黑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lnDef>
  </a:objectDefaults>
  <a:extraClrSchemeLst>
    <a:extraClrScheme>
      <a:clrScheme name="Blank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0.xml><?xml version="1.0" encoding="utf-8"?>
<a:theme xmlns:a="http://schemas.openxmlformats.org/drawingml/2006/main" name="Bullets">
  <a:themeElements>
    <a:clrScheme name="Bullets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ullets">
      <a:majorFont>
        <a:latin typeface="Gill Sans"/>
        <a:ea typeface="ヒラギノ角ゴ ProN W3"/>
        <a:cs typeface="ヒラギノ角ゴ ProN W3"/>
      </a:majorFont>
      <a:minorFont>
        <a:latin typeface="Gill Sans"/>
        <a:ea typeface="ヒラギノ角ゴ ProN W3"/>
        <a:cs typeface="ヒラギノ角ゴ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lnDef>
  </a:objectDefaults>
  <a:extraClrSchemeLst>
    <a:extraClrScheme>
      <a:clrScheme name="Bullet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1.xml><?xml version="1.0" encoding="utf-8"?>
<a:theme xmlns:a="http://schemas.openxmlformats.org/drawingml/2006/main" name="Title &amp; Bullets - Left">
  <a:themeElements>
    <a:clrScheme name="Title &amp; Bullets - Lef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&amp; Bullets - Left">
      <a:majorFont>
        <a:latin typeface="Gill Sans"/>
        <a:ea typeface="ヒラギノ角ゴ ProN W3"/>
        <a:cs typeface="ヒラギノ角ゴ ProN W3"/>
      </a:majorFont>
      <a:minorFont>
        <a:latin typeface="Gill Sans"/>
        <a:ea typeface="ヒラギノ角ゴ ProN W3"/>
        <a:cs typeface="ヒラギノ角ゴ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lnDef>
  </a:objectDefaults>
  <a:extraClrSchemeLst>
    <a:extraClrScheme>
      <a:clrScheme name="Title &amp; Bullets - Lef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2.xml><?xml version="1.0" encoding="utf-8"?>
<a:theme xmlns:a="http://schemas.openxmlformats.org/drawingml/2006/main" name="Title &amp; Bullets - 2 Column">
  <a:themeElements>
    <a:clrScheme name="Title &amp; Bullets - 2 Colum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&amp; Bullets - 2 Column">
      <a:majorFont>
        <a:latin typeface="Gill Sans"/>
        <a:ea typeface="ヒラギノ角ゴ ProN W3"/>
        <a:cs typeface="ヒラギノ角ゴ ProN W3"/>
      </a:majorFont>
      <a:minorFont>
        <a:latin typeface="Gill Sans"/>
        <a:ea typeface="ヒラギノ角ゴ ProN W3"/>
        <a:cs typeface="ヒラギノ角ゴ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lnDef>
  </a:objectDefaults>
  <a:extraClrSchemeLst>
    <a:extraClrScheme>
      <a:clrScheme name="Title &amp; Bullets - 2 Colum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3.xml><?xml version="1.0" encoding="utf-8"?>
<a:theme xmlns:a="http://schemas.openxmlformats.org/drawingml/2006/main" name="Title &amp; Bullets - Right">
  <a:themeElements>
    <a:clrScheme name="Title &amp; Bullets - Righ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&amp; Bullets - Right">
      <a:majorFont>
        <a:latin typeface="Gill Sans"/>
        <a:ea typeface="ヒラギノ角ゴ ProN W3"/>
        <a:cs typeface="ヒラギノ角ゴ ProN W3"/>
      </a:majorFont>
      <a:minorFont>
        <a:latin typeface="Gill Sans"/>
        <a:ea typeface="ヒラギノ角ゴ ProN W3"/>
        <a:cs typeface="ヒラギノ角ゴ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lnDef>
  </a:objectDefaults>
  <a:extraClrSchemeLst>
    <a:extraClrScheme>
      <a:clrScheme name="Title &amp; Bullets - Righ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4.xml><?xml version="1.0" encoding="utf-8"?>
<a:theme xmlns:a="http://schemas.openxmlformats.org/drawingml/2006/main" name="Title, Bullets &amp; Photo">
  <a:themeElements>
    <a:clrScheme name="Title, Bullets &amp; Phot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, Bullets &amp; Photo">
      <a:majorFont>
        <a:latin typeface="Gill Sans"/>
        <a:ea typeface="ヒラギノ角ゴ ProN W3"/>
        <a:cs typeface="ヒラギノ角ゴ ProN W3"/>
      </a:majorFont>
      <a:minorFont>
        <a:latin typeface="Gill Sans"/>
        <a:ea typeface="ヒラギノ角ゴ ProN W3"/>
        <a:cs typeface="ヒラギノ角ゴ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lnDef>
  </a:objectDefaults>
  <a:extraClrSchemeLst>
    <a:extraClrScheme>
      <a:clrScheme name="Title, Bullets &amp; Phot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itle &amp; Bullets">
  <a:themeElements>
    <a:clrScheme name="Title &amp; Bullets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&amp; Bullets">
      <a:majorFont>
        <a:latin typeface="Gill Sans"/>
        <a:ea typeface="ヒラギノ角ゴ ProN W3"/>
        <a:cs typeface="ヒラギノ角ゴ ProN W3"/>
      </a:majorFont>
      <a:minorFont>
        <a:latin typeface="Gill Sans"/>
        <a:ea typeface="ヒラギノ角ゴ ProN W3"/>
        <a:cs typeface="ヒラギノ角ゴ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lnDef>
  </a:objectDefaults>
  <a:extraClrSchemeLst>
    <a:extraClrScheme>
      <a:clrScheme name="Title &amp; Bullet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Title - Center">
  <a:themeElements>
    <a:clrScheme name="Title - Center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- Center">
      <a:majorFont>
        <a:latin typeface="Gill Sans"/>
        <a:ea typeface="ヒラギノ角ゴ ProN W3"/>
        <a:cs typeface="ヒラギノ角ゴ ProN W3"/>
      </a:majorFont>
      <a:minorFont>
        <a:latin typeface="Gill Sans"/>
        <a:ea typeface="ヒラギノ角ゴ ProN W3"/>
        <a:cs typeface="ヒラギノ角ゴ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lnDef>
  </a:objectDefaults>
  <a:extraClrSchemeLst>
    <a:extraClrScheme>
      <a:clrScheme name="Title - Center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Title &amp; Subtitle">
  <a:themeElements>
    <a:clrScheme name="Title &amp; Subtitl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&amp; Subtitle">
      <a:majorFont>
        <a:latin typeface="Gill Sans"/>
        <a:ea typeface="ヒラギノ角ゴ ProN W3"/>
        <a:cs typeface="ヒラギノ角ゴ ProN W3"/>
      </a:majorFont>
      <a:minorFont>
        <a:latin typeface="Gill Sans"/>
        <a:ea typeface="ヒラギノ角ゴ ProN W3"/>
        <a:cs typeface="ヒラギノ角ゴ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lnDef>
  </a:objectDefaults>
  <a:extraClrSchemeLst>
    <a:extraClrScheme>
      <a:clrScheme name="Title &amp; Subtitl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Photo - Horizontal">
  <a:themeElements>
    <a:clrScheme name="Photo - Horizontal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hoto - Horizontal">
      <a:majorFont>
        <a:latin typeface="Gill Sans"/>
        <a:ea typeface="ヒラギノ角ゴ ProN W3"/>
        <a:cs typeface="ヒラギノ角ゴ ProN W3"/>
      </a:majorFont>
      <a:minorFont>
        <a:latin typeface="Gill Sans"/>
        <a:ea typeface="ヒラギノ角ゴ ProN W3"/>
        <a:cs typeface="ヒラギノ角ゴ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lnDef>
  </a:objectDefaults>
  <a:extraClrSchemeLst>
    <a:extraClrScheme>
      <a:clrScheme name="Photo - Horizontal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Photo - Horizontal Reflection">
  <a:themeElements>
    <a:clrScheme name="Photo - Horizontal Reflec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hoto - Horizontal Reflection">
      <a:majorFont>
        <a:latin typeface="Gill Sans"/>
        <a:ea typeface="ヒラギノ角ゴ ProN W3"/>
        <a:cs typeface="ヒラギノ角ゴ ProN W3"/>
      </a:majorFont>
      <a:minorFont>
        <a:latin typeface="Gill Sans"/>
        <a:ea typeface="ヒラギノ角ゴ ProN W3"/>
        <a:cs typeface="ヒラギノ角ゴ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lnDef>
  </a:objectDefaults>
  <a:extraClrSchemeLst>
    <a:extraClrScheme>
      <a:clrScheme name="Photo - Horizontal Reflec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7.xml><?xml version="1.0" encoding="utf-8"?>
<a:theme xmlns:a="http://schemas.openxmlformats.org/drawingml/2006/main" name="Photo - Vertical">
  <a:themeElements>
    <a:clrScheme name="Photo - Vertical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hoto - Vertical">
      <a:majorFont>
        <a:latin typeface="Gill Sans"/>
        <a:ea typeface="ヒラギノ角ゴ ProN W3"/>
        <a:cs typeface="ヒラギノ角ゴ ProN W3"/>
      </a:majorFont>
      <a:minorFont>
        <a:latin typeface="Gill Sans"/>
        <a:ea typeface="ヒラギノ角ゴ ProN W3"/>
        <a:cs typeface="ヒラギノ角ゴ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lnDef>
  </a:objectDefaults>
  <a:extraClrSchemeLst>
    <a:extraClrScheme>
      <a:clrScheme name="Photo - Vertical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8.xml><?xml version="1.0" encoding="utf-8"?>
<a:theme xmlns:a="http://schemas.openxmlformats.org/drawingml/2006/main" name="Photo - Vertical Reflection">
  <a:themeElements>
    <a:clrScheme name="Photo - Vertical Reflec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hoto - Vertical Reflection">
      <a:majorFont>
        <a:latin typeface="Gill Sans"/>
        <a:ea typeface="ヒラギノ角ゴ ProN W3"/>
        <a:cs typeface="ヒラギノ角ゴ ProN W3"/>
      </a:majorFont>
      <a:minorFont>
        <a:latin typeface="Gill Sans"/>
        <a:ea typeface="ヒラギノ角ゴ ProN W3"/>
        <a:cs typeface="ヒラギノ角ゴ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lnDef>
  </a:objectDefaults>
  <a:extraClrSchemeLst>
    <a:extraClrScheme>
      <a:clrScheme name="Photo - Vertical Reflec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9.xml><?xml version="1.0" encoding="utf-8"?>
<a:theme xmlns:a="http://schemas.openxmlformats.org/drawingml/2006/main" name="Title - Top">
  <a:themeElements>
    <a:clrScheme name="Title - Top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- Top">
      <a:majorFont>
        <a:latin typeface="Gill Sans"/>
        <a:ea typeface="ヒラギノ角ゴ ProN W3"/>
        <a:cs typeface="ヒラギノ角ゴ ProN W3"/>
      </a:majorFont>
      <a:minorFont>
        <a:latin typeface="Gill Sans"/>
        <a:ea typeface="ヒラギノ角ゴ ProN W3"/>
        <a:cs typeface="ヒラギノ角ゴ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lnDef>
  </a:objectDefaults>
  <a:extraClrSchemeLst>
    <a:extraClrScheme>
      <a:clrScheme name="Title - Top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368</TotalTime>
  <Pages>0</Pages>
  <Words>156</Words>
  <Characters>0</Characters>
  <Application>Microsoft Office PowerPoint</Application>
  <PresentationFormat>Custom</PresentationFormat>
  <Lines>0</Lines>
  <Paragraphs>8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14</vt:i4>
      </vt:variant>
      <vt:variant>
        <vt:lpstr>Slide Titles</vt:lpstr>
      </vt:variant>
      <vt:variant>
        <vt:i4>3</vt:i4>
      </vt:variant>
    </vt:vector>
  </HeadingPairs>
  <TitlesOfParts>
    <vt:vector size="20" baseType="lpstr">
      <vt:lpstr>Century Gothic</vt:lpstr>
      <vt:lpstr>Gill Sans</vt:lpstr>
      <vt:lpstr>ヒラギノ角ゴ ProN W3</vt:lpstr>
      <vt:lpstr>Blank</vt:lpstr>
      <vt:lpstr>Title &amp; Bullets</vt:lpstr>
      <vt:lpstr>Title - Center</vt:lpstr>
      <vt:lpstr>Title &amp; Subtitle</vt:lpstr>
      <vt:lpstr>Photo - Horizontal</vt:lpstr>
      <vt:lpstr>Photo - Horizontal Reflection</vt:lpstr>
      <vt:lpstr>Photo - Vertical</vt:lpstr>
      <vt:lpstr>Photo - Vertical Reflection</vt:lpstr>
      <vt:lpstr>Title - Top</vt:lpstr>
      <vt:lpstr>Bullets</vt:lpstr>
      <vt:lpstr>Title &amp; Bullets - Left</vt:lpstr>
      <vt:lpstr>Title &amp; Bullets - 2 Column</vt:lpstr>
      <vt:lpstr>Title &amp; Bullets - Right</vt:lpstr>
      <vt:lpstr>Title, Bullets &amp; Photo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Gwen</dc:creator>
  <cp:lastModifiedBy>Carroll, Sarah Jane</cp:lastModifiedBy>
  <cp:revision>26</cp:revision>
  <dcterms:modified xsi:type="dcterms:W3CDTF">2020-04-06T13:55:58Z</dcterms:modified>
</cp:coreProperties>
</file>