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FEE0-2061-4B19-8FBA-578CA04F3F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173E8D-B3D0-427B-86CA-CD95DDB37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0981F-9F16-41C3-BA29-160775828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2586E-B2EB-4E30-B4F9-72A74BD3B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1FB3-9981-4201-9979-94BC5F8E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96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DB2-F49E-4A92-9EB0-B2013A1E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6B78D-A5ED-4C21-AF5E-4A089A64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55793-2B97-4469-AD1C-370D17340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98C9B-FF8E-4E46-AC5F-3DB845FD7D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24DFFB-4D7E-4C2D-85B2-D6C06A339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2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A74B6C-BD16-46E4-A293-131776772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DEF0D-4E94-45BB-9208-76DB675D48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04E5B-4F02-4404-9300-C36B274D6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60212-79CA-46C9-B6FC-A8631C96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0B2ED-FE3B-4532-A45B-20C1B119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245D-914D-47AA-AD23-CD1831E3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0384-61D5-452D-BB42-17F18A508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23C09-FD73-4D88-BF45-29B0F8DA4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2E06C4-297C-4EAC-AA22-4EF0347D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AA97-C6E3-4F6C-AB80-62F8496BF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5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76E9D-706C-4584-9C7D-E3D12372F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AB200F-DB4E-484F-A862-750294193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2F04D-D01F-4776-801D-6E93450EB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51514-BB3F-450E-A9E6-0313DEE51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AB434-4F03-4736-8AC8-B0F591EAB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44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864D-28B4-4F0D-860E-70D5EE3C6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424A5-1D22-4005-8629-639C93F51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ED80-B41F-4B88-814D-BF742168A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C74136-543C-4FAE-8D89-16BAFF741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01369B-283C-4A77-BCF4-569F8009F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24F99-51CC-49AF-9F7B-C0AE20B7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64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5DD07-D507-4057-8A2E-E8CCD1640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EAA88-19F6-4713-BC38-F14ED67C7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F54C8-702B-4C81-A41A-41462844A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D5D1E-E42C-487A-917D-3F379CA1E4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D317E-A013-4571-A0B0-C61140CC84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D6D9DB-745E-4E35-AC38-D6298D08F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F41D64-D33E-4F4C-80EC-0F2100D7B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7E2772-A3B2-4B97-A5AE-B49570344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42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F935B-6555-4AF6-895E-51C2A2A62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6D826-D4C9-41B0-9635-5A8C35FBC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24BE8-FE87-4BB4-80A2-CFEAC2AD8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EFA9E-FF62-4045-8254-738B447D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24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94DD4-9C17-4B3F-834A-4CE1BC62F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F35B47-2679-4B23-8FC0-4FB2F4F6E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3EAAB6-15AA-4DBE-B878-CF0E4F7C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23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2B2F-BE55-4F31-BFE2-DE9D15D85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1F14F-433A-409D-B082-32A588BAE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A5AA2-675D-47F1-BE0D-4D2030ADE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173D27-13AD-417B-B025-19F701C71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1EA67-6FC1-4D8E-AF67-EFCF7546A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C82D9-8853-47F0-836F-EB0670120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3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C9F3-9BF8-4BE7-84C4-882802124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807921-0402-41D0-AFE6-967F505BF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05453A-4861-42FD-87DC-51C22B738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D24407-0841-4048-A05D-8141468A5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D38B0-49D9-4C95-AF90-DDF99C00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52C1B-EB33-45AB-94D9-119262AF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78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F6DCC4-AEC1-439C-94D1-41FBB83C6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10EC4-4349-4A29-98E6-4BE833CE2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2C1872-2098-4FA8-BBD3-CB2624134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B71E8-68AC-43E4-A197-3FBA25F5E359}" type="datetimeFigureOut">
              <a:rPr lang="en-GB" smtClean="0"/>
              <a:t>12/05/2026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B590E-5A76-45B5-AF13-EB1BEEF08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4D0CD-4A09-4F67-91A7-F1FD6782D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7EE50-FD17-41D7-8341-4BCDEA00CD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2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nics Screening Check | Grasmere">
            <a:extLst>
              <a:ext uri="{FF2B5EF4-FFF2-40B4-BE49-F238E27FC236}">
                <a16:creationId xmlns:a16="http://schemas.microsoft.com/office/drawing/2014/main" id="{24AC375D-BCD9-4100-B972-494F3F2F9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9262" y="1694610"/>
            <a:ext cx="2571909" cy="346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02D3E0-D561-49EC-8AF1-F465A13FA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9" y="414057"/>
            <a:ext cx="8496021" cy="56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5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ADA63-19C9-43F0-BCE0-7E54F9107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 Write Inc vs Phonics Screening Check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BBD87-D4D9-4A24-AAD6-08919A225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These are two very separate things with two very different outcomes but RWI really does help the PSC. </a:t>
            </a:r>
          </a:p>
        </p:txBody>
      </p:sp>
      <p:pic>
        <p:nvPicPr>
          <p:cNvPr id="2050" name="Picture 2" descr="Phonics Screening Check | Grasmere">
            <a:extLst>
              <a:ext uri="{FF2B5EF4-FFF2-40B4-BE49-F238E27FC236}">
                <a16:creationId xmlns:a16="http://schemas.microsoft.com/office/drawing/2014/main" id="{D15CBA30-5B2B-4194-A575-4D5295510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4833" y="3284621"/>
            <a:ext cx="1729038" cy="233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honics - Ruth Miskin Literacy">
            <a:extLst>
              <a:ext uri="{FF2B5EF4-FFF2-40B4-BE49-F238E27FC236}">
                <a16:creationId xmlns:a16="http://schemas.microsoft.com/office/drawing/2014/main" id="{5ECCA38E-D437-4F14-8C15-C80981D46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916796"/>
            <a:ext cx="4319587" cy="135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nd drawn ink arrow illustration in sketch style. Business doodle clipart.  Single element for design 14826585 Vector Art at Vecteezy">
            <a:extLst>
              <a:ext uri="{FF2B5EF4-FFF2-40B4-BE49-F238E27FC236}">
                <a16:creationId xmlns:a16="http://schemas.microsoft.com/office/drawing/2014/main" id="{F38DC3DE-91B4-4EE9-868F-49A2E54E0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35" b="22348"/>
          <a:stretch/>
        </p:blipFill>
        <p:spPr bwMode="auto">
          <a:xfrm>
            <a:off x="5748462" y="3916796"/>
            <a:ext cx="1956442" cy="7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557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D7AE1-1EA9-4AA9-B31A-87533B29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phonics screening check?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AC7FB-B348-4862-86A2-90ED99448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6579" cy="4351338"/>
          </a:xfrm>
        </p:spPr>
        <p:txBody>
          <a:bodyPr/>
          <a:lstStyle/>
          <a:p>
            <a:r>
              <a:rPr lang="en-GB" dirty="0"/>
              <a:t>A statutory assessment for every year 1 child in England.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When – June 8</a:t>
            </a:r>
            <a:r>
              <a:rPr lang="en-GB" baseline="30000" dirty="0"/>
              <a:t>th</a:t>
            </a:r>
            <a:r>
              <a:rPr lang="en-GB" dirty="0"/>
              <a:t> for 2 weeks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What does it tell us? It basically tells us how well your child can decode words using their skills they’ve been learning. </a:t>
            </a:r>
          </a:p>
        </p:txBody>
      </p:sp>
      <p:pic>
        <p:nvPicPr>
          <p:cNvPr id="3074" name="Picture 2" descr="Question Marks Hd Transparent, Hollow Hand Painted Question Mark, Question  Mark Clipart, Vector Png, Question Mark PNG Image For Free Download">
            <a:extLst>
              <a:ext uri="{FF2B5EF4-FFF2-40B4-BE49-F238E27FC236}">
                <a16:creationId xmlns:a16="http://schemas.microsoft.com/office/drawing/2014/main" id="{6F96D3A6-473F-4FF8-8ACF-CCA503311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844" y="1643815"/>
            <a:ext cx="2476500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00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1D62-1D07-4E51-95E9-B084FA6B4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58" y="236788"/>
            <a:ext cx="10515600" cy="1325563"/>
          </a:xfrm>
        </p:spPr>
        <p:txBody>
          <a:bodyPr/>
          <a:lstStyle/>
          <a:p>
            <a:r>
              <a:rPr lang="en-GB" dirty="0"/>
              <a:t>What does it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158DD-3C80-4D23-AB9F-7031CCBF5E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579" y="1562351"/>
            <a:ext cx="6043863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40 words in total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A mix of real words and nonsense (alien) words.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Children read these words one-to-one with their teacher in a quiet room.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Normally takes between 5-10 minutes depending on the child. </a:t>
            </a:r>
          </a:p>
        </p:txBody>
      </p:sp>
      <p:pic>
        <p:nvPicPr>
          <p:cNvPr id="4098" name="Picture 2" descr="Phonics Screening Check – Read, Write, Inc – East Dene Primary">
            <a:extLst>
              <a:ext uri="{FF2B5EF4-FFF2-40B4-BE49-F238E27FC236}">
                <a16:creationId xmlns:a16="http://schemas.microsoft.com/office/drawing/2014/main" id="{7FF8D828-4B51-4995-8581-1D2A3B89A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69" y="1824288"/>
            <a:ext cx="4953000" cy="35623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19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25309-C9B7-4FC4-994C-CB9A1A81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alien words?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73FED-7F43-4BEF-81C1-33A9705E32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56158" cy="4351338"/>
          </a:xfrm>
        </p:spPr>
        <p:txBody>
          <a:bodyPr/>
          <a:lstStyle/>
          <a:p>
            <a:r>
              <a:rPr lang="en-GB" dirty="0"/>
              <a:t>Made-up words that we expect the children to be able to read.</a:t>
            </a:r>
          </a:p>
          <a:p>
            <a:pPr marL="0" indent="0">
              <a:buNone/>
            </a:pPr>
            <a:r>
              <a:rPr lang="en-GB" dirty="0"/>
              <a:t>(How ridiculous!!)</a:t>
            </a:r>
          </a:p>
          <a:p>
            <a:r>
              <a:rPr lang="en-GB" dirty="0"/>
              <a:t>They’re used for testing the children’s ability to decode unfamiliar words.</a:t>
            </a:r>
          </a:p>
          <a:p>
            <a:r>
              <a:rPr lang="en-GB" dirty="0"/>
              <a:t>There’s always an alien next to the word so the children know its not a real word.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4" name="Picture 4" descr="Phonics Check - Who, What, Where, How | Phonics Hero">
            <a:extLst>
              <a:ext uri="{FF2B5EF4-FFF2-40B4-BE49-F238E27FC236}">
                <a16:creationId xmlns:a16="http://schemas.microsoft.com/office/drawing/2014/main" id="{73A5389D-A5A4-4B60-B205-FF821FF27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26" t="5647" r="6359" b="4378"/>
          <a:stretch/>
        </p:blipFill>
        <p:spPr bwMode="auto">
          <a:xfrm>
            <a:off x="7267075" y="657725"/>
            <a:ext cx="3801978" cy="511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0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E771C-AD21-4897-AC51-77AF7685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is the check scored?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FBB55-B559-455A-9D0A-8B6BFAE3C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268326" cy="4351338"/>
          </a:xfrm>
        </p:spPr>
        <p:txBody>
          <a:bodyPr/>
          <a:lstStyle/>
          <a:p>
            <a:r>
              <a:rPr lang="en-GB" dirty="0"/>
              <a:t>Maximum score is 40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Expected mark is normally 32. This isn’t confirmed until after the test and there is a possibility it can change.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This is not a case of pass or fail it’s a </a:t>
            </a:r>
            <a:r>
              <a:rPr lang="en-GB" b="1" dirty="0"/>
              <a:t>diagnostic.</a:t>
            </a:r>
            <a:r>
              <a:rPr lang="en-GB" dirty="0"/>
              <a:t> </a:t>
            </a:r>
          </a:p>
        </p:txBody>
      </p:sp>
      <p:pic>
        <p:nvPicPr>
          <p:cNvPr id="6146" name="Picture 2" descr="Green Tick Stock Illustrations – 28,839 Green Tick Stock Illustrations,  Vectors &amp; Clipart - Dreamstime">
            <a:extLst>
              <a:ext uri="{FF2B5EF4-FFF2-40B4-BE49-F238E27FC236}">
                <a16:creationId xmlns:a16="http://schemas.microsoft.com/office/drawing/2014/main" id="{C456A9B6-9BE6-48FB-94F4-CC1CDAF1F3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3" t="24652" r="26140" b="23977"/>
          <a:stretch/>
        </p:blipFill>
        <p:spPr bwMode="auto">
          <a:xfrm>
            <a:off x="9288378" y="3824235"/>
            <a:ext cx="1925053" cy="20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84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F6440-B381-42F4-A731-CA56E4535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are results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8A5AC-9402-4844-9AB2-3F4B3C6F6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605" y="1841667"/>
            <a:ext cx="5865395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Identifies who may need further support</a:t>
            </a:r>
          </a:p>
          <a:p>
            <a:pPr marL="0" indent="0">
              <a:buNone/>
            </a:pPr>
            <a:r>
              <a:rPr lang="en-GB" dirty="0"/>
              <a:t>(We will already know this)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Results are shared with parents in reports at the end of the year.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Children who don’t meet the expected level will be reassessed in Year 2. </a:t>
            </a:r>
          </a:p>
        </p:txBody>
      </p:sp>
      <p:pic>
        <p:nvPicPr>
          <p:cNvPr id="7170" name="Picture 2" descr="Support Clipart Images | Free Download | PNG Transparent Background -  Pngtree">
            <a:extLst>
              <a:ext uri="{FF2B5EF4-FFF2-40B4-BE49-F238E27FC236}">
                <a16:creationId xmlns:a16="http://schemas.microsoft.com/office/drawing/2014/main" id="{B1781475-39D1-4F9D-B192-DD581CBD11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253"/>
          <a:stretch/>
        </p:blipFill>
        <p:spPr bwMode="auto">
          <a:xfrm>
            <a:off x="838200" y="1690688"/>
            <a:ext cx="4650205" cy="398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19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51BD-D6DA-4FB2-A2E5-BB71A5E74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 we prepare the children at school?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9465A-3619-47D6-BA7A-4B7F6BDC3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28" y="1833648"/>
            <a:ext cx="2482516" cy="1121543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marL="0" indent="0">
              <a:buNone/>
            </a:pPr>
            <a:r>
              <a:rPr lang="en-GB" dirty="0"/>
              <a:t>Daily phonics sessions (RWI)</a:t>
            </a:r>
          </a:p>
        </p:txBody>
      </p:sp>
      <p:pic>
        <p:nvPicPr>
          <p:cNvPr id="8194" name="Picture 2" descr="Drawing Outline Four Circular Arrows Refresh | Citypng">
            <a:extLst>
              <a:ext uri="{FF2B5EF4-FFF2-40B4-BE49-F238E27FC236}">
                <a16:creationId xmlns:a16="http://schemas.microsoft.com/office/drawing/2014/main" id="{F7747007-FDD1-4152-8C11-3CACC49D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35" y="1690688"/>
            <a:ext cx="3339934" cy="333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9C2847-D14D-4865-9757-0407ADEEDD82}"/>
              </a:ext>
            </a:extLst>
          </p:cNvPr>
          <p:cNvSpPr txBox="1"/>
          <p:nvPr/>
        </p:nvSpPr>
        <p:spPr>
          <a:xfrm>
            <a:off x="511628" y="3902810"/>
            <a:ext cx="264694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GB" sz="2800" dirty="0"/>
              <a:t>Practice real and alien words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E912CE-69CB-4231-BD18-C5210CC43C97}"/>
              </a:ext>
            </a:extLst>
          </p:cNvPr>
          <p:cNvSpPr txBox="1"/>
          <p:nvPr/>
        </p:nvSpPr>
        <p:spPr>
          <a:xfrm>
            <a:off x="8373978" y="1765814"/>
            <a:ext cx="2979821" cy="13849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800" dirty="0"/>
              <a:t>1:1 support and interventions when needed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379ED-809D-4F0F-BDA1-1F3ABBED8834}"/>
              </a:ext>
            </a:extLst>
          </p:cNvPr>
          <p:cNvSpPr txBox="1"/>
          <p:nvPr/>
        </p:nvSpPr>
        <p:spPr>
          <a:xfrm>
            <a:off x="8291761" y="3877661"/>
            <a:ext cx="3144589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800" dirty="0"/>
              <a:t>Familiarisation – the children have been doing past PSC’s since February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6C9722-BEAA-4AA4-A023-C3F0B70FED03}"/>
              </a:ext>
            </a:extLst>
          </p:cNvPr>
          <p:cNvSpPr txBox="1"/>
          <p:nvPr/>
        </p:nvSpPr>
        <p:spPr>
          <a:xfrm>
            <a:off x="3577681" y="5538768"/>
            <a:ext cx="4207042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GB" sz="2800" dirty="0"/>
              <a:t>No mention of the word “test”, “pass” or “fail” at all. </a:t>
            </a:r>
          </a:p>
        </p:txBody>
      </p:sp>
    </p:spTree>
    <p:extLst>
      <p:ext uri="{BB962C8B-B14F-4D97-AF65-F5344CB8AC3E}">
        <p14:creationId xmlns:p14="http://schemas.microsoft.com/office/powerpoint/2010/main" val="1187064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814CF-D9D1-4032-B2A3-1EA6B45C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can you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A15D4-BFBE-4453-BC2C-F79DAACA3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17871" cy="4351338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Listen to your child read everyday (RWI coloured books)</a:t>
            </a:r>
          </a:p>
          <a:p>
            <a:r>
              <a:rPr lang="en-GB" dirty="0"/>
              <a:t>Practice reading real words and alien words (QR codes) </a:t>
            </a:r>
          </a:p>
          <a:p>
            <a:r>
              <a:rPr lang="en-GB" dirty="0"/>
              <a:t>Online games – Phonics play or Teach Your Monster to Read</a:t>
            </a:r>
          </a:p>
          <a:p>
            <a:r>
              <a:rPr lang="en-GB" dirty="0"/>
              <a:t>Stay positive with reading, don’t make it a chore, parents read to the children as well, a lot of encouragement. </a:t>
            </a:r>
          </a:p>
          <a:p>
            <a:r>
              <a:rPr lang="en-GB" dirty="0"/>
              <a:t>Sound mats </a:t>
            </a:r>
          </a:p>
          <a:p>
            <a:r>
              <a:rPr lang="en-GB" dirty="0"/>
              <a:t>Past papers all available online (QR codes) </a:t>
            </a:r>
          </a:p>
        </p:txBody>
      </p:sp>
      <p:pic>
        <p:nvPicPr>
          <p:cNvPr id="9218" name="Picture 2" descr="1,700+ Parent Homework Stock Illustrations, Royalty-Free Vector Graphics &amp;  Clip Art - iStock | Child parent homework, Parent homework confused, Child  and parent homework">
            <a:extLst>
              <a:ext uri="{FF2B5EF4-FFF2-40B4-BE49-F238E27FC236}">
                <a16:creationId xmlns:a16="http://schemas.microsoft.com/office/drawing/2014/main" id="{15F7EEA8-9512-461B-BA0F-DFE773E6D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9" r="8567"/>
          <a:stretch/>
        </p:blipFill>
        <p:spPr bwMode="auto">
          <a:xfrm>
            <a:off x="8213272" y="3278868"/>
            <a:ext cx="3543300" cy="3214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Progression of Phonics through Read, Write, Inc Group A The children may  know a few single letter sounds. Lessons include teachi">
            <a:extLst>
              <a:ext uri="{FF2B5EF4-FFF2-40B4-BE49-F238E27FC236}">
                <a16:creationId xmlns:a16="http://schemas.microsoft.com/office/drawing/2014/main" id="{74609277-6B76-475B-9DB2-0288E4763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702" y="365125"/>
            <a:ext cx="2208440" cy="2959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15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390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Read Write Inc vs Phonics Screening Check </vt:lpstr>
      <vt:lpstr>What is the phonics screening check?</vt:lpstr>
      <vt:lpstr>What does it involve?</vt:lpstr>
      <vt:lpstr>What are alien words?</vt:lpstr>
      <vt:lpstr>How is the check scored?</vt:lpstr>
      <vt:lpstr>How are results used?</vt:lpstr>
      <vt:lpstr>How do we prepare the children at school?</vt:lpstr>
      <vt:lpstr>How can you help?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Gibson</dc:creator>
  <cp:lastModifiedBy>Josh Gibson</cp:lastModifiedBy>
  <cp:revision>22</cp:revision>
  <dcterms:created xsi:type="dcterms:W3CDTF">2025-05-07T21:26:24Z</dcterms:created>
  <dcterms:modified xsi:type="dcterms:W3CDTF">2026-05-12T14:33:35Z</dcterms:modified>
</cp:coreProperties>
</file>