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ssB4Eo34pW4WCO1notgK3MY9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6203C4-BE69-4D47-97BE-75F2F5E96C60}">
  <a:tblStyle styleId="{536203C4-BE69-4D47-97BE-75F2F5E96C6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10439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232418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102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179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98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88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311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407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157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330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64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517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088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431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193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35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802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845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00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45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1"/>
          <p:cNvSpPr/>
          <p:nvPr/>
        </p:nvSpPr>
        <p:spPr>
          <a:xfrm>
            <a:off x="0" y="3866920"/>
            <a:ext cx="9144000" cy="2991080"/>
          </a:xfrm>
          <a:prstGeom prst="rect">
            <a:avLst/>
          </a:prstGeom>
          <a:gradFill>
            <a:gsLst>
              <a:gs pos="0">
                <a:srgbClr val="FFFFFF">
                  <a:alpha val="90588"/>
                </a:srgbClr>
              </a:gs>
              <a:gs pos="37000">
                <a:srgbClr val="FFFFFF">
                  <a:alpha val="75294"/>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21"/>
          <p:cNvSpPr/>
          <p:nvPr/>
        </p:nvSpPr>
        <p:spPr>
          <a:xfrm>
            <a:off x="0" y="0"/>
            <a:ext cx="9144000" cy="3866920"/>
          </a:xfrm>
          <a:prstGeom prst="rect">
            <a:avLst/>
          </a:prstGeom>
          <a:gradFill>
            <a:gsLst>
              <a:gs pos="0">
                <a:srgbClr val="FFFFFF">
                  <a:alpha val="88235"/>
                </a:srgbClr>
              </a:gs>
              <a:gs pos="48000">
                <a:srgbClr val="FFFFFF">
                  <a:alpha val="61568"/>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2" name="Google Shape;22;p21"/>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3" name="Google Shape;23;p2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21"/>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a:endParaRPr/>
          </a:p>
        </p:txBody>
      </p:sp>
      <p:sp>
        <p:nvSpPr>
          <p:cNvPr id="25" name="Google Shape;25;p2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28" name="Google Shape;28;p21"/>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91" name="Google Shape;91;p3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rot="5400000">
            <a:off x="-436711" y="1966987"/>
            <a:ext cx="5238339" cy="2057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97" name="Google Shape;97;p3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2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4"/>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2" name="Google Shape;42;p24"/>
          <p:cNvSpPr/>
          <p:nvPr/>
        </p:nvSpPr>
        <p:spPr>
          <a:xfrm>
            <a:off x="0" y="0"/>
            <a:ext cx="9144000" cy="3866920"/>
          </a:xfrm>
          <a:prstGeom prst="rect">
            <a:avLst/>
          </a:prstGeom>
          <a:gradFill>
            <a:gsLst>
              <a:gs pos="0">
                <a:srgbClr val="FFFFFF">
                  <a:alpha val="89411"/>
                </a:srgbClr>
              </a:gs>
              <a:gs pos="48000">
                <a:srgbClr val="FFFFFF">
                  <a:alpha val="6235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3" name="Google Shape;43;p24"/>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4" name="Google Shape;44;p24"/>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5" name="Google Shape;45;p24"/>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5888"/>
              <a:buChar char="*"/>
              <a:defRPr sz="4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2600"/>
              <a:buNone/>
              <a:defRPr sz="2000">
                <a:solidFill>
                  <a:schemeClr val="dk2"/>
                </a:solidFill>
              </a:defRPr>
            </a:lvl1pPr>
            <a:lvl2pPr marL="914400" lvl="1" indent="-228600" algn="l">
              <a:lnSpc>
                <a:spcPct val="100000"/>
              </a:lnSpc>
              <a:spcBef>
                <a:spcPts val="360"/>
              </a:spcBef>
              <a:spcAft>
                <a:spcPts val="0"/>
              </a:spcAft>
              <a:buSzPts val="2340"/>
              <a:buNone/>
              <a:defRPr sz="1800">
                <a:solidFill>
                  <a:srgbClr val="888888"/>
                </a:solidFill>
              </a:defRPr>
            </a:lvl2pPr>
            <a:lvl3pPr marL="1371600" lvl="2" indent="-228600" algn="l">
              <a:lnSpc>
                <a:spcPct val="100000"/>
              </a:lnSpc>
              <a:spcBef>
                <a:spcPts val="320"/>
              </a:spcBef>
              <a:spcAft>
                <a:spcPts val="0"/>
              </a:spcAft>
              <a:buSzPts val="2080"/>
              <a:buNone/>
              <a:defRPr sz="1600">
                <a:solidFill>
                  <a:srgbClr val="888888"/>
                </a:solidFill>
              </a:defRPr>
            </a:lvl3pPr>
            <a:lvl4pPr marL="1828800" lvl="3" indent="-228600" algn="l">
              <a:lnSpc>
                <a:spcPct val="100000"/>
              </a:lnSpc>
              <a:spcBef>
                <a:spcPts val="300"/>
              </a:spcBef>
              <a:spcAft>
                <a:spcPts val="0"/>
              </a:spcAft>
              <a:buSzPts val="1820"/>
              <a:buNone/>
              <a:defRPr sz="1400">
                <a:solidFill>
                  <a:srgbClr val="888888"/>
                </a:solidFill>
              </a:defRPr>
            </a:lvl4pPr>
            <a:lvl5pPr marL="2286000" lvl="4" indent="-228600" algn="l">
              <a:lnSpc>
                <a:spcPct val="100000"/>
              </a:lnSpc>
              <a:spcBef>
                <a:spcPts val="300"/>
              </a:spcBef>
              <a:spcAft>
                <a:spcPts val="0"/>
              </a:spcAft>
              <a:buSzPts val="1820"/>
              <a:buNone/>
              <a:defRPr sz="1400">
                <a:solidFill>
                  <a:srgbClr val="888888"/>
                </a:solidFill>
              </a:defRPr>
            </a:lvl5pPr>
            <a:lvl6pPr marL="2743200" lvl="5" indent="-228600" algn="l">
              <a:lnSpc>
                <a:spcPct val="100000"/>
              </a:lnSpc>
              <a:spcBef>
                <a:spcPts val="300"/>
              </a:spcBef>
              <a:spcAft>
                <a:spcPts val="0"/>
              </a:spcAft>
              <a:buSzPts val="1820"/>
              <a:buNone/>
              <a:defRPr sz="1400">
                <a:solidFill>
                  <a:srgbClr val="888888"/>
                </a:solidFill>
              </a:defRPr>
            </a:lvl6pPr>
            <a:lvl7pPr marL="3200400" lvl="6" indent="-228600" algn="l">
              <a:lnSpc>
                <a:spcPct val="100000"/>
              </a:lnSpc>
              <a:spcBef>
                <a:spcPts val="300"/>
              </a:spcBef>
              <a:spcAft>
                <a:spcPts val="0"/>
              </a:spcAft>
              <a:buSzPts val="1820"/>
              <a:buNone/>
              <a:defRPr sz="1400">
                <a:solidFill>
                  <a:srgbClr val="888888"/>
                </a:solidFill>
              </a:defRPr>
            </a:lvl7pPr>
            <a:lvl8pPr marL="3657600" lvl="7" indent="-228600" algn="l">
              <a:lnSpc>
                <a:spcPct val="100000"/>
              </a:lnSpc>
              <a:spcBef>
                <a:spcPts val="300"/>
              </a:spcBef>
              <a:spcAft>
                <a:spcPts val="0"/>
              </a:spcAft>
              <a:buSzPts val="1820"/>
              <a:buNone/>
              <a:defRPr sz="1400">
                <a:solidFill>
                  <a:srgbClr val="888888"/>
                </a:solidFill>
              </a:defRPr>
            </a:lvl8pPr>
            <a:lvl9pPr marL="4114800" lvl="8" indent="-228600" algn="l">
              <a:lnSpc>
                <a:spcPct val="100000"/>
              </a:lnSpc>
              <a:spcBef>
                <a:spcPts val="300"/>
              </a:spcBef>
              <a:spcAft>
                <a:spcPts val="300"/>
              </a:spcAft>
              <a:buSzPts val="1820"/>
              <a:buNone/>
              <a:defRPr sz="1400">
                <a:solidFill>
                  <a:srgbClr val="888888"/>
                </a:solidFill>
              </a:defRPr>
            </a:lvl9pPr>
          </a:lstStyle>
          <a:p>
            <a:endParaRPr/>
          </a:p>
        </p:txBody>
      </p:sp>
      <p:sp>
        <p:nvSpPr>
          <p:cNvPr id="47" name="Google Shape;47;p2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54" name="Google Shape;54;p2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
        <p:nvSpPr>
          <p:cNvPr id="56" name="Google Shape;56;p25"/>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a:lvl1pPr>
            <a:lvl2pPr marL="914400" lvl="1" indent="-377190" algn="l">
              <a:lnSpc>
                <a:spcPct val="100000"/>
              </a:lnSpc>
              <a:spcBef>
                <a:spcPts val="360"/>
              </a:spcBef>
              <a:spcAft>
                <a:spcPts val="0"/>
              </a:spcAft>
              <a:buSzPts val="2340"/>
              <a:buChar char="*"/>
              <a:defRPr/>
            </a:lvl2pPr>
            <a:lvl3pPr marL="1371600" lvl="2" indent="-377189" algn="l">
              <a:lnSpc>
                <a:spcPct val="100000"/>
              </a:lnSpc>
              <a:spcBef>
                <a:spcPts val="360"/>
              </a:spcBef>
              <a:spcAft>
                <a:spcPts val="0"/>
              </a:spcAft>
              <a:buSzPts val="2340"/>
              <a:buChar char="*"/>
              <a:defRPr/>
            </a:lvl3pPr>
            <a:lvl4pPr marL="1828800" lvl="3" indent="-377189" algn="l">
              <a:lnSpc>
                <a:spcPct val="100000"/>
              </a:lnSpc>
              <a:spcBef>
                <a:spcPts val="360"/>
              </a:spcBef>
              <a:spcAft>
                <a:spcPts val="0"/>
              </a:spcAft>
              <a:buSzPts val="2340"/>
              <a:buChar char="*"/>
              <a:defRPr/>
            </a:lvl4pPr>
            <a:lvl5pPr marL="2286000" lvl="4" indent="-377189" algn="l">
              <a:lnSpc>
                <a:spcPct val="100000"/>
              </a:lnSpc>
              <a:spcBef>
                <a:spcPts val="360"/>
              </a:spcBef>
              <a:spcAft>
                <a:spcPts val="0"/>
              </a:spcAft>
              <a:buSzPts val="2340"/>
              <a:buChar char="*"/>
              <a:defRPr/>
            </a:lvl5pPr>
            <a:lvl6pPr marL="2743200" lvl="5" indent="-377189" algn="l">
              <a:lnSpc>
                <a:spcPct val="100000"/>
              </a:lnSpc>
              <a:spcBef>
                <a:spcPts val="360"/>
              </a:spcBef>
              <a:spcAft>
                <a:spcPts val="0"/>
              </a:spcAft>
              <a:buSzPts val="2340"/>
              <a:buChar char="*"/>
              <a:defRPr/>
            </a:lvl6pPr>
            <a:lvl7pPr marL="3200400" lvl="6" indent="-377189" algn="l">
              <a:lnSpc>
                <a:spcPct val="100000"/>
              </a:lnSpc>
              <a:spcBef>
                <a:spcPts val="360"/>
              </a:spcBef>
              <a:spcAft>
                <a:spcPts val="0"/>
              </a:spcAft>
              <a:buSzPts val="2340"/>
              <a:buChar char="*"/>
              <a:defRPr/>
            </a:lvl7pPr>
            <a:lvl8pPr marL="3657600" lvl="7" indent="-377190" algn="l">
              <a:lnSpc>
                <a:spcPct val="100000"/>
              </a:lnSpc>
              <a:spcBef>
                <a:spcPts val="360"/>
              </a:spcBef>
              <a:spcAft>
                <a:spcPts val="0"/>
              </a:spcAft>
              <a:buSzPts val="2340"/>
              <a:buChar char="*"/>
              <a:defRPr/>
            </a:lvl8pPr>
            <a:lvl9pPr marL="4114800" lvl="8" indent="-377190" algn="l">
              <a:lnSpc>
                <a:spcPct val="100000"/>
              </a:lnSpc>
              <a:spcBef>
                <a:spcPts val="360"/>
              </a:spcBef>
              <a:spcAft>
                <a:spcPts val="300"/>
              </a:spcAft>
              <a:buSzPts val="23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6"/>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59" name="Google Shape;59;p26"/>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60" name="Google Shape;60;p26"/>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lnSpc>
                <a:spcPct val="100000"/>
              </a:lnSpc>
              <a:spcBef>
                <a:spcPts val="400"/>
              </a:spcBef>
              <a:spcAft>
                <a:spcPts val="0"/>
              </a:spcAft>
              <a:buSzPts val="2600"/>
              <a:buNone/>
              <a:defRPr sz="2000" b="1"/>
            </a:lvl2pPr>
            <a:lvl3pPr marL="1371600" lvl="2" indent="-228600" algn="l">
              <a:lnSpc>
                <a:spcPct val="100000"/>
              </a:lnSpc>
              <a:spcBef>
                <a:spcPts val="360"/>
              </a:spcBef>
              <a:spcAft>
                <a:spcPts val="0"/>
              </a:spcAft>
              <a:buSzPts val="2340"/>
              <a:buNone/>
              <a:defRPr sz="1800" b="1"/>
            </a:lvl3pPr>
            <a:lvl4pPr marL="1828800" lvl="3" indent="-228600" algn="l">
              <a:lnSpc>
                <a:spcPct val="100000"/>
              </a:lnSpc>
              <a:spcBef>
                <a:spcPts val="320"/>
              </a:spcBef>
              <a:spcAft>
                <a:spcPts val="0"/>
              </a:spcAft>
              <a:buSzPts val="2080"/>
              <a:buNone/>
              <a:defRPr sz="1600" b="1"/>
            </a:lvl4pPr>
            <a:lvl5pPr marL="2286000" lvl="4" indent="-228600" algn="l">
              <a:lnSpc>
                <a:spcPct val="100000"/>
              </a:lnSpc>
              <a:spcBef>
                <a:spcPts val="320"/>
              </a:spcBef>
              <a:spcAft>
                <a:spcPts val="0"/>
              </a:spcAft>
              <a:buSzPts val="2080"/>
              <a:buNone/>
              <a:defRPr sz="1600" b="1"/>
            </a:lvl5pPr>
            <a:lvl6pPr marL="2743200" lvl="5" indent="-228600" algn="l">
              <a:lnSpc>
                <a:spcPct val="100000"/>
              </a:lnSpc>
              <a:spcBef>
                <a:spcPts val="320"/>
              </a:spcBef>
              <a:spcAft>
                <a:spcPts val="0"/>
              </a:spcAft>
              <a:buSzPts val="2080"/>
              <a:buNone/>
              <a:defRPr sz="1600" b="1"/>
            </a:lvl6pPr>
            <a:lvl7pPr marL="3200400" lvl="6" indent="-228600" algn="l">
              <a:lnSpc>
                <a:spcPct val="100000"/>
              </a:lnSpc>
              <a:spcBef>
                <a:spcPts val="320"/>
              </a:spcBef>
              <a:spcAft>
                <a:spcPts val="0"/>
              </a:spcAft>
              <a:buSzPts val="2080"/>
              <a:buNone/>
              <a:defRPr sz="1600" b="1"/>
            </a:lvl7pPr>
            <a:lvl8pPr marL="3657600" lvl="7" indent="-228600" algn="l">
              <a:lnSpc>
                <a:spcPct val="100000"/>
              </a:lnSpc>
              <a:spcBef>
                <a:spcPts val="320"/>
              </a:spcBef>
              <a:spcAft>
                <a:spcPts val="0"/>
              </a:spcAft>
              <a:buSzPts val="2080"/>
              <a:buNone/>
              <a:defRPr sz="1600" b="1"/>
            </a:lvl8pPr>
            <a:lvl9pPr marL="4114800" lvl="8" indent="-228600" algn="l">
              <a:lnSpc>
                <a:spcPct val="100000"/>
              </a:lnSpc>
              <a:spcBef>
                <a:spcPts val="320"/>
              </a:spcBef>
              <a:spcAft>
                <a:spcPts val="300"/>
              </a:spcAft>
              <a:buSzPts val="2080"/>
              <a:buNone/>
              <a:defRPr sz="1600" b="1"/>
            </a:lvl9pPr>
          </a:lstStyle>
          <a:p>
            <a:endParaRPr/>
          </a:p>
        </p:txBody>
      </p:sp>
      <p:sp>
        <p:nvSpPr>
          <p:cNvPr id="61" name="Google Shape;61;p26"/>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rmAutofit/>
          </a:bodyPr>
          <a:lstStyle>
            <a:lvl1pPr marL="457200" lvl="0" indent="-377190" algn="l">
              <a:lnSpc>
                <a:spcPct val="100000"/>
              </a:lnSpc>
              <a:spcBef>
                <a:spcPts val="360"/>
              </a:spcBef>
              <a:spcAft>
                <a:spcPts val="0"/>
              </a:spcAft>
              <a:buSzPts val="2340"/>
              <a:buChar char="*"/>
              <a:defRPr sz="1800"/>
            </a:lvl1pPr>
            <a:lvl2pPr marL="914400" lvl="1" indent="-377190" algn="l">
              <a:lnSpc>
                <a:spcPct val="100000"/>
              </a:lnSpc>
              <a:spcBef>
                <a:spcPts val="360"/>
              </a:spcBef>
              <a:spcAft>
                <a:spcPts val="0"/>
              </a:spcAft>
              <a:buSzPts val="2340"/>
              <a:buChar char="*"/>
              <a:defRPr sz="1800"/>
            </a:lvl2pPr>
            <a:lvl3pPr marL="1371600" lvl="2" indent="-360680" algn="l">
              <a:lnSpc>
                <a:spcPct val="100000"/>
              </a:lnSpc>
              <a:spcBef>
                <a:spcPts val="320"/>
              </a:spcBef>
              <a:spcAft>
                <a:spcPts val="0"/>
              </a:spcAft>
              <a:buSzPts val="2080"/>
              <a:buChar char="*"/>
              <a:defRPr sz="1600"/>
            </a:lvl3pPr>
            <a:lvl4pPr marL="1828800" lvl="3" indent="-360680" algn="l">
              <a:lnSpc>
                <a:spcPct val="100000"/>
              </a:lnSpc>
              <a:spcBef>
                <a:spcPts val="320"/>
              </a:spcBef>
              <a:spcAft>
                <a:spcPts val="0"/>
              </a:spcAft>
              <a:buSzPts val="2080"/>
              <a:buChar char="*"/>
              <a:defRPr sz="1600"/>
            </a:lvl4pPr>
            <a:lvl5pPr marL="2286000" lvl="4" indent="-360679" algn="l">
              <a:lnSpc>
                <a:spcPct val="100000"/>
              </a:lnSpc>
              <a:spcBef>
                <a:spcPts val="320"/>
              </a:spcBef>
              <a:spcAft>
                <a:spcPts val="0"/>
              </a:spcAft>
              <a:buSzPts val="2080"/>
              <a:buChar char="*"/>
              <a:defRPr sz="1600"/>
            </a:lvl5pPr>
            <a:lvl6pPr marL="2743200" lvl="5" indent="-360679" algn="l">
              <a:lnSpc>
                <a:spcPct val="100000"/>
              </a:lnSpc>
              <a:spcBef>
                <a:spcPts val="320"/>
              </a:spcBef>
              <a:spcAft>
                <a:spcPts val="0"/>
              </a:spcAft>
              <a:buSzPts val="2080"/>
              <a:buChar char="*"/>
              <a:defRPr sz="1600"/>
            </a:lvl6pPr>
            <a:lvl7pPr marL="3200400" lvl="6" indent="-360679" algn="l">
              <a:lnSpc>
                <a:spcPct val="100000"/>
              </a:lnSpc>
              <a:spcBef>
                <a:spcPts val="320"/>
              </a:spcBef>
              <a:spcAft>
                <a:spcPts val="0"/>
              </a:spcAft>
              <a:buSzPts val="2080"/>
              <a:buChar char="*"/>
              <a:defRPr sz="1600"/>
            </a:lvl7pPr>
            <a:lvl8pPr marL="3657600" lvl="7" indent="-360679" algn="l">
              <a:lnSpc>
                <a:spcPct val="100000"/>
              </a:lnSpc>
              <a:spcBef>
                <a:spcPts val="320"/>
              </a:spcBef>
              <a:spcAft>
                <a:spcPts val="0"/>
              </a:spcAft>
              <a:buSzPts val="2080"/>
              <a:buChar char="*"/>
              <a:defRPr sz="1600"/>
            </a:lvl8pPr>
            <a:lvl9pPr marL="4114800" lvl="8" indent="-360679" algn="l">
              <a:lnSpc>
                <a:spcPct val="100000"/>
              </a:lnSpc>
              <a:spcBef>
                <a:spcPts val="320"/>
              </a:spcBef>
              <a:spcAft>
                <a:spcPts val="300"/>
              </a:spcAft>
              <a:buSzPts val="2080"/>
              <a:buChar char="*"/>
              <a:defRPr sz="1600"/>
            </a:lvl9pPr>
          </a:lstStyle>
          <a:p>
            <a:endParaRPr/>
          </a:p>
        </p:txBody>
      </p:sp>
      <p:sp>
        <p:nvSpPr>
          <p:cNvPr id="62" name="Google Shape;62;p2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65" name="Google Shape;65;p26"/>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3584"/>
              <a:buChar char="*"/>
              <a:defRPr sz="28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rmAutofit/>
          </a:bodyPr>
          <a:lstStyle>
            <a:lvl1pPr marL="457200" lvl="0" indent="-410210" algn="l">
              <a:lnSpc>
                <a:spcPct val="100000"/>
              </a:lnSpc>
              <a:spcBef>
                <a:spcPts val="440"/>
              </a:spcBef>
              <a:spcAft>
                <a:spcPts val="0"/>
              </a:spcAft>
              <a:buSzPts val="2860"/>
              <a:buChar char="*"/>
              <a:defRPr sz="2200"/>
            </a:lvl1pPr>
            <a:lvl2pPr marL="914400" lvl="1" indent="-393700" algn="l">
              <a:lnSpc>
                <a:spcPct val="100000"/>
              </a:lnSpc>
              <a:spcBef>
                <a:spcPts val="400"/>
              </a:spcBef>
              <a:spcAft>
                <a:spcPts val="0"/>
              </a:spcAft>
              <a:buSzPts val="2600"/>
              <a:buChar char="*"/>
              <a:defRPr sz="2000"/>
            </a:lvl2pPr>
            <a:lvl3pPr marL="1371600" lvl="2" indent="-377189" algn="l">
              <a:lnSpc>
                <a:spcPct val="100000"/>
              </a:lnSpc>
              <a:spcBef>
                <a:spcPts val="360"/>
              </a:spcBef>
              <a:spcAft>
                <a:spcPts val="0"/>
              </a:spcAft>
              <a:buSzPts val="2340"/>
              <a:buChar char="*"/>
              <a:defRPr sz="1800"/>
            </a:lvl3pPr>
            <a:lvl4pPr marL="1828800" lvl="3" indent="-360680" algn="l">
              <a:lnSpc>
                <a:spcPct val="100000"/>
              </a:lnSpc>
              <a:spcBef>
                <a:spcPts val="320"/>
              </a:spcBef>
              <a:spcAft>
                <a:spcPts val="0"/>
              </a:spcAft>
              <a:buSzPts val="2080"/>
              <a:buChar char="*"/>
              <a:defRPr sz="1600"/>
            </a:lvl4pPr>
            <a:lvl5pPr marL="2286000" lvl="4" indent="-344170" algn="l">
              <a:lnSpc>
                <a:spcPct val="100000"/>
              </a:lnSpc>
              <a:spcBef>
                <a:spcPts val="300"/>
              </a:spcBef>
              <a:spcAft>
                <a:spcPts val="0"/>
              </a:spcAft>
              <a:buSzPts val="1820"/>
              <a:buChar char="*"/>
              <a:defRPr sz="1400"/>
            </a:lvl5pPr>
            <a:lvl6pPr marL="2743200" lvl="5" indent="-393700" algn="l">
              <a:lnSpc>
                <a:spcPct val="100000"/>
              </a:lnSpc>
              <a:spcBef>
                <a:spcPts val="400"/>
              </a:spcBef>
              <a:spcAft>
                <a:spcPts val="0"/>
              </a:spcAft>
              <a:buSzPts val="2600"/>
              <a:buChar char="*"/>
              <a:defRPr sz="2000"/>
            </a:lvl6pPr>
            <a:lvl7pPr marL="3200400" lvl="6" indent="-393700" algn="l">
              <a:lnSpc>
                <a:spcPct val="100000"/>
              </a:lnSpc>
              <a:spcBef>
                <a:spcPts val="400"/>
              </a:spcBef>
              <a:spcAft>
                <a:spcPts val="0"/>
              </a:spcAft>
              <a:buSzPts val="2600"/>
              <a:buChar char="*"/>
              <a:defRPr sz="2000"/>
            </a:lvl7pPr>
            <a:lvl8pPr marL="3657600" lvl="7" indent="-393700" algn="l">
              <a:lnSpc>
                <a:spcPct val="100000"/>
              </a:lnSpc>
              <a:spcBef>
                <a:spcPts val="400"/>
              </a:spcBef>
              <a:spcAft>
                <a:spcPts val="0"/>
              </a:spcAft>
              <a:buSzPts val="2600"/>
              <a:buChar char="*"/>
              <a:defRPr sz="2000"/>
            </a:lvl8pPr>
            <a:lvl9pPr marL="4114800" lvl="8" indent="-393700" algn="l">
              <a:lnSpc>
                <a:spcPct val="100000"/>
              </a:lnSpc>
              <a:spcBef>
                <a:spcPts val="400"/>
              </a:spcBef>
              <a:spcAft>
                <a:spcPts val="300"/>
              </a:spcAft>
              <a:buSzPts val="2600"/>
              <a:buChar char="*"/>
              <a:defRPr sz="2000"/>
            </a:lvl9pPr>
          </a:lstStyle>
          <a:p>
            <a:endParaRPr/>
          </a:p>
        </p:txBody>
      </p:sp>
      <p:sp>
        <p:nvSpPr>
          <p:cNvPr id="73" name="Google Shape;73;p28"/>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820"/>
              <a:buNone/>
              <a:defRPr sz="14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74" name="Google Shape;74;p2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29"/>
          <p:cNvSpPr/>
          <p:nvPr/>
        </p:nvSpPr>
        <p:spPr>
          <a:xfrm>
            <a:off x="0" y="3866920"/>
            <a:ext cx="9144000" cy="2991080"/>
          </a:xfrm>
          <a:prstGeom prst="rect">
            <a:avLst/>
          </a:prstGeom>
          <a:gradFill>
            <a:gsLst>
              <a:gs pos="0">
                <a:srgbClr val="FFFFFF">
                  <a:alpha val="91372"/>
                </a:srgbClr>
              </a:gs>
              <a:gs pos="37000">
                <a:srgbClr val="FFFFFF">
                  <a:alpha val="76470"/>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79" name="Google Shape;79;p29"/>
          <p:cNvSpPr/>
          <p:nvPr/>
        </p:nvSpPr>
        <p:spPr>
          <a:xfrm>
            <a:off x="0" y="0"/>
            <a:ext cx="9144000" cy="3866920"/>
          </a:xfrm>
          <a:prstGeom prst="rect">
            <a:avLst/>
          </a:prstGeom>
          <a:gradFill>
            <a:gsLst>
              <a:gs pos="0">
                <a:srgbClr val="FFFFFF">
                  <a:alpha val="89411"/>
                </a:srgbClr>
              </a:gs>
              <a:gs pos="48000">
                <a:srgbClr val="FFFFFF">
                  <a:alpha val="6235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0" name="Google Shape;80;p29"/>
          <p:cNvSpPr/>
          <p:nvPr/>
        </p:nvSpPr>
        <p:spPr>
          <a:xfrm>
            <a:off x="0" y="2652311"/>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1" name="Google Shape;81;p29"/>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82" name="Google Shape;82;p29"/>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sp>
      <p:sp>
        <p:nvSpPr>
          <p:cNvPr id="83" name="Google Shape;83;p29"/>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rmAutofit/>
          </a:bodyPr>
          <a:lstStyle>
            <a:lvl1pPr marL="457200" lvl="0" indent="-360680" algn="l">
              <a:lnSpc>
                <a:spcPct val="100000"/>
              </a:lnSpc>
              <a:spcBef>
                <a:spcPts val="320"/>
              </a:spcBef>
              <a:spcAft>
                <a:spcPts val="0"/>
              </a:spcAft>
              <a:buSzPts val="2080"/>
              <a:buFont typeface="Georgia"/>
              <a:buChar char="*"/>
              <a:defRPr sz="1600"/>
            </a:lvl1pPr>
            <a:lvl2pPr marL="914400" lvl="1" indent="-228600" algn="l">
              <a:lnSpc>
                <a:spcPct val="100000"/>
              </a:lnSpc>
              <a:spcBef>
                <a:spcPts val="300"/>
              </a:spcBef>
              <a:spcAft>
                <a:spcPts val="0"/>
              </a:spcAft>
              <a:buSzPts val="1560"/>
              <a:buNone/>
              <a:defRPr sz="1200"/>
            </a:lvl2pPr>
            <a:lvl3pPr marL="1371600" lvl="2" indent="-228600" algn="l">
              <a:lnSpc>
                <a:spcPct val="100000"/>
              </a:lnSpc>
              <a:spcBef>
                <a:spcPts val="300"/>
              </a:spcBef>
              <a:spcAft>
                <a:spcPts val="0"/>
              </a:spcAft>
              <a:buSzPts val="1300"/>
              <a:buNone/>
              <a:defRPr sz="1000"/>
            </a:lvl3pPr>
            <a:lvl4pPr marL="1828800" lvl="3" indent="-228600" algn="l">
              <a:lnSpc>
                <a:spcPct val="100000"/>
              </a:lnSpc>
              <a:spcBef>
                <a:spcPts val="300"/>
              </a:spcBef>
              <a:spcAft>
                <a:spcPts val="0"/>
              </a:spcAft>
              <a:buSzPts val="1170"/>
              <a:buNone/>
              <a:defRPr sz="900"/>
            </a:lvl4pPr>
            <a:lvl5pPr marL="2286000" lvl="4" indent="-228600" algn="l">
              <a:lnSpc>
                <a:spcPct val="100000"/>
              </a:lnSpc>
              <a:spcBef>
                <a:spcPts val="300"/>
              </a:spcBef>
              <a:spcAft>
                <a:spcPts val="0"/>
              </a:spcAft>
              <a:buSzPts val="1170"/>
              <a:buNone/>
              <a:defRPr sz="900"/>
            </a:lvl5pPr>
            <a:lvl6pPr marL="2743200" lvl="5" indent="-228600" algn="l">
              <a:lnSpc>
                <a:spcPct val="100000"/>
              </a:lnSpc>
              <a:spcBef>
                <a:spcPts val="300"/>
              </a:spcBef>
              <a:spcAft>
                <a:spcPts val="0"/>
              </a:spcAft>
              <a:buSzPts val="1170"/>
              <a:buNone/>
              <a:defRPr sz="900"/>
            </a:lvl6pPr>
            <a:lvl7pPr marL="3200400" lvl="6" indent="-228600" algn="l">
              <a:lnSpc>
                <a:spcPct val="100000"/>
              </a:lnSpc>
              <a:spcBef>
                <a:spcPts val="300"/>
              </a:spcBef>
              <a:spcAft>
                <a:spcPts val="0"/>
              </a:spcAft>
              <a:buSzPts val="1170"/>
              <a:buNone/>
              <a:defRPr sz="900"/>
            </a:lvl7pPr>
            <a:lvl8pPr marL="3657600" lvl="7" indent="-228600" algn="l">
              <a:lnSpc>
                <a:spcPct val="100000"/>
              </a:lnSpc>
              <a:spcBef>
                <a:spcPts val="300"/>
              </a:spcBef>
              <a:spcAft>
                <a:spcPts val="0"/>
              </a:spcAft>
              <a:buSzPts val="1170"/>
              <a:buNone/>
              <a:defRPr sz="900"/>
            </a:lvl8pPr>
            <a:lvl9pPr marL="4114800" lvl="8" indent="-228600" algn="l">
              <a:lnSpc>
                <a:spcPct val="100000"/>
              </a:lnSpc>
              <a:spcBef>
                <a:spcPts val="300"/>
              </a:spcBef>
              <a:spcAft>
                <a:spcPts val="300"/>
              </a:spcAft>
              <a:buSzPts val="1170"/>
              <a:buNone/>
              <a:defRPr sz="900"/>
            </a:lvl9pPr>
          </a:lstStyle>
          <a:p>
            <a:endParaRPr/>
          </a:p>
        </p:txBody>
      </p:sp>
      <p:sp>
        <p:nvSpPr>
          <p:cNvPr id="84" name="Google Shape;84;p2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29"/>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5888"/>
              <a:buChar char="*"/>
              <a:defRPr sz="4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0"/>
          <p:cNvSpPr/>
          <p:nvPr/>
        </p:nvSpPr>
        <p:spPr>
          <a:xfrm>
            <a:off x="0" y="5105400"/>
            <a:ext cx="9144000" cy="1752600"/>
          </a:xfrm>
          <a:prstGeom prst="rect">
            <a:avLst/>
          </a:prstGeom>
          <a:gradFill>
            <a:gsLst>
              <a:gs pos="0">
                <a:srgbClr val="FFFFFF">
                  <a:alpha val="90588"/>
                </a:srgbClr>
              </a:gs>
              <a:gs pos="37000">
                <a:srgbClr val="FFFFFF">
                  <a:alpha val="75294"/>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20"/>
          <p:cNvSpPr/>
          <p:nvPr/>
        </p:nvSpPr>
        <p:spPr>
          <a:xfrm>
            <a:off x="0" y="0"/>
            <a:ext cx="9144000" cy="5105400"/>
          </a:xfrm>
          <a:prstGeom prst="rect">
            <a:avLst/>
          </a:prstGeom>
          <a:gradFill>
            <a:gsLst>
              <a:gs pos="0">
                <a:srgbClr val="FFFFFF">
                  <a:alpha val="88235"/>
                </a:srgbClr>
              </a:gs>
              <a:gs pos="48000">
                <a:srgbClr val="FFFFFF">
                  <a:alpha val="61568"/>
                </a:srgbClr>
              </a:gs>
              <a:gs pos="100000">
                <a:srgbClr val="B4DCFA">
                  <a:alpha val="7843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 name="Google Shape;12;p20"/>
          <p:cNvSpPr/>
          <p:nvPr/>
        </p:nvSpPr>
        <p:spPr>
          <a:xfrm>
            <a:off x="0" y="3768304"/>
            <a:ext cx="9144000" cy="2286000"/>
          </a:xfrm>
          <a:prstGeom prst="rect">
            <a:avLst/>
          </a:prstGeom>
          <a:gradFill>
            <a:gsLst>
              <a:gs pos="0">
                <a:srgbClr val="FFFFFF">
                  <a:alpha val="0"/>
                </a:srgbClr>
              </a:gs>
              <a:gs pos="29000">
                <a:srgbClr val="FFFFFF">
                  <a:alpha val="29411"/>
                </a:srgbClr>
              </a:gs>
              <a:gs pos="45000">
                <a:srgbClr val="B4DCFA">
                  <a:alpha val="40000"/>
                </a:srgbClr>
              </a:gs>
              <a:gs pos="55000">
                <a:srgbClr val="FFFFFF">
                  <a:alpha val="25490"/>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3" name="Google Shape;13;p20"/>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 name="Google Shape;14;p2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 name="Google Shape;15;p20"/>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rmAutofit/>
          </a:bodyPr>
          <a:lstStyle>
            <a:lvl1pPr marL="457200" marR="0" lvl="0" indent="-410210" algn="l" rtl="0">
              <a:lnSpc>
                <a:spcPct val="100000"/>
              </a:lnSpc>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lnSpc>
                <a:spcPct val="100000"/>
              </a:lnSpc>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lnSpc>
                <a:spcPct val="100000"/>
              </a:lnSpc>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lnSpc>
                <a:spcPct val="100000"/>
              </a:lnSpc>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lnSpc>
                <a:spcPct val="100000"/>
              </a:lnSpc>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lnSpc>
                <a:spcPct val="100000"/>
              </a:lnSpc>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2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2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 name="Google Shape;18;p2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google.co.uk/url?sa=i&amp;rct=j&amp;q=&amp;esrc=s&amp;source=images&amp;cd=&amp;cad=rja&amp;uact=8&amp;ved=0ahUKEwiVma_17Z3PAhUG2xoKHTnDBiMQjRwIBw&amp;url=http://roflow.com/macmillan-logo/&amp;psig=AFQjCNGjYXiqaQB9g3gK_L7ckmoMtxDd-A&amp;ust=147445791734105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6fu7753PAhXCLcAKHSzNDzMQjRwIBw&amp;url=https://en.wikipedia.org/wiki/Twitter&amp;psig=AFQjCNHLKURVdlHPEH-kdjvnxshOR0Rodw&amp;ust=1474458332490511"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www.google.co.uk/url?sa=i&amp;rct=j&amp;q=&amp;esrc=s&amp;source=images&amp;cd=&amp;cad=rja&amp;uact=8&amp;ved=0ahUKEwj6jMq6853PAhWBfhoKHdt4C0EQjRwIBw&amp;url=http://help.seesaw.me/hc/en-us/articles/203816959-Seesaw-Icon-and-Logo&amp;psig=AFQjCNE0_5Z1J34KGekLkHl8xQAA2Iy94g&amp;ust=1474459404911641"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107504" y="4221088"/>
            <a:ext cx="8928992" cy="1656184"/>
          </a:xfrm>
          <a:prstGeom prst="rect">
            <a:avLst/>
          </a:prstGeom>
          <a:noFill/>
          <a:ln>
            <a:noFill/>
          </a:ln>
        </p:spPr>
        <p:txBody>
          <a:bodyPr spcFirstLastPara="1" wrap="square" lIns="91425" tIns="45700" rIns="91425" bIns="45700" anchor="t" anchorCtr="0">
            <a:normAutofit fontScale="90000"/>
          </a:bodyPr>
          <a:lstStyle/>
          <a:p>
            <a:pPr marL="182880" lvl="0" indent="0" algn="ctr" rtl="0">
              <a:lnSpc>
                <a:spcPct val="100000"/>
              </a:lnSpc>
              <a:spcBef>
                <a:spcPts val="0"/>
              </a:spcBef>
              <a:spcAft>
                <a:spcPts val="0"/>
              </a:spcAft>
              <a:buSzPct val="128000"/>
              <a:buNone/>
            </a:pPr>
            <a:r>
              <a:rPr lang="en-GB" b="1">
                <a:latin typeface="Comic Sans MS"/>
                <a:ea typeface="Comic Sans MS"/>
                <a:cs typeface="Comic Sans MS"/>
                <a:sym typeface="Comic Sans MS"/>
              </a:rPr>
              <a:t>Welcome to our Year 6</a:t>
            </a:r>
            <a:br>
              <a:rPr lang="en-GB" b="1">
                <a:latin typeface="Comic Sans MS"/>
                <a:ea typeface="Comic Sans MS"/>
                <a:cs typeface="Comic Sans MS"/>
                <a:sym typeface="Comic Sans MS"/>
              </a:rPr>
            </a:br>
            <a:r>
              <a:rPr lang="en-GB" b="1">
                <a:latin typeface="Comic Sans MS"/>
                <a:ea typeface="Comic Sans MS"/>
                <a:cs typeface="Comic Sans MS"/>
                <a:sym typeface="Comic Sans MS"/>
              </a:rPr>
              <a:t>MacMillan Coffee Afternoon</a:t>
            </a:r>
            <a:endParaRPr/>
          </a:p>
        </p:txBody>
      </p:sp>
      <p:pic>
        <p:nvPicPr>
          <p:cNvPr id="106" name="Google Shape;106;p1" descr="St-Laurences-Logo-New.png"/>
          <p:cNvPicPr preferRelativeResize="0"/>
          <p:nvPr/>
        </p:nvPicPr>
        <p:blipFill rotWithShape="1">
          <a:blip r:embed="rId3">
            <a:alphaModFix/>
          </a:blip>
          <a:srcRect/>
          <a:stretch/>
        </p:blipFill>
        <p:spPr>
          <a:xfrm>
            <a:off x="3365981" y="1859621"/>
            <a:ext cx="2524528" cy="2524528"/>
          </a:xfrm>
          <a:prstGeom prst="rect">
            <a:avLst/>
          </a:prstGeom>
          <a:noFill/>
          <a:ln>
            <a:noFill/>
          </a:ln>
        </p:spPr>
      </p:pic>
      <p:pic>
        <p:nvPicPr>
          <p:cNvPr id="107" name="Google Shape;107;p1" descr="Image result for macmillan logo">
            <a:hlinkClick r:id="rId4"/>
          </p:cNvPr>
          <p:cNvPicPr preferRelativeResize="0"/>
          <p:nvPr/>
        </p:nvPicPr>
        <p:blipFill rotWithShape="1">
          <a:blip r:embed="rId5">
            <a:alphaModFix/>
          </a:blip>
          <a:srcRect/>
          <a:stretch/>
        </p:blipFill>
        <p:spPr>
          <a:xfrm>
            <a:off x="2627784" y="404664"/>
            <a:ext cx="4248472" cy="14549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827584" y="404664"/>
            <a:ext cx="6512511" cy="1143000"/>
          </a:xfrm>
          <a:prstGeom prst="rect">
            <a:avLst/>
          </a:prstGeom>
          <a:noFill/>
          <a:ln>
            <a:noFill/>
          </a:ln>
        </p:spPr>
        <p:txBody>
          <a:bodyPr spcFirstLastPara="1" wrap="square" lIns="91425" tIns="45700" rIns="91425" bIns="45700" anchor="t" anchorCtr="0">
            <a:noAutofit/>
          </a:bodyPr>
          <a:lstStyle/>
          <a:p>
            <a:pPr marL="320040" lvl="0" indent="-373888" algn="ctr" rtl="0">
              <a:lnSpc>
                <a:spcPct val="100000"/>
              </a:lnSpc>
              <a:spcBef>
                <a:spcPts val="0"/>
              </a:spcBef>
              <a:spcAft>
                <a:spcPts val="0"/>
              </a:spcAft>
              <a:buSzPts val="5888"/>
              <a:buChar char="*"/>
            </a:pPr>
            <a:r>
              <a:rPr lang="en-GB"/>
              <a:t>PE Kits and Days</a:t>
            </a:r>
            <a:endParaRPr/>
          </a:p>
        </p:txBody>
      </p:sp>
      <p:sp>
        <p:nvSpPr>
          <p:cNvPr id="163" name="Google Shape;163;p10"/>
          <p:cNvSpPr txBox="1"/>
          <p:nvPr/>
        </p:nvSpPr>
        <p:spPr>
          <a:xfrm>
            <a:off x="415950" y="1636025"/>
            <a:ext cx="8312100" cy="3903600"/>
          </a:xfrm>
          <a:prstGeom prst="rect">
            <a:avLst/>
          </a:prstGeom>
          <a:noFill/>
          <a:ln>
            <a:noFill/>
          </a:ln>
        </p:spPr>
        <p:txBody>
          <a:bodyPr spcFirstLastPara="1" wrap="square" lIns="91425" tIns="91425" rIns="91425" bIns="91425" anchor="t" anchorCtr="0">
            <a:spAutoFit/>
          </a:bodyPr>
          <a:lstStyle/>
          <a:p>
            <a:pPr marL="228600" marR="0" lvl="0" indent="-181610" algn="l" rtl="0">
              <a:lnSpc>
                <a:spcPct val="100000"/>
              </a:lnSpc>
              <a:spcBef>
                <a:spcPts val="740"/>
              </a:spcBef>
              <a:spcAft>
                <a:spcPts val="0"/>
              </a:spcAft>
              <a:buClr>
                <a:srgbClr val="C3260C"/>
              </a:buClr>
              <a:buSzPts val="2860"/>
              <a:buFont typeface="Georgia"/>
              <a:buChar char="*"/>
            </a:pPr>
            <a:r>
              <a:rPr lang="en-GB" sz="2200" b="0" i="0" u="none" strike="noStrike" cap="none">
                <a:solidFill>
                  <a:srgbClr val="3F3F3F"/>
                </a:solidFill>
                <a:latin typeface="Comic Sans MS"/>
                <a:ea typeface="Comic Sans MS"/>
                <a:cs typeface="Comic Sans MS"/>
                <a:sym typeface="Comic Sans MS"/>
              </a:rPr>
              <a:t>6S - PE day is Tuesday &amp; Thursday, children to attend school wearing their PE kit. </a:t>
            </a:r>
            <a:endParaRPr sz="2200" b="0" i="0" u="none" strike="noStrike" cap="none">
              <a:solidFill>
                <a:srgbClr val="3F3F3F"/>
              </a:solidFill>
              <a:latin typeface="Comic Sans MS"/>
              <a:ea typeface="Comic Sans MS"/>
              <a:cs typeface="Comic Sans MS"/>
              <a:sym typeface="Comic Sans MS"/>
            </a:endParaRPr>
          </a:p>
          <a:p>
            <a:pPr marL="228600" marR="0" lvl="0" indent="0" algn="l" rtl="0">
              <a:lnSpc>
                <a:spcPct val="100000"/>
              </a:lnSpc>
              <a:spcBef>
                <a:spcPts val="740"/>
              </a:spcBef>
              <a:spcAft>
                <a:spcPts val="0"/>
              </a:spcAft>
              <a:buClr>
                <a:srgbClr val="000000"/>
              </a:buClr>
              <a:buSzPts val="2200"/>
              <a:buFont typeface="Arial"/>
              <a:buNone/>
            </a:pPr>
            <a:endParaRPr sz="2200" b="0" i="0" u="none" strike="noStrike" cap="none">
              <a:solidFill>
                <a:srgbClr val="3F3F3F"/>
              </a:solidFill>
              <a:latin typeface="Comic Sans MS"/>
              <a:ea typeface="Comic Sans MS"/>
              <a:cs typeface="Comic Sans MS"/>
              <a:sym typeface="Comic Sans MS"/>
            </a:endParaRPr>
          </a:p>
          <a:p>
            <a:pPr marL="228600" marR="0" lvl="0" indent="-139700" algn="l" rtl="0">
              <a:lnSpc>
                <a:spcPct val="100000"/>
              </a:lnSpc>
              <a:spcBef>
                <a:spcPts val="740"/>
              </a:spcBef>
              <a:spcAft>
                <a:spcPts val="0"/>
              </a:spcAft>
              <a:buClr>
                <a:srgbClr val="3F3F3F"/>
              </a:buClr>
              <a:buSzPts val="2200"/>
              <a:buFont typeface="Comic Sans MS"/>
              <a:buChar char="*"/>
            </a:pPr>
            <a:r>
              <a:rPr lang="en-GB" sz="2200" b="0" i="0" u="none" strike="noStrike" cap="none">
                <a:solidFill>
                  <a:srgbClr val="3F3F3F"/>
                </a:solidFill>
                <a:latin typeface="Comic Sans MS"/>
                <a:ea typeface="Comic Sans MS"/>
                <a:cs typeface="Comic Sans MS"/>
                <a:sym typeface="Comic Sans MS"/>
              </a:rPr>
              <a:t>6L - PE day is Thursday &amp; Friday, children to attend school wearing their PE kit. </a:t>
            </a:r>
            <a:endParaRPr sz="2200" b="0" i="0" u="none" strike="noStrike" cap="none">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endParaRPr sz="2200" b="0" i="0" u="none" strike="noStrike" cap="none">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a:solidFill>
                  <a:srgbClr val="3F3F3F"/>
                </a:solidFill>
                <a:latin typeface="Comic Sans MS"/>
                <a:ea typeface="Comic Sans MS"/>
                <a:cs typeface="Comic Sans MS"/>
                <a:sym typeface="Comic Sans MS"/>
              </a:rPr>
              <a:t>Swimming dates:</a:t>
            </a:r>
            <a:endParaRPr sz="2200" b="0" i="0" u="none" strike="noStrike" cap="none">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a:solidFill>
                  <a:srgbClr val="3F3F3F"/>
                </a:solidFill>
                <a:latin typeface="Comic Sans MS"/>
                <a:ea typeface="Comic Sans MS"/>
                <a:cs typeface="Comic Sans MS"/>
                <a:sym typeface="Comic Sans MS"/>
              </a:rPr>
              <a:t>6</a:t>
            </a:r>
            <a:r>
              <a:rPr lang="en-GB" sz="2200">
                <a:solidFill>
                  <a:srgbClr val="3F3F3F"/>
                </a:solidFill>
                <a:latin typeface="Comic Sans MS"/>
                <a:ea typeface="Comic Sans MS"/>
                <a:cs typeface="Comic Sans MS"/>
                <a:sym typeface="Comic Sans MS"/>
              </a:rPr>
              <a:t>L</a:t>
            </a:r>
            <a:r>
              <a:rPr lang="en-GB" sz="2200" b="0" i="0" u="none" strike="noStrike" cap="none">
                <a:solidFill>
                  <a:srgbClr val="3F3F3F"/>
                </a:solidFill>
                <a:latin typeface="Comic Sans MS"/>
                <a:ea typeface="Comic Sans MS"/>
                <a:cs typeface="Comic Sans MS"/>
                <a:sym typeface="Comic Sans MS"/>
              </a:rPr>
              <a:t> Monday 30th September - Thursday 10th October</a:t>
            </a:r>
            <a:endParaRPr sz="2200" b="0" i="0" u="none" strike="noStrike" cap="none">
              <a:solidFill>
                <a:srgbClr val="3F3F3F"/>
              </a:solidFill>
              <a:latin typeface="Comic Sans MS"/>
              <a:ea typeface="Comic Sans MS"/>
              <a:cs typeface="Comic Sans MS"/>
              <a:sym typeface="Comic Sans MS"/>
            </a:endParaRPr>
          </a:p>
          <a:p>
            <a:pPr marL="0" marR="0" lvl="0" indent="0" algn="l" rtl="0">
              <a:lnSpc>
                <a:spcPct val="100000"/>
              </a:lnSpc>
              <a:spcBef>
                <a:spcPts val="740"/>
              </a:spcBef>
              <a:spcAft>
                <a:spcPts val="0"/>
              </a:spcAft>
              <a:buClr>
                <a:srgbClr val="000000"/>
              </a:buClr>
              <a:buSzPts val="2200"/>
              <a:buFont typeface="Arial"/>
              <a:buNone/>
            </a:pPr>
            <a:r>
              <a:rPr lang="en-GB" sz="2200" b="0" i="0" u="none" strike="noStrike" cap="none">
                <a:solidFill>
                  <a:srgbClr val="3F3F3F"/>
                </a:solidFill>
                <a:latin typeface="Comic Sans MS"/>
                <a:ea typeface="Comic Sans MS"/>
                <a:cs typeface="Comic Sans MS"/>
                <a:sym typeface="Comic Sans MS"/>
              </a:rPr>
              <a:t>6</a:t>
            </a:r>
            <a:r>
              <a:rPr lang="en-GB" sz="2200">
                <a:solidFill>
                  <a:srgbClr val="3F3F3F"/>
                </a:solidFill>
                <a:latin typeface="Comic Sans MS"/>
                <a:ea typeface="Comic Sans MS"/>
                <a:cs typeface="Comic Sans MS"/>
                <a:sym typeface="Comic Sans MS"/>
              </a:rPr>
              <a:t>S</a:t>
            </a:r>
            <a:r>
              <a:rPr lang="en-GB" sz="2200" b="0" i="0" u="none" strike="noStrike" cap="none">
                <a:solidFill>
                  <a:srgbClr val="3F3F3F"/>
                </a:solidFill>
                <a:latin typeface="Comic Sans MS"/>
                <a:ea typeface="Comic Sans MS"/>
                <a:cs typeface="Comic Sans MS"/>
                <a:sym typeface="Comic Sans MS"/>
              </a:rPr>
              <a:t> Monday 14th October - Thursday 24th October</a:t>
            </a:r>
            <a:endParaRPr sz="2200" b="0" i="0" u="none" strike="noStrike" cap="none">
              <a:solidFill>
                <a:srgbClr val="3F3F3F"/>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363503" y="-12"/>
            <a:ext cx="9288077" cy="1143000"/>
          </a:xfrm>
          <a:prstGeom prst="rect">
            <a:avLst/>
          </a:prstGeom>
          <a:noFill/>
          <a:ln>
            <a:noFill/>
          </a:ln>
        </p:spPr>
        <p:txBody>
          <a:bodyPr spcFirstLastPara="1" wrap="square" lIns="91425" tIns="45700" rIns="91425" bIns="45700" anchor="t" anchorCtr="0">
            <a:noAutofit/>
          </a:bodyPr>
          <a:lstStyle/>
          <a:p>
            <a:pPr marL="320040" lvl="0" indent="-329438" algn="ctr" rtl="0">
              <a:lnSpc>
                <a:spcPct val="100000"/>
              </a:lnSpc>
              <a:spcBef>
                <a:spcPts val="0"/>
              </a:spcBef>
              <a:spcAft>
                <a:spcPts val="0"/>
              </a:spcAft>
              <a:buSzPts val="5188"/>
              <a:buChar char="*"/>
            </a:pPr>
            <a:r>
              <a:rPr lang="en-GB" sz="3900"/>
              <a:t>Uniform</a:t>
            </a:r>
            <a:endParaRPr sz="3900"/>
          </a:p>
        </p:txBody>
      </p:sp>
      <p:pic>
        <p:nvPicPr>
          <p:cNvPr id="169" name="Google Shape;169;p11"/>
          <p:cNvPicPr preferRelativeResize="0"/>
          <p:nvPr/>
        </p:nvPicPr>
        <p:blipFill rotWithShape="1">
          <a:blip r:embed="rId3">
            <a:alphaModFix/>
          </a:blip>
          <a:srcRect/>
          <a:stretch/>
        </p:blipFill>
        <p:spPr>
          <a:xfrm>
            <a:off x="161575" y="785975"/>
            <a:ext cx="8820850" cy="2942325"/>
          </a:xfrm>
          <a:prstGeom prst="rect">
            <a:avLst/>
          </a:prstGeom>
          <a:noFill/>
          <a:ln>
            <a:noFill/>
          </a:ln>
        </p:spPr>
      </p:pic>
      <p:pic>
        <p:nvPicPr>
          <p:cNvPr id="170" name="Google Shape;170;p11"/>
          <p:cNvPicPr preferRelativeResize="0"/>
          <p:nvPr/>
        </p:nvPicPr>
        <p:blipFill rotWithShape="1">
          <a:blip r:embed="rId4">
            <a:alphaModFix/>
          </a:blip>
          <a:srcRect/>
          <a:stretch/>
        </p:blipFill>
        <p:spPr>
          <a:xfrm>
            <a:off x="219425" y="3728300"/>
            <a:ext cx="8705150" cy="294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935730" y="118925"/>
            <a:ext cx="6512400" cy="1143000"/>
          </a:xfrm>
          <a:prstGeom prst="rect">
            <a:avLst/>
          </a:prstGeom>
          <a:noFill/>
          <a:ln>
            <a:noFill/>
          </a:ln>
        </p:spPr>
        <p:txBody>
          <a:bodyPr spcFirstLastPara="1" wrap="square" lIns="91425" tIns="45700" rIns="91425" bIns="45700" anchor="t" anchorCtr="0">
            <a:noAutofit/>
          </a:bodyPr>
          <a:lstStyle/>
          <a:p>
            <a:pPr marL="320040" lvl="0" indent="-373888" algn="ctr" rtl="0">
              <a:lnSpc>
                <a:spcPct val="100000"/>
              </a:lnSpc>
              <a:spcBef>
                <a:spcPts val="0"/>
              </a:spcBef>
              <a:spcAft>
                <a:spcPts val="0"/>
              </a:spcAft>
              <a:buSzPts val="5888"/>
              <a:buChar char="*"/>
            </a:pPr>
            <a:r>
              <a:rPr lang="en-GB"/>
              <a:t>Trips and key dates</a:t>
            </a:r>
            <a:endParaRPr/>
          </a:p>
        </p:txBody>
      </p:sp>
      <p:sp>
        <p:nvSpPr>
          <p:cNvPr id="176" name="Google Shape;176;p12"/>
          <p:cNvSpPr txBox="1">
            <a:spLocks noGrp="1"/>
          </p:cNvSpPr>
          <p:nvPr>
            <p:ph type="body" idx="1"/>
          </p:nvPr>
        </p:nvSpPr>
        <p:spPr>
          <a:xfrm>
            <a:off x="44550" y="1047600"/>
            <a:ext cx="9054900" cy="1143000"/>
          </a:xfrm>
          <a:prstGeom prst="rect">
            <a:avLst/>
          </a:prstGeom>
          <a:noFill/>
          <a:ln>
            <a:noFill/>
          </a:ln>
        </p:spPr>
        <p:txBody>
          <a:bodyPr spcFirstLastPara="1" wrap="square" lIns="91425" tIns="45700" rIns="91425" bIns="45700" anchor="t" anchorCtr="0">
            <a:noAutofit/>
          </a:bodyPr>
          <a:lstStyle/>
          <a:p>
            <a:pPr marL="228600" lvl="0" indent="-158750" algn="l" rtl="0">
              <a:lnSpc>
                <a:spcPct val="100000"/>
              </a:lnSpc>
              <a:spcBef>
                <a:spcPts val="740"/>
              </a:spcBef>
              <a:spcAft>
                <a:spcPts val="0"/>
              </a:spcAft>
              <a:buClr>
                <a:schemeClr val="dk1"/>
              </a:buClr>
              <a:buSzPts val="2500"/>
              <a:buChar char="*"/>
            </a:pPr>
            <a:r>
              <a:rPr lang="en-GB" sz="2500">
                <a:solidFill>
                  <a:schemeClr val="dk1"/>
                </a:solidFill>
                <a:latin typeface="Comic Sans MS"/>
                <a:ea typeface="Comic Sans MS"/>
                <a:cs typeface="Comic Sans MS"/>
                <a:sym typeface="Comic Sans MS"/>
              </a:rPr>
              <a:t>Cinema Trip: 28th November</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Residential: Ormside - End of June/ early July</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Visits to library - 6L 27th September, 6S 30th September.</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Local study visit to Liverpool city centre TBC</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Martin Mere TBC</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Play in a day - 6S 19th September, 6L 20th September</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Scoot Fit - 6L Monday 7th October, 6S Tuesday 8th October</a:t>
            </a:r>
            <a:endParaRPr sz="2500">
              <a:solidFill>
                <a:schemeClr val="dk1"/>
              </a:solidFill>
              <a:latin typeface="Comic Sans MS"/>
              <a:ea typeface="Comic Sans MS"/>
              <a:cs typeface="Comic Sans MS"/>
              <a:sym typeface="Comic Sans MS"/>
            </a:endParaRPr>
          </a:p>
          <a:p>
            <a:pPr marL="228600" lvl="0" indent="-158750" algn="l" rtl="0">
              <a:lnSpc>
                <a:spcPct val="100000"/>
              </a:lnSpc>
              <a:spcBef>
                <a:spcPts val="740"/>
              </a:spcBef>
              <a:spcAft>
                <a:spcPts val="0"/>
              </a:spcAft>
              <a:buClr>
                <a:schemeClr val="dk1"/>
              </a:buClr>
              <a:buSzPts val="2500"/>
              <a:buFont typeface="Comic Sans MS"/>
              <a:buChar char="*"/>
            </a:pPr>
            <a:r>
              <a:rPr lang="en-GB" sz="2500">
                <a:solidFill>
                  <a:schemeClr val="dk1"/>
                </a:solidFill>
                <a:latin typeface="Comic Sans MS"/>
                <a:ea typeface="Comic Sans MS"/>
                <a:cs typeface="Comic Sans MS"/>
                <a:sym typeface="Comic Sans MS"/>
              </a:rPr>
              <a:t>Year group liturgies- 09:30am Thursday 17th October 2024 Topic - Courage, 09:30am Thursday 26th June 2025 Topic - Truth &amp; Justice</a:t>
            </a:r>
            <a:endParaRPr sz="250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lvl="0" indent="0" algn="r" rtl="0">
              <a:lnSpc>
                <a:spcPct val="100000"/>
              </a:lnSpc>
              <a:spcBef>
                <a:spcPts val="0"/>
              </a:spcBef>
              <a:spcAft>
                <a:spcPts val="0"/>
              </a:spcAft>
              <a:buSzPts val="5888"/>
              <a:buNone/>
            </a:pPr>
            <a:endParaRPr/>
          </a:p>
        </p:txBody>
      </p:sp>
      <p:pic>
        <p:nvPicPr>
          <p:cNvPr id="182" name="Google Shape;182;p13"/>
          <p:cNvPicPr preferRelativeResize="0">
            <a:picLocks noGrp="1"/>
          </p:cNvPicPr>
          <p:nvPr>
            <p:ph type="body" idx="1"/>
          </p:nvPr>
        </p:nvPicPr>
        <p:blipFill rotWithShape="1">
          <a:blip r:embed="rId3">
            <a:alphaModFix/>
          </a:blip>
          <a:srcRect l="16106" t="9536" r="16748" b="6982"/>
          <a:stretch/>
        </p:blipFill>
        <p:spPr>
          <a:xfrm>
            <a:off x="0" y="0"/>
            <a:ext cx="9227201" cy="64498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p>
            <a:pPr marL="320040" lvl="0" indent="0" algn="r" rtl="0">
              <a:lnSpc>
                <a:spcPct val="100000"/>
              </a:lnSpc>
              <a:spcBef>
                <a:spcPts val="0"/>
              </a:spcBef>
              <a:spcAft>
                <a:spcPts val="0"/>
              </a:spcAft>
              <a:buSzPts val="5888"/>
              <a:buNone/>
            </a:pPr>
            <a:endParaRPr/>
          </a:p>
        </p:txBody>
      </p:sp>
      <p:pic>
        <p:nvPicPr>
          <p:cNvPr id="188" name="Google Shape;188;p14"/>
          <p:cNvPicPr preferRelativeResize="0">
            <a:picLocks noGrp="1"/>
          </p:cNvPicPr>
          <p:nvPr>
            <p:ph type="body" idx="1"/>
          </p:nvPr>
        </p:nvPicPr>
        <p:blipFill rotWithShape="1">
          <a:blip r:embed="rId3">
            <a:alphaModFix/>
          </a:blip>
          <a:srcRect l="17442" t="11910" r="18083" b="18867"/>
          <a:stretch/>
        </p:blipFill>
        <p:spPr>
          <a:xfrm>
            <a:off x="-17823" y="-54768"/>
            <a:ext cx="10016460" cy="69127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405708" y="542617"/>
            <a:ext cx="822960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608"/>
              <a:buNone/>
            </a:pPr>
            <a:r>
              <a:rPr lang="en-GB" sz="3600" b="1" u="sng">
                <a:latin typeface="Comic Sans MS"/>
                <a:ea typeface="Comic Sans MS"/>
                <a:cs typeface="Comic Sans MS"/>
                <a:sym typeface="Comic Sans MS"/>
              </a:rPr>
              <a:t>SATs </a:t>
            </a:r>
            <a:r>
              <a:rPr lang="en-GB" sz="3600" u="sng">
                <a:latin typeface="Comic Sans MS"/>
                <a:ea typeface="Comic Sans MS"/>
                <a:cs typeface="Comic Sans MS"/>
                <a:sym typeface="Comic Sans MS"/>
              </a:rPr>
              <a:t>12</a:t>
            </a:r>
            <a:r>
              <a:rPr lang="en-GB" sz="3600" u="sng" baseline="30000">
                <a:latin typeface="Comic Sans MS"/>
                <a:ea typeface="Comic Sans MS"/>
                <a:cs typeface="Comic Sans MS"/>
                <a:sym typeface="Comic Sans MS"/>
              </a:rPr>
              <a:t>th</a:t>
            </a:r>
            <a:r>
              <a:rPr lang="en-GB" sz="3600" u="sng">
                <a:latin typeface="Comic Sans MS"/>
                <a:ea typeface="Comic Sans MS"/>
                <a:cs typeface="Comic Sans MS"/>
                <a:sym typeface="Comic Sans MS"/>
              </a:rPr>
              <a:t> </a:t>
            </a:r>
            <a:r>
              <a:rPr lang="en-GB" sz="3600" b="1" u="sng">
                <a:latin typeface="Comic Sans MS"/>
                <a:ea typeface="Comic Sans MS"/>
                <a:cs typeface="Comic Sans MS"/>
                <a:sym typeface="Comic Sans MS"/>
              </a:rPr>
              <a:t>-</a:t>
            </a:r>
            <a:r>
              <a:rPr lang="en-GB" sz="3600" u="sng">
                <a:latin typeface="Comic Sans MS"/>
                <a:ea typeface="Comic Sans MS"/>
                <a:cs typeface="Comic Sans MS"/>
                <a:sym typeface="Comic Sans MS"/>
              </a:rPr>
              <a:t>15</a:t>
            </a:r>
            <a:r>
              <a:rPr lang="en-GB" sz="3600" b="1" u="sng" baseline="30000">
                <a:latin typeface="Comic Sans MS"/>
                <a:ea typeface="Comic Sans MS"/>
                <a:cs typeface="Comic Sans MS"/>
                <a:sym typeface="Comic Sans MS"/>
              </a:rPr>
              <a:t>th</a:t>
            </a:r>
            <a:r>
              <a:rPr lang="en-GB" sz="3600" b="1" u="sng">
                <a:latin typeface="Comic Sans MS"/>
                <a:ea typeface="Comic Sans MS"/>
                <a:cs typeface="Comic Sans MS"/>
                <a:sym typeface="Comic Sans MS"/>
              </a:rPr>
              <a:t> May 202</a:t>
            </a:r>
            <a:r>
              <a:rPr lang="en-GB" sz="3600" u="sng">
                <a:latin typeface="Comic Sans MS"/>
                <a:ea typeface="Comic Sans MS"/>
                <a:cs typeface="Comic Sans MS"/>
                <a:sym typeface="Comic Sans MS"/>
              </a:rPr>
              <a:t>5</a:t>
            </a:r>
            <a:endParaRPr/>
          </a:p>
        </p:txBody>
      </p:sp>
      <p:sp>
        <p:nvSpPr>
          <p:cNvPr id="194" name="Google Shape;194;p15"/>
          <p:cNvSpPr txBox="1">
            <a:spLocks noGrp="1"/>
          </p:cNvSpPr>
          <p:nvPr>
            <p:ph type="body" idx="1"/>
          </p:nvPr>
        </p:nvSpPr>
        <p:spPr>
          <a:xfrm>
            <a:off x="683575" y="1588650"/>
            <a:ext cx="6400800" cy="4724100"/>
          </a:xfrm>
          <a:prstGeom prst="rect">
            <a:avLst/>
          </a:prstGeom>
          <a:noFill/>
          <a:ln>
            <a:noFill/>
          </a:ln>
        </p:spPr>
        <p:txBody>
          <a:bodyPr spcFirstLastPara="1" wrap="square" lIns="91425" tIns="45700" rIns="91425" bIns="45700" anchor="t" anchorCtr="0">
            <a:normAutofit fontScale="55000" lnSpcReduction="20000"/>
          </a:bodyPr>
          <a:lstStyle/>
          <a:p>
            <a:pPr marL="228600" lvl="0" indent="-152095" algn="l" rtl="0">
              <a:lnSpc>
                <a:spcPct val="100000"/>
              </a:lnSpc>
              <a:spcBef>
                <a:spcPts val="0"/>
              </a:spcBef>
              <a:spcAft>
                <a:spcPts val="0"/>
              </a:spcAft>
              <a:buSzPct val="117859"/>
              <a:buChar char="*"/>
            </a:pPr>
            <a:r>
              <a:rPr lang="en-GB" sz="3695">
                <a:latin typeface="Comic Sans MS"/>
                <a:ea typeface="Comic Sans MS"/>
                <a:cs typeface="Comic Sans MS"/>
                <a:sym typeface="Comic Sans MS"/>
              </a:rPr>
              <a:t>Preparation</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Teaching and Learning</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Seesaw App</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Expectations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Pace</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Question Types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Curriculum</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Revision</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Homework</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Files</a:t>
            </a:r>
            <a:endParaRPr sz="3695"/>
          </a:p>
          <a:p>
            <a:pPr marL="228600" lvl="0" indent="-152095" algn="l" rtl="0">
              <a:lnSpc>
                <a:spcPct val="100000"/>
              </a:lnSpc>
              <a:spcBef>
                <a:spcPts val="641"/>
              </a:spcBef>
              <a:spcAft>
                <a:spcPts val="0"/>
              </a:spcAft>
              <a:buSzPct val="117859"/>
              <a:buChar char="*"/>
            </a:pPr>
            <a:r>
              <a:rPr lang="en-GB" sz="3695">
                <a:latin typeface="Comic Sans MS"/>
                <a:ea typeface="Comic Sans MS"/>
                <a:cs typeface="Comic Sans MS"/>
                <a:sym typeface="Comic Sans MS"/>
              </a:rPr>
              <a:t>Parent’s SATs meeting  December at 3.30pm TBC</a:t>
            </a:r>
            <a:endParaRPr sz="3695"/>
          </a:p>
          <a:p>
            <a:pPr marL="228600" lvl="0" indent="-42131" algn="l" rtl="0">
              <a:lnSpc>
                <a:spcPct val="100000"/>
              </a:lnSpc>
              <a:spcBef>
                <a:spcPts val="641"/>
              </a:spcBef>
              <a:spcAft>
                <a:spcPts val="0"/>
              </a:spcAft>
              <a:buSzPct val="130000"/>
              <a:buNone/>
            </a:pPr>
            <a:endParaRPr>
              <a:latin typeface="Comic Sans MS"/>
              <a:ea typeface="Comic Sans MS"/>
              <a:cs typeface="Comic Sans MS"/>
              <a:sym typeface="Comic Sans MS"/>
            </a:endParaRPr>
          </a:p>
        </p:txBody>
      </p:sp>
      <p:pic>
        <p:nvPicPr>
          <p:cNvPr id="195" name="Google Shape;195;p15" descr="KEEP CALM and DON'T WORRY ABOUT SATS"/>
          <p:cNvPicPr preferRelativeResize="0"/>
          <p:nvPr/>
        </p:nvPicPr>
        <p:blipFill rotWithShape="1">
          <a:blip r:embed="rId3">
            <a:alphaModFix/>
          </a:blip>
          <a:srcRect/>
          <a:stretch/>
        </p:blipFill>
        <p:spPr>
          <a:xfrm>
            <a:off x="6444208" y="2540901"/>
            <a:ext cx="2191100" cy="25562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912329" y="404675"/>
            <a:ext cx="6512511"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en-GB" u="sng">
                <a:latin typeface="Comic Sans MS"/>
                <a:ea typeface="Comic Sans MS"/>
                <a:cs typeface="Comic Sans MS"/>
                <a:sym typeface="Comic Sans MS"/>
              </a:rPr>
              <a:t>Funding</a:t>
            </a:r>
            <a:endParaRPr/>
          </a:p>
        </p:txBody>
      </p:sp>
      <p:sp>
        <p:nvSpPr>
          <p:cNvPr id="201" name="Google Shape;201;p16"/>
          <p:cNvSpPr txBox="1">
            <a:spLocks noGrp="1"/>
          </p:cNvSpPr>
          <p:nvPr>
            <p:ph type="body" idx="1"/>
          </p:nvPr>
        </p:nvSpPr>
        <p:spPr>
          <a:xfrm>
            <a:off x="341550" y="1547675"/>
            <a:ext cx="8460900" cy="1143000"/>
          </a:xfrm>
          <a:prstGeom prst="rect">
            <a:avLst/>
          </a:prstGeom>
          <a:noFill/>
          <a:ln>
            <a:noFill/>
          </a:ln>
        </p:spPr>
        <p:txBody>
          <a:bodyPr spcFirstLastPara="1" wrap="square" lIns="91425" tIns="45700" rIns="91425" bIns="45700" anchor="t" anchorCtr="0">
            <a:noAutofit/>
          </a:bodyPr>
          <a:lstStyle/>
          <a:p>
            <a:pPr marL="228600" lvl="0" indent="-232409" algn="l" rtl="0">
              <a:lnSpc>
                <a:spcPct val="100000"/>
              </a:lnSpc>
              <a:spcBef>
                <a:spcPts val="740"/>
              </a:spcBef>
              <a:spcAft>
                <a:spcPts val="0"/>
              </a:spcAft>
              <a:buSzPts val="3660"/>
              <a:buChar char="*"/>
            </a:pPr>
            <a:r>
              <a:rPr lang="en-GB" sz="3000">
                <a:latin typeface="Comic Sans MS"/>
                <a:ea typeface="Comic Sans MS"/>
                <a:cs typeface="Comic Sans MS"/>
                <a:sym typeface="Comic Sans MS"/>
              </a:rPr>
              <a:t>Free School Meals ( Complete Forms)</a:t>
            </a:r>
            <a:endParaRPr sz="3000"/>
          </a:p>
          <a:p>
            <a:pPr marL="228600" lvl="0" indent="-232409" algn="l" rtl="0">
              <a:lnSpc>
                <a:spcPct val="100000"/>
              </a:lnSpc>
              <a:spcBef>
                <a:spcPts val="740"/>
              </a:spcBef>
              <a:spcAft>
                <a:spcPts val="0"/>
              </a:spcAft>
              <a:buSzPts val="3660"/>
              <a:buChar char="*"/>
            </a:pPr>
            <a:r>
              <a:rPr lang="en-GB" sz="3000">
                <a:latin typeface="Comic Sans MS"/>
                <a:ea typeface="Comic Sans MS"/>
                <a:cs typeface="Comic Sans MS"/>
                <a:sym typeface="Comic Sans MS"/>
              </a:rPr>
              <a:t>PTFA - End of year celebrations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551995"/>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608"/>
              <a:buNone/>
            </a:pPr>
            <a:r>
              <a:rPr lang="en-GB" sz="3600" b="1" u="sng">
                <a:latin typeface="Comic Sans MS"/>
                <a:ea typeface="Comic Sans MS"/>
                <a:cs typeface="Comic Sans MS"/>
                <a:sym typeface="Comic Sans MS"/>
              </a:rPr>
              <a:t>Communication </a:t>
            </a:r>
            <a:endParaRPr/>
          </a:p>
        </p:txBody>
      </p:sp>
      <p:pic>
        <p:nvPicPr>
          <p:cNvPr id="207" name="Google Shape;207;p17" descr="Image result for twitter">
            <a:hlinkClick r:id="rId3"/>
          </p:cNvPr>
          <p:cNvPicPr preferRelativeResize="0"/>
          <p:nvPr/>
        </p:nvPicPr>
        <p:blipFill rotWithShape="1">
          <a:blip r:embed="rId4">
            <a:alphaModFix/>
          </a:blip>
          <a:srcRect/>
          <a:stretch/>
        </p:blipFill>
        <p:spPr>
          <a:xfrm>
            <a:off x="683568" y="1628800"/>
            <a:ext cx="1681527" cy="1368152"/>
          </a:xfrm>
          <a:prstGeom prst="rect">
            <a:avLst/>
          </a:prstGeom>
          <a:noFill/>
          <a:ln>
            <a:noFill/>
          </a:ln>
        </p:spPr>
      </p:pic>
      <p:sp>
        <p:nvSpPr>
          <p:cNvPr id="208" name="Google Shape;208;p17"/>
          <p:cNvSpPr txBox="1"/>
          <p:nvPr/>
        </p:nvSpPr>
        <p:spPr>
          <a:xfrm>
            <a:off x="539552" y="3212976"/>
            <a:ext cx="25922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omic Sans MS"/>
                <a:ea typeface="Comic Sans MS"/>
                <a:cs typeface="Comic Sans MS"/>
                <a:sym typeface="Comic Sans MS"/>
              </a:rPr>
              <a:t>@slaurences</a:t>
            </a:r>
            <a:endParaRPr sz="2800" b="0" i="0" u="none" strike="noStrike" cap="none">
              <a:solidFill>
                <a:schemeClr val="dk1"/>
              </a:solidFill>
              <a:latin typeface="Comic Sans MS"/>
              <a:ea typeface="Comic Sans MS"/>
              <a:cs typeface="Comic Sans MS"/>
              <a:sym typeface="Comic Sans MS"/>
            </a:endParaRPr>
          </a:p>
        </p:txBody>
      </p:sp>
      <p:sp>
        <p:nvSpPr>
          <p:cNvPr id="209" name="Google Shape;209;p17"/>
          <p:cNvSpPr/>
          <p:nvPr/>
        </p:nvSpPr>
        <p:spPr>
          <a:xfrm>
            <a:off x="5280564" y="2451029"/>
            <a:ext cx="29506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School Spider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St Laurences in App Store</a:t>
            </a:r>
            <a:endParaRPr sz="1400" b="0" i="0" u="none" strike="noStrike" cap="none">
              <a:solidFill>
                <a:srgbClr val="000000"/>
              </a:solidFill>
              <a:latin typeface="Arial"/>
              <a:ea typeface="Arial"/>
              <a:cs typeface="Arial"/>
              <a:sym typeface="Arial"/>
            </a:endParaRPr>
          </a:p>
        </p:txBody>
      </p:sp>
      <p:sp>
        <p:nvSpPr>
          <p:cNvPr id="210" name="Google Shape;210;p17"/>
          <p:cNvSpPr txBox="1"/>
          <p:nvPr/>
        </p:nvSpPr>
        <p:spPr>
          <a:xfrm>
            <a:off x="1043608" y="5013176"/>
            <a:ext cx="374441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Char char="•"/>
            </a:pPr>
            <a:r>
              <a:rPr lang="en-GB" sz="1800" b="1" i="0" u="none" strike="noStrike" cap="none">
                <a:solidFill>
                  <a:schemeClr val="dk1"/>
                </a:solidFill>
                <a:latin typeface="Comic Sans MS"/>
                <a:ea typeface="Comic Sans MS"/>
                <a:cs typeface="Comic Sans MS"/>
                <a:sym typeface="Comic Sans MS"/>
              </a:rPr>
              <a:t>Newsletters - E-mail addresses</a:t>
            </a: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11" name="Google Shape;211;p17" descr="Image result for seesaw">
            <a:hlinkClick r:id="rId5"/>
          </p:cNvPr>
          <p:cNvPicPr preferRelativeResize="0"/>
          <p:nvPr/>
        </p:nvPicPr>
        <p:blipFill rotWithShape="1">
          <a:blip r:embed="rId6">
            <a:alphaModFix/>
          </a:blip>
          <a:srcRect/>
          <a:stretch/>
        </p:blipFill>
        <p:spPr>
          <a:xfrm>
            <a:off x="4572000" y="3755322"/>
            <a:ext cx="4367823" cy="2515708"/>
          </a:xfrm>
          <a:prstGeom prst="rect">
            <a:avLst/>
          </a:prstGeom>
          <a:noFill/>
          <a:ln>
            <a:noFill/>
          </a:ln>
        </p:spPr>
      </p:pic>
      <p:pic>
        <p:nvPicPr>
          <p:cNvPr id="212" name="Google Shape;212;p17"/>
          <p:cNvPicPr preferRelativeResize="0"/>
          <p:nvPr/>
        </p:nvPicPr>
        <p:blipFill rotWithShape="1">
          <a:blip r:embed="rId7">
            <a:alphaModFix/>
          </a:blip>
          <a:srcRect/>
          <a:stretch/>
        </p:blipFill>
        <p:spPr>
          <a:xfrm>
            <a:off x="5803410" y="355548"/>
            <a:ext cx="19050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1043608"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u="sng">
                <a:latin typeface="Comic Sans MS"/>
                <a:ea typeface="Comic Sans MS"/>
                <a:cs typeface="Comic Sans MS"/>
                <a:sym typeface="Comic Sans MS"/>
              </a:rPr>
              <a:t>Social Media</a:t>
            </a:r>
            <a:endParaRPr/>
          </a:p>
        </p:txBody>
      </p:sp>
      <p:sp>
        <p:nvSpPr>
          <p:cNvPr id="218" name="Google Shape;218;p18"/>
          <p:cNvSpPr txBox="1">
            <a:spLocks noGrp="1"/>
          </p:cNvSpPr>
          <p:nvPr>
            <p:ph type="body" idx="1"/>
          </p:nvPr>
        </p:nvSpPr>
        <p:spPr>
          <a:xfrm>
            <a:off x="971600" y="1772816"/>
            <a:ext cx="6400800" cy="3474720"/>
          </a:xfrm>
          <a:prstGeom prst="rect">
            <a:avLst/>
          </a:prstGeom>
          <a:noFill/>
          <a:ln>
            <a:noFill/>
          </a:ln>
        </p:spPr>
        <p:txBody>
          <a:bodyPr spcFirstLastPara="1" wrap="square" lIns="91425" tIns="45700" rIns="91425" bIns="45700" anchor="t" anchorCtr="0">
            <a:normAutofit/>
          </a:bodyPr>
          <a:lstStyle/>
          <a:p>
            <a:pPr marL="228600" lvl="0" indent="-297180" algn="l" rtl="0">
              <a:lnSpc>
                <a:spcPct val="100000"/>
              </a:lnSpc>
              <a:spcBef>
                <a:spcPts val="0"/>
              </a:spcBef>
              <a:spcAft>
                <a:spcPts val="0"/>
              </a:spcAft>
              <a:buSzPts val="4680"/>
              <a:buChar char="*"/>
            </a:pPr>
            <a:r>
              <a:rPr lang="en-GB" sz="3600">
                <a:latin typeface="Comic Sans MS"/>
                <a:ea typeface="Comic Sans MS"/>
                <a:cs typeface="Comic Sans MS"/>
                <a:sym typeface="Comic Sans MS"/>
              </a:rPr>
              <a:t>Age</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Guidance</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Issues</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Role models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1043608"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u="sng">
                <a:latin typeface="Comic Sans MS"/>
                <a:ea typeface="Comic Sans MS"/>
                <a:cs typeface="Comic Sans MS"/>
                <a:sym typeface="Comic Sans MS"/>
              </a:rPr>
              <a:t>Thank You</a:t>
            </a:r>
            <a:endParaRPr/>
          </a:p>
        </p:txBody>
      </p:sp>
      <p:sp>
        <p:nvSpPr>
          <p:cNvPr id="224" name="Google Shape;224;p19"/>
          <p:cNvSpPr txBox="1">
            <a:spLocks noGrp="1"/>
          </p:cNvSpPr>
          <p:nvPr>
            <p:ph type="body" idx="1"/>
          </p:nvPr>
        </p:nvSpPr>
        <p:spPr>
          <a:xfrm>
            <a:off x="971600" y="1772816"/>
            <a:ext cx="6400800" cy="3474720"/>
          </a:xfrm>
          <a:prstGeom prst="rect">
            <a:avLst/>
          </a:prstGeom>
          <a:noFill/>
          <a:ln>
            <a:noFill/>
          </a:ln>
        </p:spPr>
        <p:txBody>
          <a:bodyPr spcFirstLastPara="1" wrap="square" lIns="91425" tIns="45700" rIns="91425" bIns="45700" anchor="t" anchorCtr="0">
            <a:normAutofit/>
          </a:bodyPr>
          <a:lstStyle/>
          <a:p>
            <a:pPr marL="45720" lvl="0" indent="0" algn="l" rtl="0">
              <a:lnSpc>
                <a:spcPct val="100000"/>
              </a:lnSpc>
              <a:spcBef>
                <a:spcPts val="0"/>
              </a:spcBef>
              <a:spcAft>
                <a:spcPts val="0"/>
              </a:spcAft>
              <a:buSzPts val="6240"/>
              <a:buNone/>
            </a:pPr>
            <a:r>
              <a:rPr lang="en-GB" sz="4800">
                <a:latin typeface="Comic Sans MS"/>
                <a:ea typeface="Comic Sans MS"/>
                <a:cs typeface="Comic Sans MS"/>
                <a:sym typeface="Comic Sans MS"/>
              </a:rPr>
              <a:t>Coffee </a:t>
            </a:r>
            <a:endParaRPr/>
          </a:p>
          <a:p>
            <a:pPr marL="45720" lvl="0" indent="0" algn="l" rtl="0">
              <a:lnSpc>
                <a:spcPct val="100000"/>
              </a:lnSpc>
              <a:spcBef>
                <a:spcPts val="1260"/>
              </a:spcBef>
              <a:spcAft>
                <a:spcPts val="0"/>
              </a:spcAft>
              <a:buSzPts val="6240"/>
              <a:buNone/>
            </a:pPr>
            <a:endParaRPr sz="4800">
              <a:latin typeface="Comic Sans MS"/>
              <a:ea typeface="Comic Sans MS"/>
              <a:cs typeface="Comic Sans MS"/>
              <a:sym typeface="Comic Sans MS"/>
            </a:endParaRPr>
          </a:p>
          <a:p>
            <a:pPr marL="45720" lvl="0" indent="0" algn="l" rtl="0">
              <a:lnSpc>
                <a:spcPct val="100000"/>
              </a:lnSpc>
              <a:spcBef>
                <a:spcPts val="1260"/>
              </a:spcBef>
              <a:spcAft>
                <a:spcPts val="0"/>
              </a:spcAft>
              <a:buSzPts val="6240"/>
              <a:buNone/>
            </a:pPr>
            <a:r>
              <a:rPr lang="en-GB" sz="4800">
                <a:latin typeface="Comic Sans MS"/>
                <a:ea typeface="Comic Sans MS"/>
                <a:cs typeface="Comic Sans MS"/>
                <a:sym typeface="Comic Sans MS"/>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756592" y="620688"/>
            <a:ext cx="6512511" cy="1143000"/>
          </a:xfrm>
          <a:prstGeom prst="rect">
            <a:avLst/>
          </a:prstGeom>
          <a:noFill/>
          <a:ln>
            <a:noFill/>
          </a:ln>
        </p:spPr>
        <p:txBody>
          <a:bodyPr spcFirstLastPara="1" wrap="square" lIns="91425" tIns="45700" rIns="91425" bIns="45700" anchor="t" anchorCtr="0">
            <a:noAutofit/>
          </a:bodyPr>
          <a:lstStyle/>
          <a:p>
            <a:pPr marL="320040" lvl="0" indent="-373888" algn="r" rtl="0">
              <a:lnSpc>
                <a:spcPct val="100000"/>
              </a:lnSpc>
              <a:spcBef>
                <a:spcPts val="0"/>
              </a:spcBef>
              <a:spcAft>
                <a:spcPts val="0"/>
              </a:spcAft>
              <a:buSzPts val="5888"/>
              <a:buChar char="*"/>
            </a:pPr>
            <a:r>
              <a:rPr lang="en-GB"/>
              <a:t>Staff</a:t>
            </a:r>
            <a:endParaRPr/>
          </a:p>
        </p:txBody>
      </p:sp>
      <p:sp>
        <p:nvSpPr>
          <p:cNvPr id="113" name="Google Shape;113;p2"/>
          <p:cNvSpPr txBox="1"/>
          <p:nvPr/>
        </p:nvSpPr>
        <p:spPr>
          <a:xfrm>
            <a:off x="247875" y="1700775"/>
            <a:ext cx="8526900" cy="3824093"/>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0"/>
              </a:spcBef>
              <a:spcAft>
                <a:spcPts val="0"/>
              </a:spcAft>
              <a:buClr>
                <a:schemeClr val="dk1"/>
              </a:buClr>
              <a:buSzPts val="1100"/>
              <a:buFont typeface="Arial"/>
              <a:buNone/>
            </a:pPr>
            <a:r>
              <a:rPr lang="en-GB" sz="3000" b="0" i="0" u="none" strike="noStrike" cap="none">
                <a:solidFill>
                  <a:schemeClr val="dk1"/>
                </a:solidFill>
                <a:latin typeface="Comic Sans MS"/>
                <a:ea typeface="Comic Sans MS"/>
                <a:cs typeface="Comic Sans MS"/>
                <a:sym typeface="Comic Sans MS"/>
              </a:rPr>
              <a:t>Our class teachers are: Mr Biggs (6S) and Mr Grant (6L).</a:t>
            </a:r>
            <a:endParaRPr sz="3000" b="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0"/>
              </a:spcAft>
              <a:buClr>
                <a:srgbClr val="000000"/>
              </a:buClr>
              <a:buSzPts val="3000"/>
              <a:buFont typeface="Arial"/>
              <a:buNone/>
            </a:pPr>
            <a:r>
              <a:rPr lang="en-GB" sz="3000" b="0" i="0" u="none" strike="noStrike" cap="none">
                <a:solidFill>
                  <a:schemeClr val="dk1"/>
                </a:solidFill>
                <a:latin typeface="Comic Sans MS"/>
                <a:ea typeface="Comic Sans MS"/>
                <a:cs typeface="Comic Sans MS"/>
                <a:sym typeface="Comic Sans MS"/>
              </a:rPr>
              <a:t>Support staff within classes Mrs Burns, Miss Irwin and Ms Green</a:t>
            </a:r>
            <a:endParaRPr sz="3000" b="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0"/>
              </a:spcAft>
              <a:buClr>
                <a:schemeClr val="dk1"/>
              </a:buClr>
              <a:buSzPts val="1100"/>
              <a:buFont typeface="Arial"/>
              <a:buNone/>
            </a:pPr>
            <a:endParaRPr sz="3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1403648" y="548680"/>
            <a:ext cx="6512511" cy="1143000"/>
          </a:xfrm>
          <a:prstGeom prst="rect">
            <a:avLst/>
          </a:prstGeom>
          <a:noFill/>
          <a:ln>
            <a:noFill/>
          </a:ln>
        </p:spPr>
        <p:txBody>
          <a:bodyPr spcFirstLastPara="1" wrap="square" lIns="91425" tIns="45700" rIns="91425" bIns="45700" anchor="t" anchorCtr="0">
            <a:noAutofit/>
          </a:bodyPr>
          <a:lstStyle/>
          <a:p>
            <a:pPr marL="320040" lvl="0" indent="-320040" algn="ctr" rtl="0">
              <a:lnSpc>
                <a:spcPct val="100000"/>
              </a:lnSpc>
              <a:spcBef>
                <a:spcPts val="0"/>
              </a:spcBef>
              <a:spcAft>
                <a:spcPts val="0"/>
              </a:spcAft>
              <a:buSzPts val="5888"/>
              <a:buNone/>
            </a:pPr>
            <a:r>
              <a:rPr lang="en-GB">
                <a:latin typeface="Comic Sans MS"/>
                <a:ea typeface="Comic Sans MS"/>
                <a:cs typeface="Comic Sans MS"/>
                <a:sym typeface="Comic Sans MS"/>
              </a:rPr>
              <a:t>Year 6 Timetable</a:t>
            </a:r>
            <a:endParaRPr/>
          </a:p>
        </p:txBody>
      </p:sp>
      <p:pic>
        <p:nvPicPr>
          <p:cNvPr id="119" name="Google Shape;119;p3"/>
          <p:cNvPicPr preferRelativeResize="0"/>
          <p:nvPr/>
        </p:nvPicPr>
        <p:blipFill rotWithShape="1">
          <a:blip r:embed="rId3">
            <a:alphaModFix/>
          </a:blip>
          <a:srcRect/>
          <a:stretch/>
        </p:blipFill>
        <p:spPr>
          <a:xfrm>
            <a:off x="181775" y="1355075"/>
            <a:ext cx="8874101" cy="523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95536" y="476672"/>
            <a:ext cx="8352928" cy="129614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072"/>
              <a:buNone/>
            </a:pPr>
            <a:r>
              <a:rPr lang="en-GB" sz="2400" u="sng">
                <a:latin typeface="Comic Sans MS"/>
                <a:ea typeface="Comic Sans MS"/>
                <a:cs typeface="Comic Sans MS"/>
                <a:sym typeface="Comic Sans MS"/>
              </a:rPr>
              <a:t>Year 6 Curriculum</a:t>
            </a:r>
            <a:endParaRPr/>
          </a:p>
        </p:txBody>
      </p:sp>
      <p:pic>
        <p:nvPicPr>
          <p:cNvPr id="125" name="Google Shape;125;p4"/>
          <p:cNvPicPr preferRelativeResize="0"/>
          <p:nvPr/>
        </p:nvPicPr>
        <p:blipFill rotWithShape="1">
          <a:blip r:embed="rId3">
            <a:alphaModFix/>
          </a:blip>
          <a:srcRect/>
          <a:stretch/>
        </p:blipFill>
        <p:spPr>
          <a:xfrm>
            <a:off x="197768" y="1412776"/>
            <a:ext cx="8748464" cy="4326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898199" y="129650"/>
            <a:ext cx="7043100" cy="1143000"/>
          </a:xfrm>
          <a:prstGeom prst="rect">
            <a:avLst/>
          </a:prstGeom>
          <a:noFill/>
          <a:ln>
            <a:noFill/>
          </a:ln>
        </p:spPr>
        <p:txBody>
          <a:bodyPr spcFirstLastPara="1" wrap="square" lIns="91425" tIns="45700" rIns="91425" bIns="45700" anchor="t" anchorCtr="0">
            <a:noAutofit/>
          </a:bodyPr>
          <a:lstStyle/>
          <a:p>
            <a:pPr marL="320040" lvl="0" indent="-222250" algn="l" rtl="0">
              <a:lnSpc>
                <a:spcPct val="100000"/>
              </a:lnSpc>
              <a:spcBef>
                <a:spcPts val="0"/>
              </a:spcBef>
              <a:spcAft>
                <a:spcPts val="0"/>
              </a:spcAft>
              <a:buSzPts val="3500"/>
              <a:buChar char="*"/>
            </a:pPr>
            <a:r>
              <a:rPr lang="en-GB" sz="3500"/>
              <a:t>RSHE</a:t>
            </a:r>
            <a:endParaRPr sz="3500"/>
          </a:p>
          <a:p>
            <a:pPr marL="320040" lvl="0" indent="-139700" algn="l" rtl="0">
              <a:lnSpc>
                <a:spcPct val="100000"/>
              </a:lnSpc>
              <a:spcBef>
                <a:spcPts val="0"/>
              </a:spcBef>
              <a:spcAft>
                <a:spcPts val="0"/>
              </a:spcAft>
              <a:buSzPts val="2200"/>
              <a:buChar char="*"/>
            </a:pPr>
            <a:r>
              <a:rPr lang="en-GB" sz="2200" b="0">
                <a:latin typeface="Comic Sans MS"/>
                <a:ea typeface="Comic Sans MS"/>
                <a:cs typeface="Comic Sans MS"/>
                <a:sym typeface="Comic Sans MS"/>
              </a:rPr>
              <a:t>Year 6 - The wonder of God's love in creating new life. </a:t>
            </a:r>
            <a:br>
              <a:rPr lang="en-GB" sz="2200"/>
            </a:br>
            <a:r>
              <a:rPr lang="en-GB" sz="2200" b="0">
                <a:latin typeface="Comic Sans MS"/>
                <a:ea typeface="Comic Sans MS"/>
                <a:cs typeface="Comic Sans MS"/>
                <a:sym typeface="Comic Sans MS"/>
              </a:rPr>
              <a:t>The scheme focuses on friendship, family, community, relationships and spirituality; a guide to the children’s development as young people. The content is age appropriate and is taught with sensitivity, taking into account the children’s level of maturity in regard to the delivery of the lessons.</a:t>
            </a:r>
            <a:endParaRPr sz="2200" b="0">
              <a:latin typeface="Comic Sans MS"/>
              <a:ea typeface="Comic Sans MS"/>
              <a:cs typeface="Comic Sans MS"/>
              <a:sym typeface="Comic Sans MS"/>
            </a:endParaRPr>
          </a:p>
          <a:p>
            <a:pPr marL="320040" lvl="0" indent="-139700" algn="l" rtl="0">
              <a:lnSpc>
                <a:spcPct val="100000"/>
              </a:lnSpc>
              <a:spcBef>
                <a:spcPts val="0"/>
              </a:spcBef>
              <a:spcAft>
                <a:spcPts val="0"/>
              </a:spcAft>
              <a:buSzPts val="2200"/>
              <a:buChar char="*"/>
            </a:pPr>
            <a:r>
              <a:rPr lang="en-GB" sz="2200" b="0">
                <a:latin typeface="Comic Sans MS"/>
                <a:ea typeface="Comic Sans MS"/>
                <a:cs typeface="Comic Sans MS"/>
                <a:sym typeface="Comic Sans MS"/>
              </a:rPr>
              <a:t>The programme is delivered through a series of developmental activities and reflections which focus on physical, social, emotional, intellectual and spiritual development. Opportunities to discuss questions form part of the lessons and again these are treated with care and understanding</a:t>
            </a:r>
            <a:endParaRPr sz="2200"/>
          </a:p>
        </p:txBody>
      </p:sp>
      <p:pic>
        <p:nvPicPr>
          <p:cNvPr id="131" name="Google Shape;131;p5" descr="St Josephs Catholic Primary School A Journey in Love - SRE PowerPoint  presentations Reception - Year 6 - St Josephs Catholic Primary School"/>
          <p:cNvPicPr preferRelativeResize="0"/>
          <p:nvPr/>
        </p:nvPicPr>
        <p:blipFill rotWithShape="1">
          <a:blip r:embed="rId3">
            <a:alphaModFix/>
          </a:blip>
          <a:srcRect l="22959" r="23281"/>
          <a:stretch/>
        </p:blipFill>
        <p:spPr>
          <a:xfrm>
            <a:off x="0" y="0"/>
            <a:ext cx="2016074" cy="391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6" descr="come-and-see-logo-300x - St Alphonsus&amp;#39; Catholic Primary School"/>
          <p:cNvPicPr preferRelativeResize="0"/>
          <p:nvPr/>
        </p:nvPicPr>
        <p:blipFill rotWithShape="1">
          <a:blip r:embed="rId3">
            <a:alphaModFix/>
          </a:blip>
          <a:srcRect/>
          <a:stretch/>
        </p:blipFill>
        <p:spPr>
          <a:xfrm>
            <a:off x="2" y="154830"/>
            <a:ext cx="4296544" cy="4296544"/>
          </a:xfrm>
          <a:prstGeom prst="rect">
            <a:avLst/>
          </a:prstGeom>
          <a:noFill/>
          <a:ln>
            <a:noFill/>
          </a:ln>
        </p:spPr>
      </p:pic>
      <p:sp>
        <p:nvSpPr>
          <p:cNvPr id="137" name="Google Shape;137;p6"/>
          <p:cNvSpPr txBox="1">
            <a:spLocks noGrp="1"/>
          </p:cNvSpPr>
          <p:nvPr>
            <p:ph type="title"/>
          </p:nvPr>
        </p:nvSpPr>
        <p:spPr>
          <a:xfrm>
            <a:off x="3491880" y="332656"/>
            <a:ext cx="4844359" cy="1204172"/>
          </a:xfrm>
          <a:prstGeom prst="rect">
            <a:avLst/>
          </a:prstGeom>
          <a:noFill/>
          <a:ln>
            <a:noFill/>
          </a:ln>
        </p:spPr>
        <p:txBody>
          <a:bodyPr spcFirstLastPara="1" wrap="square" lIns="91425" tIns="45700" rIns="91425" bIns="45700" anchor="t" anchorCtr="0">
            <a:noAutofit/>
          </a:bodyPr>
          <a:lstStyle/>
          <a:p>
            <a:pPr marL="320040" lvl="0" indent="-373888" algn="r" rtl="0">
              <a:lnSpc>
                <a:spcPct val="100000"/>
              </a:lnSpc>
              <a:spcBef>
                <a:spcPts val="0"/>
              </a:spcBef>
              <a:spcAft>
                <a:spcPts val="0"/>
              </a:spcAft>
              <a:buSzPts val="5888"/>
              <a:buChar char="*"/>
            </a:pPr>
            <a:r>
              <a:rPr lang="en-GB"/>
              <a:t>Come and See</a:t>
            </a:r>
            <a:br>
              <a:rPr lang="en-GB"/>
            </a:br>
            <a:r>
              <a:rPr lang="en-GB" sz="4800"/>
              <a:t>Prayer &amp; Liturgy </a:t>
            </a:r>
            <a:br>
              <a:rPr lang="en-GB" sz="4800"/>
            </a:br>
            <a:r>
              <a:rPr lang="en-GB" sz="4800"/>
              <a:t>Other faith weeks </a:t>
            </a:r>
            <a:br>
              <a:rPr lang="en-GB"/>
            </a:br>
            <a:endParaRPr/>
          </a:p>
        </p:txBody>
      </p:sp>
      <p:graphicFrame>
        <p:nvGraphicFramePr>
          <p:cNvPr id="138" name="Google Shape;138;p6"/>
          <p:cNvGraphicFramePr/>
          <p:nvPr/>
        </p:nvGraphicFramePr>
        <p:xfrm>
          <a:off x="192375" y="4451375"/>
          <a:ext cx="8951625" cy="979810"/>
        </p:xfrm>
        <a:graphic>
          <a:graphicData uri="http://schemas.openxmlformats.org/drawingml/2006/table">
            <a:tbl>
              <a:tblPr bandRow="1">
                <a:noFill/>
                <a:tableStyleId>{536203C4-BE69-4D47-97BE-75F2F5E96C60}</a:tableStyleId>
              </a:tblPr>
              <a:tblGrid>
                <a:gridCol w="798200">
                  <a:extLst>
                    <a:ext uri="{9D8B030D-6E8A-4147-A177-3AD203B41FA5}">
                      <a16:colId xmlns:a16="http://schemas.microsoft.com/office/drawing/2014/main" val="20000"/>
                    </a:ext>
                  </a:extLst>
                </a:gridCol>
                <a:gridCol w="89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905500">
                  <a:extLst>
                    <a:ext uri="{9D8B030D-6E8A-4147-A177-3AD203B41FA5}">
                      <a16:colId xmlns:a16="http://schemas.microsoft.com/office/drawing/2014/main" val="20004"/>
                    </a:ext>
                  </a:extLst>
                </a:gridCol>
                <a:gridCol w="1036325">
                  <a:extLst>
                    <a:ext uri="{9D8B030D-6E8A-4147-A177-3AD203B41FA5}">
                      <a16:colId xmlns:a16="http://schemas.microsoft.com/office/drawing/2014/main" val="20005"/>
                    </a:ext>
                  </a:extLst>
                </a:gridCol>
                <a:gridCol w="1055375">
                  <a:extLst>
                    <a:ext uri="{9D8B030D-6E8A-4147-A177-3AD203B41FA5}">
                      <a16:colId xmlns:a16="http://schemas.microsoft.com/office/drawing/2014/main" val="20006"/>
                    </a:ext>
                  </a:extLst>
                </a:gridCol>
                <a:gridCol w="1161425">
                  <a:extLst>
                    <a:ext uri="{9D8B030D-6E8A-4147-A177-3AD203B41FA5}">
                      <a16:colId xmlns:a16="http://schemas.microsoft.com/office/drawing/2014/main" val="20007"/>
                    </a:ext>
                  </a:extLst>
                </a:gridCol>
                <a:gridCol w="1094750">
                  <a:extLst>
                    <a:ext uri="{9D8B030D-6E8A-4147-A177-3AD203B41FA5}">
                      <a16:colId xmlns:a16="http://schemas.microsoft.com/office/drawing/2014/main" val="20008"/>
                    </a:ext>
                  </a:extLst>
                </a:gridCol>
              </a:tblGrid>
              <a:tr h="329575">
                <a:tc>
                  <a:txBody>
                    <a:bodyPr/>
                    <a:lstStyle/>
                    <a:p>
                      <a:pPr marL="2921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Loving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Vocation and Commitment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5090" marR="0" lvl="0" indent="0" algn="l"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Expectations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7305"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Sources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413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Unity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Death and New Life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413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Witnesses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9210"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Healing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255" marR="0" lvl="0" indent="0" algn="ctr" rtl="0">
                        <a:lnSpc>
                          <a:spcPct val="100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Common Good </a:t>
                      </a:r>
                      <a:endParaRPr sz="1600" u="none" strike="noStrike" cap="none">
                        <a:latin typeface="Comic Sans MS"/>
                        <a:ea typeface="Comic Sans MS"/>
                        <a:cs typeface="Comic Sans MS"/>
                        <a:sym typeface="Comic Sans MS"/>
                      </a:endParaRPr>
                    </a:p>
                  </a:txBody>
                  <a:tcPr marL="18425" marR="46350" marT="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9" name="Google Shape;139;p6"/>
          <p:cNvSpPr txBox="1"/>
          <p:nvPr/>
        </p:nvSpPr>
        <p:spPr>
          <a:xfrm>
            <a:off x="192375" y="5605750"/>
            <a:ext cx="8781000" cy="877200"/>
          </a:xfrm>
          <a:prstGeom prst="rect">
            <a:avLst/>
          </a:prstGeom>
          <a:noFill/>
          <a:ln>
            <a:noFill/>
          </a:ln>
        </p:spPr>
        <p:txBody>
          <a:bodyPr spcFirstLastPara="1" wrap="square" lIns="91425" tIns="91425" rIns="91425" bIns="91425" anchor="t" anchorCtr="0">
            <a:spAutoFit/>
          </a:bodyPr>
          <a:lstStyle/>
          <a:p>
            <a:pPr marL="147574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Pupils from Year 1 - Year 6 will learn about Judaism each year.  </a:t>
            </a:r>
            <a:endParaRPr sz="15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They will also learn in addition to Judaism, another faith which will be chosen from: Hinduism, Islam or Sikhism.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467544" y="62068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608"/>
              <a:buNone/>
            </a:pPr>
            <a:r>
              <a:rPr lang="en-GB" sz="3600" b="1" u="sng">
                <a:latin typeface="Comic Sans MS"/>
                <a:ea typeface="Comic Sans MS"/>
                <a:cs typeface="Comic Sans MS"/>
                <a:sym typeface="Comic Sans MS"/>
              </a:rPr>
              <a:t>Key Expectations</a:t>
            </a:r>
            <a:endParaRPr/>
          </a:p>
        </p:txBody>
      </p:sp>
      <p:sp>
        <p:nvSpPr>
          <p:cNvPr id="145" name="Google Shape;145;p7"/>
          <p:cNvSpPr txBox="1">
            <a:spLocks noGrp="1"/>
          </p:cNvSpPr>
          <p:nvPr>
            <p:ph type="body" idx="1"/>
          </p:nvPr>
        </p:nvSpPr>
        <p:spPr>
          <a:xfrm>
            <a:off x="467544" y="1958324"/>
            <a:ext cx="8280920" cy="4423004"/>
          </a:xfrm>
          <a:prstGeom prst="rect">
            <a:avLst/>
          </a:prstGeom>
          <a:noFill/>
          <a:ln>
            <a:noFill/>
          </a:ln>
        </p:spPr>
        <p:txBody>
          <a:bodyPr spcFirstLastPara="1" wrap="square" lIns="91425" tIns="45700" rIns="91425" bIns="45700" anchor="t" anchorCtr="0">
            <a:normAutofit/>
          </a:bodyPr>
          <a:lstStyle/>
          <a:p>
            <a:pPr marL="228600" lvl="0" indent="-297180" algn="l" rtl="0">
              <a:lnSpc>
                <a:spcPct val="100000"/>
              </a:lnSpc>
              <a:spcBef>
                <a:spcPts val="0"/>
              </a:spcBef>
              <a:spcAft>
                <a:spcPts val="0"/>
              </a:spcAft>
              <a:buSzPts val="4680"/>
              <a:buChar char="*"/>
            </a:pPr>
            <a:r>
              <a:rPr lang="en-GB" sz="3600">
                <a:latin typeface="Comic Sans MS"/>
                <a:ea typeface="Comic Sans MS"/>
                <a:cs typeface="Comic Sans MS"/>
                <a:sym typeface="Comic Sans MS"/>
              </a:rPr>
              <a:t>Times tables up to 12 x 12</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Statutory Words  </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Reading Books </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Homework</a:t>
            </a:r>
            <a:endParaRPr/>
          </a:p>
          <a:p>
            <a:pPr marL="228600" lvl="0" indent="-297180" algn="l" rtl="0">
              <a:lnSpc>
                <a:spcPct val="100000"/>
              </a:lnSpc>
              <a:spcBef>
                <a:spcPts val="1020"/>
              </a:spcBef>
              <a:spcAft>
                <a:spcPts val="0"/>
              </a:spcAft>
              <a:buSzPts val="4680"/>
              <a:buChar char="*"/>
            </a:pPr>
            <a:r>
              <a:rPr lang="en-GB" sz="3600">
                <a:latin typeface="Comic Sans MS"/>
                <a:ea typeface="Comic Sans MS"/>
                <a:cs typeface="Comic Sans MS"/>
                <a:sym typeface="Comic Sans MS"/>
              </a:rPr>
              <a:t>Roles and responsibilities </a:t>
            </a:r>
            <a:endParaRPr/>
          </a:p>
          <a:p>
            <a:pPr marL="228600" lvl="0" indent="-182880" algn="l" rtl="0">
              <a:lnSpc>
                <a:spcPct val="100000"/>
              </a:lnSpc>
              <a:spcBef>
                <a:spcPts val="1180"/>
              </a:spcBef>
              <a:spcAft>
                <a:spcPts val="0"/>
              </a:spcAft>
              <a:buSzPts val="5720"/>
              <a:buNone/>
            </a:pPr>
            <a:endParaRPr sz="4400">
              <a:latin typeface="Comic Sans MS"/>
              <a:ea typeface="Comic Sans MS"/>
              <a:cs typeface="Comic Sans MS"/>
              <a:sym typeface="Comic Sans MS"/>
            </a:endParaRPr>
          </a:p>
          <a:p>
            <a:pPr marL="228600" lvl="0" indent="-182880" algn="l" rtl="0">
              <a:lnSpc>
                <a:spcPct val="100000"/>
              </a:lnSpc>
              <a:spcBef>
                <a:spcPts val="740"/>
              </a:spcBef>
              <a:spcAft>
                <a:spcPts val="0"/>
              </a:spcAft>
              <a:buSzPts val="2860"/>
              <a:buNone/>
            </a:pPr>
            <a:endParaRPr>
              <a:latin typeface="Comic Sans MS"/>
              <a:ea typeface="Comic Sans MS"/>
              <a:cs typeface="Comic Sans MS"/>
              <a:sym typeface="Comic Sans MS"/>
            </a:endParaRPr>
          </a:p>
          <a:p>
            <a:pPr marL="228600" lvl="0" indent="-182880" algn="l" rtl="0">
              <a:lnSpc>
                <a:spcPct val="100000"/>
              </a:lnSpc>
              <a:spcBef>
                <a:spcPts val="740"/>
              </a:spcBef>
              <a:spcAft>
                <a:spcPts val="0"/>
              </a:spcAft>
              <a:buSzPts val="2860"/>
              <a:buNone/>
            </a:pPr>
            <a:endParaRPr>
              <a:latin typeface="Comic Sans MS"/>
              <a:ea typeface="Comic Sans MS"/>
              <a:cs typeface="Comic Sans MS"/>
              <a:sym typeface="Comic Sans MS"/>
            </a:endParaRPr>
          </a:p>
          <a:p>
            <a:pPr marL="228600" lvl="0" indent="0" algn="l" rtl="0">
              <a:lnSpc>
                <a:spcPct val="100000"/>
              </a:lnSpc>
              <a:spcBef>
                <a:spcPts val="740"/>
              </a:spcBef>
              <a:spcAft>
                <a:spcPts val="0"/>
              </a:spcAft>
              <a:buSzPts val="2860"/>
              <a:buNone/>
            </a:pP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251520" y="476672"/>
            <a:ext cx="8892480"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888"/>
              <a:buNone/>
            </a:pPr>
            <a:r>
              <a:rPr lang="en-GB"/>
              <a:t>Attendance and Punctuality </a:t>
            </a:r>
            <a:endParaRPr/>
          </a:p>
        </p:txBody>
      </p:sp>
      <p:sp>
        <p:nvSpPr>
          <p:cNvPr id="151" name="Google Shape;151;p8"/>
          <p:cNvSpPr txBox="1"/>
          <p:nvPr/>
        </p:nvSpPr>
        <p:spPr>
          <a:xfrm>
            <a:off x="559736" y="1447986"/>
            <a:ext cx="8047800" cy="4472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600"/>
              <a:buFont typeface="Arial"/>
              <a:buNone/>
            </a:pPr>
            <a:r>
              <a:rPr lang="en-GB" sz="2600" b="1" i="0" u="sng" strike="noStrike" cap="none">
                <a:solidFill>
                  <a:schemeClr val="dk1"/>
                </a:solidFill>
                <a:latin typeface="Comic Sans MS"/>
                <a:ea typeface="Comic Sans MS"/>
                <a:cs typeface="Comic Sans MS"/>
                <a:sym typeface="Comic Sans MS"/>
              </a:rPr>
              <a:t>Attendance:</a:t>
            </a:r>
            <a:r>
              <a:rPr lang="en-GB" sz="2600" b="0" i="0" u="none" strike="noStrike" cap="none">
                <a:solidFill>
                  <a:schemeClr val="dk1"/>
                </a:solidFill>
                <a:latin typeface="Comic Sans MS"/>
                <a:ea typeface="Comic Sans MS"/>
                <a:cs typeface="Comic Sans MS"/>
                <a:sym typeface="Comic Sans MS"/>
              </a:rPr>
              <a:t> Our target for this year is 96%.</a:t>
            </a:r>
            <a:r>
              <a:rPr lang="en-GB" sz="2300" b="0" i="0" u="none" strike="noStrike" cap="none">
                <a:solidFill>
                  <a:schemeClr val="dk1"/>
                </a:solidFill>
                <a:latin typeface="Trebuchet MS"/>
                <a:ea typeface="Trebuchet MS"/>
                <a:cs typeface="Trebuchet MS"/>
                <a:sym typeface="Trebuchet MS"/>
              </a:rPr>
              <a:t> </a:t>
            </a:r>
            <a:endParaRPr sz="2300" b="0" i="0" u="none"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800"/>
              </a:spcBef>
              <a:spcAft>
                <a:spcPts val="0"/>
              </a:spcAft>
              <a:buClr>
                <a:srgbClr val="000000"/>
              </a:buClr>
              <a:buSzPts val="2600"/>
              <a:buFont typeface="Arial"/>
              <a:buNone/>
            </a:pPr>
            <a:r>
              <a:rPr lang="en-GB" sz="2600" b="1" i="0" u="sng" strike="noStrike" cap="none">
                <a:solidFill>
                  <a:schemeClr val="dk1"/>
                </a:solidFill>
                <a:latin typeface="Comic Sans MS"/>
                <a:ea typeface="Comic Sans MS"/>
                <a:cs typeface="Comic Sans MS"/>
                <a:sym typeface="Comic Sans MS"/>
              </a:rPr>
              <a:t>Punctuality:</a:t>
            </a:r>
            <a:r>
              <a:rPr lang="en-GB" sz="2600" b="0" i="0" u="sng" strike="noStrike" cap="none">
                <a:solidFill>
                  <a:schemeClr val="dk1"/>
                </a:solidFill>
                <a:latin typeface="Comic Sans MS"/>
                <a:ea typeface="Comic Sans MS"/>
                <a:cs typeface="Comic Sans MS"/>
                <a:sym typeface="Comic Sans MS"/>
              </a:rPr>
              <a:t> </a:t>
            </a:r>
            <a:r>
              <a:rPr lang="en-GB" sz="2600" b="0" i="0" u="none" strike="noStrike" cap="none">
                <a:solidFill>
                  <a:schemeClr val="dk1"/>
                </a:solidFill>
                <a:latin typeface="Comic Sans MS"/>
                <a:ea typeface="Comic Sans MS"/>
                <a:cs typeface="Comic Sans MS"/>
                <a:sym typeface="Comic Sans MS"/>
              </a:rPr>
              <a:t>Every morning from 8:40am - 8.55am we have maths morning challenges. It is incredibly important that your child is in promptly and on time to allow them the opportunity to complete our morning challenge and deepen their understanding of maths concepts.</a:t>
            </a:r>
            <a:endParaRPr sz="2600" b="0" i="0" u="none" strike="noStrike" cap="none">
              <a:solidFill>
                <a:schemeClr val="dk1"/>
              </a:solidFill>
              <a:latin typeface="Comic Sans MS"/>
              <a:ea typeface="Comic Sans MS"/>
              <a:cs typeface="Comic Sans MS"/>
              <a:sym typeface="Comic Sans MS"/>
            </a:endParaRPr>
          </a:p>
          <a:p>
            <a:pPr marL="0" marR="0" lvl="0" indent="0" algn="ctr" rtl="0">
              <a:lnSpc>
                <a:spcPct val="115000"/>
              </a:lnSpc>
              <a:spcBef>
                <a:spcPts val="800"/>
              </a:spcBef>
              <a:spcAft>
                <a:spcPts val="800"/>
              </a:spcAft>
              <a:buClr>
                <a:srgbClr val="000000"/>
              </a:buClr>
              <a:buSzPts val="2600"/>
              <a:buFont typeface="Arial"/>
              <a:buNone/>
            </a:pPr>
            <a:r>
              <a:rPr lang="en-GB" sz="2600" b="0" i="0" u="none" strike="noStrike" cap="none">
                <a:solidFill>
                  <a:schemeClr val="dk1"/>
                </a:solidFill>
                <a:latin typeface="Comic Sans MS"/>
                <a:ea typeface="Comic Sans MS"/>
                <a:cs typeface="Comic Sans MS"/>
                <a:sym typeface="Comic Sans MS"/>
              </a:rPr>
              <a:t>Rewards - Books, Pizza Party, McDonalds, Sweet/treats</a:t>
            </a:r>
            <a:endParaRPr sz="2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187624" y="260648"/>
            <a:ext cx="651251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888"/>
              <a:buNone/>
            </a:pPr>
            <a:r>
              <a:rPr lang="en-GB" b="1" u="sng">
                <a:latin typeface="Comic Sans MS"/>
                <a:ea typeface="Comic Sans MS"/>
                <a:cs typeface="Comic Sans MS"/>
                <a:sym typeface="Comic Sans MS"/>
              </a:rPr>
              <a:t>Homework </a:t>
            </a:r>
            <a:endParaRPr/>
          </a:p>
        </p:txBody>
      </p:sp>
      <p:sp>
        <p:nvSpPr>
          <p:cNvPr id="157" name="Google Shape;157;p9"/>
          <p:cNvSpPr txBox="1">
            <a:spLocks noGrp="1"/>
          </p:cNvSpPr>
          <p:nvPr>
            <p:ph type="body" idx="1"/>
          </p:nvPr>
        </p:nvSpPr>
        <p:spPr>
          <a:xfrm>
            <a:off x="495750" y="1156775"/>
            <a:ext cx="8416200" cy="5469000"/>
          </a:xfrm>
          <a:prstGeom prst="rect">
            <a:avLst/>
          </a:prstGeom>
          <a:noFill/>
          <a:ln>
            <a:noFill/>
          </a:ln>
        </p:spPr>
        <p:txBody>
          <a:bodyPr spcFirstLastPara="1" wrap="square" lIns="91425" tIns="45700" rIns="91425" bIns="45700" anchor="t" anchorCtr="0">
            <a:normAutofit/>
          </a:bodyPr>
          <a:lstStyle/>
          <a:p>
            <a:pPr marL="228600" lvl="0" indent="-181610" algn="l" rtl="0">
              <a:lnSpc>
                <a:spcPct val="100000"/>
              </a:lnSpc>
              <a:spcBef>
                <a:spcPts val="0"/>
              </a:spcBef>
              <a:spcAft>
                <a:spcPts val="0"/>
              </a:spcAft>
              <a:buSzPts val="2860"/>
              <a:buChar char="*"/>
            </a:pPr>
            <a:r>
              <a:rPr lang="en-GB">
                <a:latin typeface="Comic Sans MS"/>
                <a:ea typeface="Comic Sans MS"/>
                <a:cs typeface="Comic Sans MS"/>
                <a:sym typeface="Comic Sans MS"/>
              </a:rPr>
              <a:t> 6L All homework, including reading books,  goes out on a Monday and are to be returned on Friday. (Reading to be completed three times a week - little and often)</a:t>
            </a:r>
            <a:endParaRPr>
              <a:latin typeface="Comic Sans MS"/>
              <a:ea typeface="Comic Sans MS"/>
              <a:cs typeface="Comic Sans MS"/>
              <a:sym typeface="Comic Sans MS"/>
            </a:endParaRPr>
          </a:p>
          <a:p>
            <a:pPr marL="457200" lvl="0" indent="-377190" algn="l" rtl="0">
              <a:spcBef>
                <a:spcPts val="0"/>
              </a:spcBef>
              <a:spcAft>
                <a:spcPts val="0"/>
              </a:spcAft>
              <a:buSzPts val="2340"/>
              <a:buFont typeface="Comic Sans MS"/>
              <a:buChar char="*"/>
            </a:pPr>
            <a:r>
              <a:rPr lang="en-GB">
                <a:latin typeface="Comic Sans MS"/>
                <a:ea typeface="Comic Sans MS"/>
                <a:cs typeface="Comic Sans MS"/>
                <a:sym typeface="Comic Sans MS"/>
              </a:rPr>
              <a:t>6S All homework, including reading books,  goes out on a Friday and are to be returned on Friday. (Reading to be completed three times a week - little and often)</a:t>
            </a:r>
            <a:endParaRPr>
              <a:latin typeface="Comic Sans MS"/>
              <a:ea typeface="Comic Sans MS"/>
              <a:cs typeface="Comic Sans MS"/>
              <a:sym typeface="Comic Sans MS"/>
            </a:endParaRPr>
          </a:p>
          <a:p>
            <a:pPr marL="228600" lvl="0" indent="-181610" algn="l" rtl="0">
              <a:lnSpc>
                <a:spcPct val="100000"/>
              </a:lnSpc>
              <a:spcBef>
                <a:spcPts val="0"/>
              </a:spcBef>
              <a:spcAft>
                <a:spcPts val="0"/>
              </a:spcAft>
              <a:buSzPts val="2860"/>
              <a:buChar char="*"/>
            </a:pPr>
            <a:r>
              <a:rPr lang="en-GB">
                <a:latin typeface="Comic Sans MS"/>
                <a:ea typeface="Comic Sans MS"/>
                <a:cs typeface="Comic Sans MS"/>
                <a:sym typeface="Comic Sans MS"/>
              </a:rPr>
              <a:t>If any homework or reading not complete, children catch up on a Friday lunchtime </a:t>
            </a:r>
            <a:endParaRPr/>
          </a:p>
          <a:p>
            <a:pPr marL="228600" lvl="0" indent="-181610" algn="l" rtl="0">
              <a:lnSpc>
                <a:spcPct val="100000"/>
              </a:lnSpc>
              <a:spcBef>
                <a:spcPts val="740"/>
              </a:spcBef>
              <a:spcAft>
                <a:spcPts val="0"/>
              </a:spcAft>
              <a:buSzPts val="2860"/>
              <a:buChar char="*"/>
            </a:pPr>
            <a:r>
              <a:rPr lang="en-GB">
                <a:latin typeface="Comic Sans MS"/>
                <a:ea typeface="Comic Sans MS"/>
                <a:cs typeface="Comic Sans MS"/>
                <a:sym typeface="Comic Sans MS"/>
              </a:rPr>
              <a:t>Spellings. </a:t>
            </a:r>
            <a:endParaRPr/>
          </a:p>
          <a:p>
            <a:pPr marL="228600" lvl="0" indent="-181610" algn="l" rtl="0">
              <a:lnSpc>
                <a:spcPct val="100000"/>
              </a:lnSpc>
              <a:spcBef>
                <a:spcPts val="740"/>
              </a:spcBef>
              <a:spcAft>
                <a:spcPts val="0"/>
              </a:spcAft>
              <a:buSzPts val="2860"/>
              <a:buChar char="*"/>
            </a:pPr>
            <a:r>
              <a:rPr lang="en-GB">
                <a:latin typeface="Comic Sans MS"/>
                <a:ea typeface="Comic Sans MS"/>
                <a:cs typeface="Comic Sans MS"/>
                <a:sym typeface="Comic Sans MS"/>
              </a:rPr>
              <a:t>Times Tables. </a:t>
            </a:r>
            <a:endParaRPr/>
          </a:p>
          <a:p>
            <a:pPr marL="228600" lvl="0" indent="-181610" algn="l" rtl="0">
              <a:lnSpc>
                <a:spcPct val="100000"/>
              </a:lnSpc>
              <a:spcBef>
                <a:spcPts val="740"/>
              </a:spcBef>
              <a:spcAft>
                <a:spcPts val="0"/>
              </a:spcAft>
              <a:buSzPts val="2860"/>
              <a:buChar char="*"/>
            </a:pPr>
            <a:r>
              <a:rPr lang="en-GB">
                <a:latin typeface="Comic Sans MS"/>
                <a:ea typeface="Comic Sans MS"/>
                <a:cs typeface="Comic Sans MS"/>
                <a:sym typeface="Comic Sans MS"/>
              </a:rPr>
              <a:t>Any additional homework can be given out at the discretion of the teacher.</a:t>
            </a:r>
            <a:endParaRPr/>
          </a:p>
          <a:p>
            <a:pPr marL="228600" lvl="0" indent="-181610" algn="l" rtl="0">
              <a:lnSpc>
                <a:spcPct val="100000"/>
              </a:lnSpc>
              <a:spcBef>
                <a:spcPts val="740"/>
              </a:spcBef>
              <a:spcAft>
                <a:spcPts val="0"/>
              </a:spcAft>
              <a:buSzPts val="2860"/>
              <a:buChar char="*"/>
            </a:pPr>
            <a:r>
              <a:rPr lang="en-GB">
                <a:latin typeface="Comic Sans MS"/>
                <a:ea typeface="Comic Sans MS"/>
                <a:cs typeface="Comic Sans MS"/>
                <a:sym typeface="Comic Sans MS"/>
              </a:rPr>
              <a:t>SATs CGP books and file - after Christmas</a:t>
            </a:r>
            <a:endParaRPr/>
          </a:p>
        </p:txBody>
      </p:sp>
    </p:spTree>
  </p:cSld>
  <p:clrMapOvr>
    <a:masterClrMapping/>
  </p:clrMapOvr>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635</Words>
  <Application>Microsoft Office PowerPoint</Application>
  <PresentationFormat>On-screen Show (4:3)</PresentationFormat>
  <Paragraphs>90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Georgia</vt:lpstr>
      <vt:lpstr>Trebuchet MS</vt:lpstr>
      <vt:lpstr>Slipstream</vt:lpstr>
      <vt:lpstr>Welcome to our Year 6 MacMillan Coffee Afternoon</vt:lpstr>
      <vt:lpstr>Staff</vt:lpstr>
      <vt:lpstr>Year 6 Timetable</vt:lpstr>
      <vt:lpstr>Year 6 Curriculum</vt:lpstr>
      <vt:lpstr>RSHE Year 6 - The wonder of God's love in creating new life.  The scheme focuses on friendship, family, community, relationships and spirituality; a guide to the children’s development as young people. The content is age appropriate and is taught with sensitivity, taking into account the children’s level of maturity in regard to the delivery of the lessons. The programme is delivered through a series of developmental activities and reflections which focus on physical, social, emotional, intellectual and spiritual development. Opportunities to discuss questions form part of the lessons and again these are treated with care and understanding</vt:lpstr>
      <vt:lpstr>Come and See Prayer &amp; Liturgy  Other faith weeks  </vt:lpstr>
      <vt:lpstr>Key Expectations</vt:lpstr>
      <vt:lpstr>Attendance and Punctuality </vt:lpstr>
      <vt:lpstr>Homework </vt:lpstr>
      <vt:lpstr>PE Kits and Days</vt:lpstr>
      <vt:lpstr>Uniform</vt:lpstr>
      <vt:lpstr>Trips and key dates</vt:lpstr>
      <vt:lpstr>PowerPoint Presentation</vt:lpstr>
      <vt:lpstr>PowerPoint Presentation</vt:lpstr>
      <vt:lpstr>SATs 12th -15th May 2025</vt:lpstr>
      <vt:lpstr>Funding</vt:lpstr>
      <vt:lpstr>Communication </vt:lpstr>
      <vt:lpstr>Social Media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Year 6 MacMillan Coffee Afternoon</dc:title>
  <dc:creator>daviescstl</dc:creator>
  <cp:lastModifiedBy>Carroll, Sarah Jane</cp:lastModifiedBy>
  <cp:revision>1</cp:revision>
  <dcterms:created xsi:type="dcterms:W3CDTF">2016-09-20T11:37:14Z</dcterms:created>
  <dcterms:modified xsi:type="dcterms:W3CDTF">2024-09-18T20:56:01Z</dcterms:modified>
</cp:coreProperties>
</file>