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Lst>
  <p:notesMasterIdLst>
    <p:notesMasterId r:id="rId16"/>
  </p:notesMasterIdLst>
  <p:sldIdLst>
    <p:sldId id="256" r:id="rId2"/>
    <p:sldId id="257" r:id="rId3"/>
    <p:sldId id="348" r:id="rId4"/>
    <p:sldId id="353" r:id="rId5"/>
    <p:sldId id="259" r:id="rId6"/>
    <p:sldId id="261" r:id="rId7"/>
    <p:sldId id="270" r:id="rId8"/>
    <p:sldId id="349" r:id="rId9"/>
    <p:sldId id="269" r:id="rId10"/>
    <p:sldId id="273" r:id="rId11"/>
    <p:sldId id="350" r:id="rId12"/>
    <p:sldId id="351" r:id="rId13"/>
    <p:sldId id="352" r:id="rId14"/>
    <p:sldId id="277" r:id="rId15"/>
  </p:sldIdLst>
  <p:sldSz cx="9144000" cy="5143500" type="screen16x9"/>
  <p:notesSz cx="6858000" cy="9144000"/>
  <p:embeddedFontLst>
    <p:embeddedFont>
      <p:font typeface="Comic Sans MS" panose="030F0702030302020204" pitchFamily="66" charset="0"/>
      <p:regular r:id="rId17"/>
      <p:bold r:id="rId18"/>
      <p:italic r:id="rId19"/>
      <p:boldItalic r:id="rId20"/>
    </p:embeddedFont>
    <p:embeddedFont>
      <p:font typeface="Gloria Hallelujah" panose="020B0604020202020204" charset="0"/>
      <p:regular r:id="rId21"/>
    </p:embeddedFont>
    <p:embeddedFont>
      <p:font typeface="Raleway" pitchFamily="2" charset="0"/>
      <p:regular r:id="rId22"/>
      <p:bold r:id="rId23"/>
      <p:italic r:id="rId24"/>
      <p:boldItalic r:id="rId25"/>
    </p:embeddedFont>
    <p:embeddedFont>
      <p:font typeface="Raleway SemiBold"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DB2578-7BD1-4F54-89B2-8C03A8185419}">
  <a:tblStyle styleId="{4EDB2578-7BD1-4F54-89B2-8C03A818541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4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p:cNvGrpSpPr/>
        <p:nvPr/>
      </p:nvGrpSpPr>
      <p:grpSpPr>
        <a:xfrm>
          <a:off x="0" y="0"/>
          <a:ext cx="0" cy="0"/>
          <a:chOff x="0" y="0"/>
          <a:chExt cx="0" cy="0"/>
        </a:xfrm>
      </p:grpSpPr>
      <p:sp>
        <p:nvSpPr>
          <p:cNvPr id="1492" name="Google Shape;14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3" name="Google Shape;14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ccdb39284a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ccdb39284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2619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ccdb39284a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ccdb39284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285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ccdb39284a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ccdb39284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4667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1"/>
        <p:cNvGrpSpPr/>
        <p:nvPr/>
      </p:nvGrpSpPr>
      <p:grpSpPr>
        <a:xfrm>
          <a:off x="0" y="0"/>
          <a:ext cx="0" cy="0"/>
          <a:chOff x="0" y="0"/>
          <a:chExt cx="0" cy="0"/>
        </a:xfrm>
      </p:grpSpPr>
      <p:sp>
        <p:nvSpPr>
          <p:cNvPr id="2332" name="Google Shape;2332;gf2fa020c1d_1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3" name="Google Shape;2333;gf2fa020c1d_1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ccdb39284a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ccdb39284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ccdb39284a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ccdb39284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40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f2749699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f2749699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ccdb39284a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ccdb39284a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gf27496995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8" name="Google Shape;1988;gf27496995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ccdb39284a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ccdb39284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9119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ccffd0e25e_0_1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ccffd0e25e_0_1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3"/>
        <p:cNvGrpSpPr/>
        <p:nvPr/>
      </p:nvGrpSpPr>
      <p:grpSpPr>
        <a:xfrm>
          <a:off x="0" y="0"/>
          <a:ext cx="0" cy="0"/>
          <a:chOff x="0" y="0"/>
          <a:chExt cx="0" cy="0"/>
        </a:xfrm>
      </p:grpSpPr>
      <p:sp>
        <p:nvSpPr>
          <p:cNvPr id="2144" name="Google Shape;2144;gccf3902700_0_8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5" name="Google Shape;2145;gccf3902700_0_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9007" y="-101129"/>
            <a:ext cx="2299567" cy="10097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11600" y="3147069"/>
            <a:ext cx="4163302" cy="2268390"/>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386716" y="3243776"/>
            <a:ext cx="2068926" cy="2074970"/>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446124" y="-346475"/>
            <a:ext cx="3877467" cy="1370005"/>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069650" y="1237975"/>
            <a:ext cx="7004700" cy="18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9600"/>
              <a:buFont typeface="Gloria Hallelujah"/>
              <a:buNone/>
              <a:defRPr sz="4600">
                <a:latin typeface="Gloria Hallelujah"/>
                <a:ea typeface="Gloria Hallelujah"/>
                <a:cs typeface="Gloria Hallelujah"/>
                <a:sym typeface="Gloria Hallelujah"/>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endParaRPr/>
          </a:p>
        </p:txBody>
      </p:sp>
      <p:sp>
        <p:nvSpPr>
          <p:cNvPr id="17" name="Google Shape;17;p2"/>
          <p:cNvSpPr txBox="1">
            <a:spLocks noGrp="1"/>
          </p:cNvSpPr>
          <p:nvPr>
            <p:ph type="subTitle" idx="1"/>
          </p:nvPr>
        </p:nvSpPr>
        <p:spPr>
          <a:xfrm>
            <a:off x="3327311" y="3762300"/>
            <a:ext cx="2489400" cy="670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800"/>
              <a:buFont typeface="Raleway SemiBold"/>
              <a:buNone/>
              <a:defRPr sz="1800">
                <a:solidFill>
                  <a:schemeClr val="dk2"/>
                </a:solidFill>
                <a:latin typeface="Raleway SemiBold"/>
                <a:ea typeface="Raleway SemiBold"/>
                <a:cs typeface="Raleway SemiBold"/>
                <a:sym typeface="Raleway SemiBold"/>
              </a:defRPr>
            </a:lvl1pPr>
            <a:lvl2pPr lvl="1"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2pPr>
            <a:lvl3pPr lvl="2"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3pPr>
            <a:lvl4pPr lvl="3"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4pPr>
            <a:lvl5pPr lvl="4"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5pPr>
            <a:lvl6pPr lvl="5"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6pPr>
            <a:lvl7pPr lvl="6"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7pPr>
            <a:lvl8pPr lvl="7"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8pPr>
            <a:lvl9pPr lvl="8"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9pPr>
          </a:lstStyle>
          <a:p>
            <a:endParaRPr/>
          </a:p>
        </p:txBody>
      </p:sp>
      <p:grpSp>
        <p:nvGrpSpPr>
          <p:cNvPr id="18" name="Google Shape;18;p2"/>
          <p:cNvGrpSpPr/>
          <p:nvPr/>
        </p:nvGrpSpPr>
        <p:grpSpPr>
          <a:xfrm>
            <a:off x="6771196" y="4117427"/>
            <a:ext cx="609627" cy="821484"/>
            <a:chOff x="4295900" y="1116675"/>
            <a:chExt cx="145125" cy="208875"/>
          </a:xfrm>
        </p:grpSpPr>
        <p:sp>
          <p:nvSpPr>
            <p:cNvPr id="19" name="Google Shape;19;p2"/>
            <p:cNvSpPr/>
            <p:nvPr/>
          </p:nvSpPr>
          <p:spPr>
            <a:xfrm>
              <a:off x="4295900" y="1116675"/>
              <a:ext cx="133450" cy="175625"/>
            </a:xfrm>
            <a:custGeom>
              <a:avLst/>
              <a:gdLst/>
              <a:ahLst/>
              <a:cxnLst/>
              <a:rect l="l" t="t" r="r" b="b"/>
              <a:pathLst>
                <a:path w="5338" h="7025" extrusionOk="0">
                  <a:moveTo>
                    <a:pt x="2701" y="136"/>
                  </a:moveTo>
                  <a:cubicBezTo>
                    <a:pt x="2815" y="136"/>
                    <a:pt x="2928" y="145"/>
                    <a:pt x="3039" y="165"/>
                  </a:cubicBezTo>
                  <a:cubicBezTo>
                    <a:pt x="3773" y="292"/>
                    <a:pt x="4450" y="847"/>
                    <a:pt x="4806" y="1613"/>
                  </a:cubicBezTo>
                  <a:cubicBezTo>
                    <a:pt x="5109" y="2268"/>
                    <a:pt x="5200" y="3057"/>
                    <a:pt x="5074" y="3956"/>
                  </a:cubicBezTo>
                  <a:cubicBezTo>
                    <a:pt x="5036" y="4222"/>
                    <a:pt x="4975" y="4524"/>
                    <a:pt x="4804" y="4758"/>
                  </a:cubicBezTo>
                  <a:lnTo>
                    <a:pt x="4782" y="4787"/>
                  </a:lnTo>
                  <a:cubicBezTo>
                    <a:pt x="4735" y="4849"/>
                    <a:pt x="4682" y="4920"/>
                    <a:pt x="4673" y="5011"/>
                  </a:cubicBezTo>
                  <a:cubicBezTo>
                    <a:pt x="4666" y="5087"/>
                    <a:pt x="4694" y="5158"/>
                    <a:pt x="4716" y="5215"/>
                  </a:cubicBezTo>
                  <a:lnTo>
                    <a:pt x="4984" y="5904"/>
                  </a:lnTo>
                  <a:cubicBezTo>
                    <a:pt x="5013" y="5977"/>
                    <a:pt x="5048" y="6068"/>
                    <a:pt x="5031" y="6145"/>
                  </a:cubicBezTo>
                  <a:cubicBezTo>
                    <a:pt x="5010" y="6239"/>
                    <a:pt x="4918" y="6308"/>
                    <a:pt x="4817" y="6376"/>
                  </a:cubicBezTo>
                  <a:cubicBezTo>
                    <a:pt x="4410" y="6649"/>
                    <a:pt x="4041" y="6877"/>
                    <a:pt x="3626" y="6889"/>
                  </a:cubicBezTo>
                  <a:cubicBezTo>
                    <a:pt x="3619" y="6889"/>
                    <a:pt x="3613" y="6889"/>
                    <a:pt x="3606" y="6889"/>
                  </a:cubicBezTo>
                  <a:cubicBezTo>
                    <a:pt x="3294" y="6889"/>
                    <a:pt x="3188" y="6670"/>
                    <a:pt x="3049" y="6394"/>
                  </a:cubicBezTo>
                  <a:cubicBezTo>
                    <a:pt x="3017" y="6331"/>
                    <a:pt x="2984" y="6265"/>
                    <a:pt x="2948" y="6201"/>
                  </a:cubicBezTo>
                  <a:cubicBezTo>
                    <a:pt x="2900" y="6116"/>
                    <a:pt x="2845" y="6021"/>
                    <a:pt x="2762" y="5951"/>
                  </a:cubicBezTo>
                  <a:cubicBezTo>
                    <a:pt x="2696" y="5893"/>
                    <a:pt x="2617" y="5857"/>
                    <a:pt x="2547" y="5829"/>
                  </a:cubicBezTo>
                  <a:cubicBezTo>
                    <a:pt x="2420" y="5776"/>
                    <a:pt x="2289" y="5735"/>
                    <a:pt x="2162" y="5695"/>
                  </a:cubicBezTo>
                  <a:cubicBezTo>
                    <a:pt x="2026" y="5653"/>
                    <a:pt x="1886" y="5609"/>
                    <a:pt x="1755" y="5552"/>
                  </a:cubicBezTo>
                  <a:cubicBezTo>
                    <a:pt x="1017" y="5234"/>
                    <a:pt x="457" y="4448"/>
                    <a:pt x="293" y="3499"/>
                  </a:cubicBezTo>
                  <a:cubicBezTo>
                    <a:pt x="139" y="2612"/>
                    <a:pt x="332" y="1736"/>
                    <a:pt x="821" y="1094"/>
                  </a:cubicBezTo>
                  <a:cubicBezTo>
                    <a:pt x="1276" y="496"/>
                    <a:pt x="2000" y="136"/>
                    <a:pt x="2701" y="136"/>
                  </a:cubicBezTo>
                  <a:close/>
                  <a:moveTo>
                    <a:pt x="2703" y="1"/>
                  </a:moveTo>
                  <a:cubicBezTo>
                    <a:pt x="1960" y="1"/>
                    <a:pt x="1195" y="381"/>
                    <a:pt x="713" y="1012"/>
                  </a:cubicBezTo>
                  <a:cubicBezTo>
                    <a:pt x="202" y="1684"/>
                    <a:pt x="1" y="2598"/>
                    <a:pt x="160" y="3522"/>
                  </a:cubicBezTo>
                  <a:cubicBezTo>
                    <a:pt x="332" y="4515"/>
                    <a:pt x="923" y="5341"/>
                    <a:pt x="1702" y="5676"/>
                  </a:cubicBezTo>
                  <a:cubicBezTo>
                    <a:pt x="1839" y="5735"/>
                    <a:pt x="1982" y="5781"/>
                    <a:pt x="2121" y="5823"/>
                  </a:cubicBezTo>
                  <a:cubicBezTo>
                    <a:pt x="2246" y="5863"/>
                    <a:pt x="2374" y="5904"/>
                    <a:pt x="2496" y="5953"/>
                  </a:cubicBezTo>
                  <a:cubicBezTo>
                    <a:pt x="2558" y="5978"/>
                    <a:pt x="2623" y="6008"/>
                    <a:pt x="2674" y="6053"/>
                  </a:cubicBezTo>
                  <a:cubicBezTo>
                    <a:pt x="2740" y="6109"/>
                    <a:pt x="2786" y="6189"/>
                    <a:pt x="2830" y="6267"/>
                  </a:cubicBezTo>
                  <a:cubicBezTo>
                    <a:pt x="2865" y="6329"/>
                    <a:pt x="2897" y="6393"/>
                    <a:pt x="2928" y="6455"/>
                  </a:cubicBezTo>
                  <a:cubicBezTo>
                    <a:pt x="3069" y="6735"/>
                    <a:pt x="3214" y="7024"/>
                    <a:pt x="3607" y="7024"/>
                  </a:cubicBezTo>
                  <a:lnTo>
                    <a:pt x="3631" y="7024"/>
                  </a:lnTo>
                  <a:cubicBezTo>
                    <a:pt x="4118" y="7010"/>
                    <a:pt x="4566" y="6708"/>
                    <a:pt x="4893" y="6488"/>
                  </a:cubicBezTo>
                  <a:cubicBezTo>
                    <a:pt x="5012" y="6408"/>
                    <a:pt x="5132" y="6317"/>
                    <a:pt x="5164" y="6174"/>
                  </a:cubicBezTo>
                  <a:cubicBezTo>
                    <a:pt x="5189" y="6057"/>
                    <a:pt x="5144" y="5940"/>
                    <a:pt x="5110" y="5854"/>
                  </a:cubicBezTo>
                  <a:lnTo>
                    <a:pt x="4842" y="5165"/>
                  </a:lnTo>
                  <a:cubicBezTo>
                    <a:pt x="4824" y="5119"/>
                    <a:pt x="4804" y="5068"/>
                    <a:pt x="4808" y="5023"/>
                  </a:cubicBezTo>
                  <a:cubicBezTo>
                    <a:pt x="4813" y="4971"/>
                    <a:pt x="4851" y="4921"/>
                    <a:pt x="4891" y="4868"/>
                  </a:cubicBezTo>
                  <a:lnTo>
                    <a:pt x="4914" y="4839"/>
                  </a:lnTo>
                  <a:cubicBezTo>
                    <a:pt x="5102" y="4580"/>
                    <a:pt x="5168" y="4257"/>
                    <a:pt x="5207" y="3974"/>
                  </a:cubicBezTo>
                  <a:cubicBezTo>
                    <a:pt x="5338" y="3049"/>
                    <a:pt x="5244" y="2235"/>
                    <a:pt x="4929" y="1556"/>
                  </a:cubicBezTo>
                  <a:cubicBezTo>
                    <a:pt x="4555" y="750"/>
                    <a:pt x="3840" y="167"/>
                    <a:pt x="3062" y="31"/>
                  </a:cubicBezTo>
                  <a:cubicBezTo>
                    <a:pt x="2944" y="11"/>
                    <a:pt x="2824" y="1"/>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 name="Google Shape;20;p2"/>
            <p:cNvSpPr/>
            <p:nvPr/>
          </p:nvSpPr>
          <p:spPr>
            <a:xfrm>
              <a:off x="4379125" y="1270250"/>
              <a:ext cx="61900" cy="55300"/>
            </a:xfrm>
            <a:custGeom>
              <a:avLst/>
              <a:gdLst/>
              <a:ahLst/>
              <a:cxnLst/>
              <a:rect l="l" t="t" r="r" b="b"/>
              <a:pathLst>
                <a:path w="2476" h="2212" extrusionOk="0">
                  <a:moveTo>
                    <a:pt x="1814" y="1"/>
                  </a:moveTo>
                  <a:cubicBezTo>
                    <a:pt x="1780" y="2"/>
                    <a:pt x="1746" y="29"/>
                    <a:pt x="1745" y="66"/>
                  </a:cubicBezTo>
                  <a:cubicBezTo>
                    <a:pt x="1743" y="104"/>
                    <a:pt x="1772" y="135"/>
                    <a:pt x="1809" y="137"/>
                  </a:cubicBezTo>
                  <a:cubicBezTo>
                    <a:pt x="1855" y="138"/>
                    <a:pt x="1900" y="161"/>
                    <a:pt x="1935" y="200"/>
                  </a:cubicBezTo>
                  <a:cubicBezTo>
                    <a:pt x="1968" y="237"/>
                    <a:pt x="1986" y="283"/>
                    <a:pt x="1983" y="328"/>
                  </a:cubicBezTo>
                  <a:cubicBezTo>
                    <a:pt x="1982" y="343"/>
                    <a:pt x="1980" y="357"/>
                    <a:pt x="1978" y="372"/>
                  </a:cubicBezTo>
                  <a:cubicBezTo>
                    <a:pt x="1969" y="421"/>
                    <a:pt x="1960" y="483"/>
                    <a:pt x="1992" y="540"/>
                  </a:cubicBezTo>
                  <a:cubicBezTo>
                    <a:pt x="2020" y="593"/>
                    <a:pt x="2070" y="618"/>
                    <a:pt x="2109" y="639"/>
                  </a:cubicBezTo>
                  <a:cubicBezTo>
                    <a:pt x="2137" y="653"/>
                    <a:pt x="2161" y="665"/>
                    <a:pt x="2171" y="681"/>
                  </a:cubicBezTo>
                  <a:cubicBezTo>
                    <a:pt x="2183" y="701"/>
                    <a:pt x="2178" y="736"/>
                    <a:pt x="2171" y="773"/>
                  </a:cubicBezTo>
                  <a:cubicBezTo>
                    <a:pt x="2163" y="832"/>
                    <a:pt x="2152" y="904"/>
                    <a:pt x="2199" y="967"/>
                  </a:cubicBezTo>
                  <a:cubicBezTo>
                    <a:pt x="2218" y="991"/>
                    <a:pt x="2243" y="1007"/>
                    <a:pt x="2262" y="1020"/>
                  </a:cubicBezTo>
                  <a:cubicBezTo>
                    <a:pt x="2269" y="1024"/>
                    <a:pt x="2277" y="1030"/>
                    <a:pt x="2283" y="1035"/>
                  </a:cubicBezTo>
                  <a:cubicBezTo>
                    <a:pt x="2328" y="1071"/>
                    <a:pt x="2332" y="1145"/>
                    <a:pt x="2314" y="1200"/>
                  </a:cubicBezTo>
                  <a:cubicBezTo>
                    <a:pt x="2290" y="1269"/>
                    <a:pt x="2231" y="1330"/>
                    <a:pt x="2179" y="1380"/>
                  </a:cubicBezTo>
                  <a:cubicBezTo>
                    <a:pt x="1861" y="1687"/>
                    <a:pt x="1469" y="1914"/>
                    <a:pt x="1045" y="2039"/>
                  </a:cubicBezTo>
                  <a:cubicBezTo>
                    <a:pt x="980" y="2059"/>
                    <a:pt x="912" y="2076"/>
                    <a:pt x="847" y="2076"/>
                  </a:cubicBezTo>
                  <a:cubicBezTo>
                    <a:pt x="828" y="2076"/>
                    <a:pt x="809" y="2075"/>
                    <a:pt x="790" y="2071"/>
                  </a:cubicBezTo>
                  <a:cubicBezTo>
                    <a:pt x="727" y="2061"/>
                    <a:pt x="651" y="2017"/>
                    <a:pt x="636" y="1947"/>
                  </a:cubicBezTo>
                  <a:cubicBezTo>
                    <a:pt x="632" y="1930"/>
                    <a:pt x="632" y="1909"/>
                    <a:pt x="631" y="1887"/>
                  </a:cubicBezTo>
                  <a:cubicBezTo>
                    <a:pt x="631" y="1842"/>
                    <a:pt x="628" y="1790"/>
                    <a:pt x="601" y="1741"/>
                  </a:cubicBezTo>
                  <a:cubicBezTo>
                    <a:pt x="563" y="1677"/>
                    <a:pt x="499" y="1649"/>
                    <a:pt x="442" y="1624"/>
                  </a:cubicBezTo>
                  <a:cubicBezTo>
                    <a:pt x="389" y="1601"/>
                    <a:pt x="356" y="1585"/>
                    <a:pt x="349" y="1561"/>
                  </a:cubicBezTo>
                  <a:cubicBezTo>
                    <a:pt x="343" y="1544"/>
                    <a:pt x="350" y="1518"/>
                    <a:pt x="356" y="1490"/>
                  </a:cubicBezTo>
                  <a:cubicBezTo>
                    <a:pt x="366" y="1451"/>
                    <a:pt x="376" y="1406"/>
                    <a:pt x="365" y="1357"/>
                  </a:cubicBezTo>
                  <a:cubicBezTo>
                    <a:pt x="349" y="1296"/>
                    <a:pt x="305" y="1256"/>
                    <a:pt x="271" y="1224"/>
                  </a:cubicBezTo>
                  <a:cubicBezTo>
                    <a:pt x="260" y="1215"/>
                    <a:pt x="249" y="1205"/>
                    <a:pt x="240" y="1195"/>
                  </a:cubicBezTo>
                  <a:cubicBezTo>
                    <a:pt x="131" y="1080"/>
                    <a:pt x="171" y="938"/>
                    <a:pt x="224" y="839"/>
                  </a:cubicBezTo>
                  <a:cubicBezTo>
                    <a:pt x="242" y="805"/>
                    <a:pt x="229" y="765"/>
                    <a:pt x="196" y="747"/>
                  </a:cubicBezTo>
                  <a:cubicBezTo>
                    <a:pt x="186" y="742"/>
                    <a:pt x="175" y="739"/>
                    <a:pt x="165" y="739"/>
                  </a:cubicBezTo>
                  <a:cubicBezTo>
                    <a:pt x="140" y="739"/>
                    <a:pt x="117" y="752"/>
                    <a:pt x="104" y="775"/>
                  </a:cubicBezTo>
                  <a:cubicBezTo>
                    <a:pt x="0" y="971"/>
                    <a:pt x="14" y="1153"/>
                    <a:pt x="141" y="1288"/>
                  </a:cubicBezTo>
                  <a:cubicBezTo>
                    <a:pt x="153" y="1300"/>
                    <a:pt x="166" y="1312"/>
                    <a:pt x="179" y="1324"/>
                  </a:cubicBezTo>
                  <a:cubicBezTo>
                    <a:pt x="204" y="1346"/>
                    <a:pt x="228" y="1368"/>
                    <a:pt x="233" y="1389"/>
                  </a:cubicBezTo>
                  <a:cubicBezTo>
                    <a:pt x="238" y="1407"/>
                    <a:pt x="231" y="1431"/>
                    <a:pt x="225" y="1459"/>
                  </a:cubicBezTo>
                  <a:cubicBezTo>
                    <a:pt x="215" y="1499"/>
                    <a:pt x="203" y="1549"/>
                    <a:pt x="219" y="1601"/>
                  </a:cubicBezTo>
                  <a:cubicBezTo>
                    <a:pt x="246" y="1686"/>
                    <a:pt x="325" y="1720"/>
                    <a:pt x="387" y="1748"/>
                  </a:cubicBezTo>
                  <a:cubicBezTo>
                    <a:pt x="430" y="1766"/>
                    <a:pt x="469" y="1783"/>
                    <a:pt x="483" y="1809"/>
                  </a:cubicBezTo>
                  <a:cubicBezTo>
                    <a:pt x="495" y="1828"/>
                    <a:pt x="495" y="1857"/>
                    <a:pt x="496" y="1890"/>
                  </a:cubicBezTo>
                  <a:cubicBezTo>
                    <a:pt x="496" y="1916"/>
                    <a:pt x="497" y="1946"/>
                    <a:pt x="504" y="1976"/>
                  </a:cubicBezTo>
                  <a:cubicBezTo>
                    <a:pt x="532" y="2108"/>
                    <a:pt x="656" y="2186"/>
                    <a:pt x="766" y="2205"/>
                  </a:cubicBezTo>
                  <a:cubicBezTo>
                    <a:pt x="793" y="2209"/>
                    <a:pt x="820" y="2211"/>
                    <a:pt x="846" y="2211"/>
                  </a:cubicBezTo>
                  <a:cubicBezTo>
                    <a:pt x="928" y="2211"/>
                    <a:pt x="1008" y="2192"/>
                    <a:pt x="1084" y="2170"/>
                  </a:cubicBezTo>
                  <a:cubicBezTo>
                    <a:pt x="1529" y="2038"/>
                    <a:pt x="1940" y="1799"/>
                    <a:pt x="2273" y="1478"/>
                  </a:cubicBezTo>
                  <a:cubicBezTo>
                    <a:pt x="2337" y="1416"/>
                    <a:pt x="2407" y="1343"/>
                    <a:pt x="2441" y="1243"/>
                  </a:cubicBezTo>
                  <a:cubicBezTo>
                    <a:pt x="2476" y="1145"/>
                    <a:pt x="2467" y="1011"/>
                    <a:pt x="2370" y="930"/>
                  </a:cubicBezTo>
                  <a:cubicBezTo>
                    <a:pt x="2359" y="922"/>
                    <a:pt x="2347" y="914"/>
                    <a:pt x="2337" y="907"/>
                  </a:cubicBezTo>
                  <a:cubicBezTo>
                    <a:pt x="2324" y="898"/>
                    <a:pt x="2312" y="891"/>
                    <a:pt x="2307" y="884"/>
                  </a:cubicBezTo>
                  <a:cubicBezTo>
                    <a:pt x="2294" y="867"/>
                    <a:pt x="2299" y="832"/>
                    <a:pt x="2305" y="794"/>
                  </a:cubicBezTo>
                  <a:cubicBezTo>
                    <a:pt x="2313" y="740"/>
                    <a:pt x="2323" y="674"/>
                    <a:pt x="2288" y="613"/>
                  </a:cubicBezTo>
                  <a:cubicBezTo>
                    <a:pt x="2259" y="564"/>
                    <a:pt x="2211" y="538"/>
                    <a:pt x="2172" y="519"/>
                  </a:cubicBezTo>
                  <a:cubicBezTo>
                    <a:pt x="2144" y="504"/>
                    <a:pt x="2119" y="491"/>
                    <a:pt x="2110" y="475"/>
                  </a:cubicBezTo>
                  <a:cubicBezTo>
                    <a:pt x="2101" y="458"/>
                    <a:pt x="2106" y="427"/>
                    <a:pt x="2111" y="394"/>
                  </a:cubicBezTo>
                  <a:cubicBezTo>
                    <a:pt x="2113" y="375"/>
                    <a:pt x="2117" y="356"/>
                    <a:pt x="2118" y="336"/>
                  </a:cubicBezTo>
                  <a:cubicBezTo>
                    <a:pt x="2123" y="256"/>
                    <a:pt x="2093" y="173"/>
                    <a:pt x="2035" y="109"/>
                  </a:cubicBezTo>
                  <a:cubicBezTo>
                    <a:pt x="1977" y="44"/>
                    <a:pt x="1897" y="4"/>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21;p2"/>
            <p:cNvSpPr/>
            <p:nvPr/>
          </p:nvSpPr>
          <p:spPr>
            <a:xfrm>
              <a:off x="4384675" y="1290125"/>
              <a:ext cx="32500" cy="16125"/>
            </a:xfrm>
            <a:custGeom>
              <a:avLst/>
              <a:gdLst/>
              <a:ahLst/>
              <a:cxnLst/>
              <a:rect l="l" t="t" r="r" b="b"/>
              <a:pathLst>
                <a:path w="1300" h="645" extrusionOk="0">
                  <a:moveTo>
                    <a:pt x="1223" y="1"/>
                  </a:moveTo>
                  <a:cubicBezTo>
                    <a:pt x="1211" y="1"/>
                    <a:pt x="1199" y="4"/>
                    <a:pt x="1187" y="10"/>
                  </a:cubicBezTo>
                  <a:cubicBezTo>
                    <a:pt x="675" y="323"/>
                    <a:pt x="63" y="511"/>
                    <a:pt x="57" y="514"/>
                  </a:cubicBezTo>
                  <a:cubicBezTo>
                    <a:pt x="21" y="524"/>
                    <a:pt x="1" y="562"/>
                    <a:pt x="11" y="598"/>
                  </a:cubicBezTo>
                  <a:cubicBezTo>
                    <a:pt x="21" y="627"/>
                    <a:pt x="48" y="645"/>
                    <a:pt x="76" y="645"/>
                  </a:cubicBezTo>
                  <a:cubicBezTo>
                    <a:pt x="83" y="645"/>
                    <a:pt x="89" y="645"/>
                    <a:pt x="96" y="643"/>
                  </a:cubicBezTo>
                  <a:cubicBezTo>
                    <a:pt x="121" y="634"/>
                    <a:pt x="729" y="448"/>
                    <a:pt x="1258" y="126"/>
                  </a:cubicBezTo>
                  <a:cubicBezTo>
                    <a:pt x="1290" y="107"/>
                    <a:pt x="1300" y="65"/>
                    <a:pt x="1280" y="33"/>
                  </a:cubicBezTo>
                  <a:cubicBezTo>
                    <a:pt x="1268" y="12"/>
                    <a:pt x="1246" y="1"/>
                    <a:pt x="1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2" name="Google Shape;22;p2"/>
            <p:cNvSpPr/>
            <p:nvPr/>
          </p:nvSpPr>
          <p:spPr>
            <a:xfrm>
              <a:off x="4412275" y="1292725"/>
              <a:ext cx="25325" cy="17500"/>
            </a:xfrm>
            <a:custGeom>
              <a:avLst/>
              <a:gdLst/>
              <a:ahLst/>
              <a:cxnLst/>
              <a:rect l="l" t="t" r="r" b="b"/>
              <a:pathLst>
                <a:path w="1013" h="700" extrusionOk="0">
                  <a:moveTo>
                    <a:pt x="936" y="1"/>
                  </a:moveTo>
                  <a:cubicBezTo>
                    <a:pt x="922" y="1"/>
                    <a:pt x="907" y="5"/>
                    <a:pt x="894" y="15"/>
                  </a:cubicBezTo>
                  <a:cubicBezTo>
                    <a:pt x="610" y="243"/>
                    <a:pt x="49" y="570"/>
                    <a:pt x="44" y="573"/>
                  </a:cubicBezTo>
                  <a:cubicBezTo>
                    <a:pt x="12" y="591"/>
                    <a:pt x="0" y="633"/>
                    <a:pt x="19" y="665"/>
                  </a:cubicBezTo>
                  <a:cubicBezTo>
                    <a:pt x="32" y="687"/>
                    <a:pt x="55" y="699"/>
                    <a:pt x="78" y="699"/>
                  </a:cubicBezTo>
                  <a:cubicBezTo>
                    <a:pt x="90" y="699"/>
                    <a:pt x="102" y="696"/>
                    <a:pt x="112" y="689"/>
                  </a:cubicBezTo>
                  <a:cubicBezTo>
                    <a:pt x="135" y="677"/>
                    <a:pt x="687" y="355"/>
                    <a:pt x="979" y="121"/>
                  </a:cubicBezTo>
                  <a:cubicBezTo>
                    <a:pt x="1009" y="98"/>
                    <a:pt x="1013" y="55"/>
                    <a:pt x="989" y="26"/>
                  </a:cubicBezTo>
                  <a:cubicBezTo>
                    <a:pt x="976" y="9"/>
                    <a:pt x="956"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3" name="Google Shape;23;p2"/>
            <p:cNvSpPr/>
            <p:nvPr/>
          </p:nvSpPr>
          <p:spPr>
            <a:xfrm>
              <a:off x="4334825" y="1181475"/>
              <a:ext cx="85175" cy="108850"/>
            </a:xfrm>
            <a:custGeom>
              <a:avLst/>
              <a:gdLst/>
              <a:ahLst/>
              <a:cxnLst/>
              <a:rect l="l" t="t" r="r" b="b"/>
              <a:pathLst>
                <a:path w="3407" h="4354" extrusionOk="0">
                  <a:moveTo>
                    <a:pt x="2348" y="136"/>
                  </a:moveTo>
                  <a:cubicBezTo>
                    <a:pt x="2362" y="136"/>
                    <a:pt x="2377" y="138"/>
                    <a:pt x="2392" y="144"/>
                  </a:cubicBezTo>
                  <a:cubicBezTo>
                    <a:pt x="2435" y="162"/>
                    <a:pt x="2471" y="207"/>
                    <a:pt x="2501" y="278"/>
                  </a:cubicBezTo>
                  <a:cubicBezTo>
                    <a:pt x="2593" y="500"/>
                    <a:pt x="2543" y="778"/>
                    <a:pt x="2380" y="955"/>
                  </a:cubicBezTo>
                  <a:cubicBezTo>
                    <a:pt x="2370" y="968"/>
                    <a:pt x="2358" y="978"/>
                    <a:pt x="2346" y="989"/>
                  </a:cubicBezTo>
                  <a:lnTo>
                    <a:pt x="2231" y="679"/>
                  </a:lnTo>
                  <a:cubicBezTo>
                    <a:pt x="2189" y="566"/>
                    <a:pt x="2137" y="426"/>
                    <a:pt x="2165" y="301"/>
                  </a:cubicBezTo>
                  <a:cubicBezTo>
                    <a:pt x="2179" y="241"/>
                    <a:pt x="2226" y="182"/>
                    <a:pt x="2282" y="154"/>
                  </a:cubicBezTo>
                  <a:cubicBezTo>
                    <a:pt x="2300" y="144"/>
                    <a:pt x="2323" y="136"/>
                    <a:pt x="2348" y="136"/>
                  </a:cubicBezTo>
                  <a:close/>
                  <a:moveTo>
                    <a:pt x="1150" y="257"/>
                  </a:moveTo>
                  <a:cubicBezTo>
                    <a:pt x="1166" y="261"/>
                    <a:pt x="1185" y="273"/>
                    <a:pt x="1203" y="287"/>
                  </a:cubicBezTo>
                  <a:cubicBezTo>
                    <a:pt x="1451" y="473"/>
                    <a:pt x="1593" y="780"/>
                    <a:pt x="1574" y="1078"/>
                  </a:cubicBezTo>
                  <a:cubicBezTo>
                    <a:pt x="1327" y="939"/>
                    <a:pt x="1182" y="663"/>
                    <a:pt x="1112" y="496"/>
                  </a:cubicBezTo>
                  <a:cubicBezTo>
                    <a:pt x="1091" y="443"/>
                    <a:pt x="1067" y="381"/>
                    <a:pt x="1078" y="328"/>
                  </a:cubicBezTo>
                  <a:cubicBezTo>
                    <a:pt x="1084" y="290"/>
                    <a:pt x="1116" y="257"/>
                    <a:pt x="1144" y="257"/>
                  </a:cubicBezTo>
                  <a:close/>
                  <a:moveTo>
                    <a:pt x="241" y="1540"/>
                  </a:moveTo>
                  <a:cubicBezTo>
                    <a:pt x="272" y="1540"/>
                    <a:pt x="305" y="1548"/>
                    <a:pt x="332" y="1555"/>
                  </a:cubicBezTo>
                  <a:cubicBezTo>
                    <a:pt x="527" y="1608"/>
                    <a:pt x="692" y="1720"/>
                    <a:pt x="837" y="1862"/>
                  </a:cubicBezTo>
                  <a:cubicBezTo>
                    <a:pt x="811" y="1864"/>
                    <a:pt x="786" y="1866"/>
                    <a:pt x="760" y="1866"/>
                  </a:cubicBezTo>
                  <a:cubicBezTo>
                    <a:pt x="527" y="1866"/>
                    <a:pt x="293" y="1766"/>
                    <a:pt x="146" y="1592"/>
                  </a:cubicBezTo>
                  <a:cubicBezTo>
                    <a:pt x="153" y="1574"/>
                    <a:pt x="173" y="1555"/>
                    <a:pt x="196" y="1547"/>
                  </a:cubicBezTo>
                  <a:cubicBezTo>
                    <a:pt x="210" y="1542"/>
                    <a:pt x="225" y="1540"/>
                    <a:pt x="241" y="1540"/>
                  </a:cubicBezTo>
                  <a:close/>
                  <a:moveTo>
                    <a:pt x="2348" y="1"/>
                  </a:moveTo>
                  <a:cubicBezTo>
                    <a:pt x="2305" y="1"/>
                    <a:pt x="2262" y="11"/>
                    <a:pt x="2220" y="33"/>
                  </a:cubicBezTo>
                  <a:cubicBezTo>
                    <a:pt x="2128" y="80"/>
                    <a:pt x="2057" y="171"/>
                    <a:pt x="2034" y="271"/>
                  </a:cubicBezTo>
                  <a:cubicBezTo>
                    <a:pt x="1996" y="435"/>
                    <a:pt x="2055" y="596"/>
                    <a:pt x="2104" y="726"/>
                  </a:cubicBezTo>
                  <a:lnTo>
                    <a:pt x="2233" y="1072"/>
                  </a:lnTo>
                  <a:cubicBezTo>
                    <a:pt x="2130" y="1131"/>
                    <a:pt x="2011" y="1163"/>
                    <a:pt x="1892" y="1163"/>
                  </a:cubicBezTo>
                  <a:cubicBezTo>
                    <a:pt x="1830" y="1163"/>
                    <a:pt x="1768" y="1155"/>
                    <a:pt x="1709" y="1137"/>
                  </a:cubicBezTo>
                  <a:cubicBezTo>
                    <a:pt x="1708" y="1137"/>
                    <a:pt x="1706" y="1136"/>
                    <a:pt x="1705" y="1136"/>
                  </a:cubicBezTo>
                  <a:cubicBezTo>
                    <a:pt x="1746" y="777"/>
                    <a:pt x="1582" y="403"/>
                    <a:pt x="1284" y="179"/>
                  </a:cubicBezTo>
                  <a:cubicBezTo>
                    <a:pt x="1252" y="155"/>
                    <a:pt x="1215" y="131"/>
                    <a:pt x="1169" y="124"/>
                  </a:cubicBezTo>
                  <a:cubicBezTo>
                    <a:pt x="1160" y="123"/>
                    <a:pt x="1152" y="122"/>
                    <a:pt x="1144" y="122"/>
                  </a:cubicBezTo>
                  <a:cubicBezTo>
                    <a:pt x="1044" y="122"/>
                    <a:pt x="961" y="210"/>
                    <a:pt x="944" y="303"/>
                  </a:cubicBezTo>
                  <a:cubicBezTo>
                    <a:pt x="928" y="389"/>
                    <a:pt x="956" y="471"/>
                    <a:pt x="987" y="548"/>
                  </a:cubicBezTo>
                  <a:cubicBezTo>
                    <a:pt x="1122" y="872"/>
                    <a:pt x="1319" y="1105"/>
                    <a:pt x="1552" y="1220"/>
                  </a:cubicBezTo>
                  <a:cubicBezTo>
                    <a:pt x="1483" y="1500"/>
                    <a:pt x="1264" y="1743"/>
                    <a:pt x="994" y="1830"/>
                  </a:cubicBezTo>
                  <a:cubicBezTo>
                    <a:pt x="822" y="1644"/>
                    <a:pt x="618" y="1492"/>
                    <a:pt x="366" y="1425"/>
                  </a:cubicBezTo>
                  <a:cubicBezTo>
                    <a:pt x="330" y="1415"/>
                    <a:pt x="286" y="1406"/>
                    <a:pt x="240" y="1406"/>
                  </a:cubicBezTo>
                  <a:cubicBezTo>
                    <a:pt x="212" y="1406"/>
                    <a:pt x="183" y="1409"/>
                    <a:pt x="154" y="1419"/>
                  </a:cubicBezTo>
                  <a:cubicBezTo>
                    <a:pt x="61" y="1450"/>
                    <a:pt x="0" y="1537"/>
                    <a:pt x="11" y="1623"/>
                  </a:cubicBezTo>
                  <a:lnTo>
                    <a:pt x="14" y="1642"/>
                  </a:lnTo>
                  <a:lnTo>
                    <a:pt x="25" y="1656"/>
                  </a:lnTo>
                  <a:cubicBezTo>
                    <a:pt x="195" y="1874"/>
                    <a:pt x="479" y="2001"/>
                    <a:pt x="761" y="2001"/>
                  </a:cubicBezTo>
                  <a:cubicBezTo>
                    <a:pt x="824" y="2001"/>
                    <a:pt x="886" y="1994"/>
                    <a:pt x="948" y="1982"/>
                  </a:cubicBezTo>
                  <a:cubicBezTo>
                    <a:pt x="1058" y="2110"/>
                    <a:pt x="1155" y="2253"/>
                    <a:pt x="1242" y="2392"/>
                  </a:cubicBezTo>
                  <a:cubicBezTo>
                    <a:pt x="1621" y="2995"/>
                    <a:pt x="1936" y="3641"/>
                    <a:pt x="2179" y="4309"/>
                  </a:cubicBezTo>
                  <a:cubicBezTo>
                    <a:pt x="2189" y="4336"/>
                    <a:pt x="2215" y="4353"/>
                    <a:pt x="2242" y="4353"/>
                  </a:cubicBezTo>
                  <a:cubicBezTo>
                    <a:pt x="2250" y="4353"/>
                    <a:pt x="2257" y="4352"/>
                    <a:pt x="2266" y="4350"/>
                  </a:cubicBezTo>
                  <a:cubicBezTo>
                    <a:pt x="2300" y="4337"/>
                    <a:pt x="2318" y="4299"/>
                    <a:pt x="2305" y="4263"/>
                  </a:cubicBezTo>
                  <a:cubicBezTo>
                    <a:pt x="2060" y="3585"/>
                    <a:pt x="1740" y="2931"/>
                    <a:pt x="1357" y="2320"/>
                  </a:cubicBezTo>
                  <a:cubicBezTo>
                    <a:pt x="1276" y="2192"/>
                    <a:pt x="1188" y="2062"/>
                    <a:pt x="1089" y="1940"/>
                  </a:cubicBezTo>
                  <a:cubicBezTo>
                    <a:pt x="1376" y="1827"/>
                    <a:pt x="1600" y="1571"/>
                    <a:pt x="1679" y="1269"/>
                  </a:cubicBezTo>
                  <a:cubicBezTo>
                    <a:pt x="1750" y="1290"/>
                    <a:pt x="1822" y="1300"/>
                    <a:pt x="1895" y="1300"/>
                  </a:cubicBezTo>
                  <a:cubicBezTo>
                    <a:pt x="2029" y="1300"/>
                    <a:pt x="2163" y="1266"/>
                    <a:pt x="2281" y="1202"/>
                  </a:cubicBezTo>
                  <a:lnTo>
                    <a:pt x="3267" y="3853"/>
                  </a:lnTo>
                  <a:cubicBezTo>
                    <a:pt x="3277" y="3880"/>
                    <a:pt x="3303" y="3897"/>
                    <a:pt x="3331" y="3897"/>
                  </a:cubicBezTo>
                  <a:cubicBezTo>
                    <a:pt x="3339" y="3897"/>
                    <a:pt x="3347" y="3896"/>
                    <a:pt x="3354" y="3893"/>
                  </a:cubicBezTo>
                  <a:cubicBezTo>
                    <a:pt x="3389" y="3880"/>
                    <a:pt x="3407" y="3840"/>
                    <a:pt x="3394" y="3806"/>
                  </a:cubicBezTo>
                  <a:lnTo>
                    <a:pt x="2396" y="1125"/>
                  </a:lnTo>
                  <a:cubicBezTo>
                    <a:pt x="2426" y="1101"/>
                    <a:pt x="2454" y="1075"/>
                    <a:pt x="2480" y="1047"/>
                  </a:cubicBezTo>
                  <a:cubicBezTo>
                    <a:pt x="2680" y="829"/>
                    <a:pt x="2739" y="499"/>
                    <a:pt x="2626" y="226"/>
                  </a:cubicBezTo>
                  <a:cubicBezTo>
                    <a:pt x="2582" y="122"/>
                    <a:pt x="2521" y="52"/>
                    <a:pt x="2443" y="20"/>
                  </a:cubicBezTo>
                  <a:cubicBezTo>
                    <a:pt x="2413" y="7"/>
                    <a:pt x="2381" y="1"/>
                    <a:pt x="2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4" name="Google Shape;24;p2"/>
          <p:cNvGrpSpPr/>
          <p:nvPr/>
        </p:nvGrpSpPr>
        <p:grpSpPr>
          <a:xfrm>
            <a:off x="7809148" y="451361"/>
            <a:ext cx="537659" cy="641898"/>
            <a:chOff x="1524325" y="2743250"/>
            <a:chExt cx="246350" cy="294125"/>
          </a:xfrm>
        </p:grpSpPr>
        <p:sp>
          <p:nvSpPr>
            <p:cNvPr id="25" name="Google Shape;25;p2"/>
            <p:cNvSpPr/>
            <p:nvPr/>
          </p:nvSpPr>
          <p:spPr>
            <a:xfrm>
              <a:off x="1524325" y="2743250"/>
              <a:ext cx="246350" cy="294125"/>
            </a:xfrm>
            <a:custGeom>
              <a:avLst/>
              <a:gdLst/>
              <a:ahLst/>
              <a:cxnLst/>
              <a:rect l="l" t="t" r="r" b="b"/>
              <a:pathLst>
                <a:path w="9854" h="11765" extrusionOk="0">
                  <a:moveTo>
                    <a:pt x="4576" y="260"/>
                  </a:moveTo>
                  <a:cubicBezTo>
                    <a:pt x="5377" y="260"/>
                    <a:pt x="6153" y="479"/>
                    <a:pt x="6894" y="904"/>
                  </a:cubicBezTo>
                  <a:cubicBezTo>
                    <a:pt x="8319" y="1721"/>
                    <a:pt x="9294" y="3309"/>
                    <a:pt x="9376" y="4949"/>
                  </a:cubicBezTo>
                  <a:cubicBezTo>
                    <a:pt x="9395" y="5316"/>
                    <a:pt x="9375" y="5711"/>
                    <a:pt x="9313" y="6230"/>
                  </a:cubicBezTo>
                  <a:cubicBezTo>
                    <a:pt x="9159" y="7512"/>
                    <a:pt x="8872" y="8493"/>
                    <a:pt x="8410" y="9318"/>
                  </a:cubicBezTo>
                  <a:cubicBezTo>
                    <a:pt x="7849" y="10320"/>
                    <a:pt x="6994" y="11066"/>
                    <a:pt x="6061" y="11364"/>
                  </a:cubicBezTo>
                  <a:cubicBezTo>
                    <a:pt x="5772" y="11456"/>
                    <a:pt x="5484" y="11503"/>
                    <a:pt x="5210" y="11503"/>
                  </a:cubicBezTo>
                  <a:cubicBezTo>
                    <a:pt x="4952" y="11503"/>
                    <a:pt x="4708" y="11462"/>
                    <a:pt x="4487" y="11380"/>
                  </a:cubicBezTo>
                  <a:cubicBezTo>
                    <a:pt x="3971" y="11189"/>
                    <a:pt x="3774" y="11020"/>
                    <a:pt x="3688" y="10540"/>
                  </a:cubicBezTo>
                  <a:cubicBezTo>
                    <a:pt x="3651" y="10324"/>
                    <a:pt x="3477" y="9824"/>
                    <a:pt x="3495" y="9600"/>
                  </a:cubicBezTo>
                  <a:cubicBezTo>
                    <a:pt x="3516" y="9332"/>
                    <a:pt x="3539" y="9056"/>
                    <a:pt x="3474" y="8782"/>
                  </a:cubicBezTo>
                  <a:cubicBezTo>
                    <a:pt x="3308" y="8086"/>
                    <a:pt x="2636" y="7650"/>
                    <a:pt x="2145" y="7384"/>
                  </a:cubicBezTo>
                  <a:cubicBezTo>
                    <a:pt x="2083" y="7350"/>
                    <a:pt x="2021" y="7317"/>
                    <a:pt x="1958" y="7284"/>
                  </a:cubicBezTo>
                  <a:lnTo>
                    <a:pt x="1950" y="7280"/>
                  </a:lnTo>
                  <a:cubicBezTo>
                    <a:pt x="1473" y="7025"/>
                    <a:pt x="979" y="6763"/>
                    <a:pt x="696" y="6327"/>
                  </a:cubicBezTo>
                  <a:cubicBezTo>
                    <a:pt x="555" y="6109"/>
                    <a:pt x="459" y="5839"/>
                    <a:pt x="394" y="5474"/>
                  </a:cubicBezTo>
                  <a:cubicBezTo>
                    <a:pt x="267" y="4766"/>
                    <a:pt x="318" y="4009"/>
                    <a:pt x="541" y="3285"/>
                  </a:cubicBezTo>
                  <a:cubicBezTo>
                    <a:pt x="1022" y="1732"/>
                    <a:pt x="2281" y="769"/>
                    <a:pt x="3092" y="505"/>
                  </a:cubicBezTo>
                  <a:cubicBezTo>
                    <a:pt x="3595" y="341"/>
                    <a:pt x="4090" y="260"/>
                    <a:pt x="4576" y="260"/>
                  </a:cubicBezTo>
                  <a:close/>
                  <a:moveTo>
                    <a:pt x="4424" y="1"/>
                  </a:moveTo>
                  <a:cubicBezTo>
                    <a:pt x="3870" y="1"/>
                    <a:pt x="3314" y="85"/>
                    <a:pt x="2785" y="258"/>
                  </a:cubicBezTo>
                  <a:cubicBezTo>
                    <a:pt x="1571" y="652"/>
                    <a:pt x="658" y="2024"/>
                    <a:pt x="291" y="3208"/>
                  </a:cubicBezTo>
                  <a:cubicBezTo>
                    <a:pt x="55" y="3971"/>
                    <a:pt x="1" y="4771"/>
                    <a:pt x="135" y="5521"/>
                  </a:cubicBezTo>
                  <a:cubicBezTo>
                    <a:pt x="207" y="5920"/>
                    <a:pt x="315" y="6221"/>
                    <a:pt x="476" y="6469"/>
                  </a:cubicBezTo>
                  <a:cubicBezTo>
                    <a:pt x="795" y="6962"/>
                    <a:pt x="784" y="7172"/>
                    <a:pt x="1290" y="7441"/>
                  </a:cubicBezTo>
                  <a:cubicBezTo>
                    <a:pt x="1355" y="7476"/>
                    <a:pt x="1956" y="7580"/>
                    <a:pt x="2020" y="7614"/>
                  </a:cubicBezTo>
                  <a:cubicBezTo>
                    <a:pt x="2466" y="7857"/>
                    <a:pt x="3077" y="8249"/>
                    <a:pt x="3218" y="8843"/>
                  </a:cubicBezTo>
                  <a:cubicBezTo>
                    <a:pt x="3274" y="9076"/>
                    <a:pt x="3255" y="9320"/>
                    <a:pt x="3234" y="9579"/>
                  </a:cubicBezTo>
                  <a:cubicBezTo>
                    <a:pt x="3215" y="9821"/>
                    <a:pt x="3195" y="10070"/>
                    <a:pt x="3240" y="10319"/>
                  </a:cubicBezTo>
                  <a:cubicBezTo>
                    <a:pt x="3340" y="10889"/>
                    <a:pt x="3794" y="11402"/>
                    <a:pt x="4396" y="11626"/>
                  </a:cubicBezTo>
                  <a:cubicBezTo>
                    <a:pt x="4644" y="11717"/>
                    <a:pt x="4918" y="11764"/>
                    <a:pt x="5211" y="11764"/>
                  </a:cubicBezTo>
                  <a:cubicBezTo>
                    <a:pt x="5515" y="11764"/>
                    <a:pt x="5828" y="11714"/>
                    <a:pt x="6140" y="11614"/>
                  </a:cubicBezTo>
                  <a:cubicBezTo>
                    <a:pt x="7151" y="11291"/>
                    <a:pt x="8037" y="10521"/>
                    <a:pt x="8639" y="9445"/>
                  </a:cubicBezTo>
                  <a:cubicBezTo>
                    <a:pt x="9117" y="8591"/>
                    <a:pt x="9414" y="7578"/>
                    <a:pt x="9572" y="6261"/>
                  </a:cubicBezTo>
                  <a:cubicBezTo>
                    <a:pt x="9637" y="5727"/>
                    <a:pt x="9853" y="5252"/>
                    <a:pt x="9834" y="4869"/>
                  </a:cubicBezTo>
                  <a:cubicBezTo>
                    <a:pt x="9747" y="3141"/>
                    <a:pt x="8524" y="1538"/>
                    <a:pt x="7024" y="677"/>
                  </a:cubicBezTo>
                  <a:cubicBezTo>
                    <a:pt x="6244" y="230"/>
                    <a:pt x="5336" y="1"/>
                    <a:pt x="4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 name="Google Shape;26;p2"/>
            <p:cNvSpPr/>
            <p:nvPr/>
          </p:nvSpPr>
          <p:spPr>
            <a:xfrm>
              <a:off x="1547000" y="2776375"/>
              <a:ext cx="81750" cy="72700"/>
            </a:xfrm>
            <a:custGeom>
              <a:avLst/>
              <a:gdLst/>
              <a:ahLst/>
              <a:cxnLst/>
              <a:rect l="l" t="t" r="r" b="b"/>
              <a:pathLst>
                <a:path w="3270" h="2908" extrusionOk="0">
                  <a:moveTo>
                    <a:pt x="1800" y="248"/>
                  </a:moveTo>
                  <a:cubicBezTo>
                    <a:pt x="2191" y="248"/>
                    <a:pt x="2675" y="374"/>
                    <a:pt x="2873" y="656"/>
                  </a:cubicBezTo>
                  <a:cubicBezTo>
                    <a:pt x="2963" y="783"/>
                    <a:pt x="3000" y="943"/>
                    <a:pt x="2978" y="1097"/>
                  </a:cubicBezTo>
                  <a:cubicBezTo>
                    <a:pt x="2928" y="1428"/>
                    <a:pt x="2932" y="1447"/>
                    <a:pt x="2684" y="1585"/>
                  </a:cubicBezTo>
                  <a:cubicBezTo>
                    <a:pt x="2583" y="1641"/>
                    <a:pt x="2050" y="1747"/>
                    <a:pt x="1946" y="1797"/>
                  </a:cubicBezTo>
                  <a:lnTo>
                    <a:pt x="1741" y="1957"/>
                  </a:lnTo>
                  <a:cubicBezTo>
                    <a:pt x="1521" y="2063"/>
                    <a:pt x="1435" y="2310"/>
                    <a:pt x="1238" y="2473"/>
                  </a:cubicBezTo>
                  <a:cubicBezTo>
                    <a:pt x="1205" y="2501"/>
                    <a:pt x="853" y="2583"/>
                    <a:pt x="764" y="2622"/>
                  </a:cubicBezTo>
                  <a:cubicBezTo>
                    <a:pt x="721" y="2640"/>
                    <a:pt x="686" y="2649"/>
                    <a:pt x="656" y="2649"/>
                  </a:cubicBezTo>
                  <a:cubicBezTo>
                    <a:pt x="546" y="2649"/>
                    <a:pt x="506" y="2530"/>
                    <a:pt x="396" y="2304"/>
                  </a:cubicBezTo>
                  <a:cubicBezTo>
                    <a:pt x="268" y="2037"/>
                    <a:pt x="294" y="1654"/>
                    <a:pt x="469" y="1251"/>
                  </a:cubicBezTo>
                  <a:cubicBezTo>
                    <a:pt x="632" y="871"/>
                    <a:pt x="905" y="537"/>
                    <a:pt x="1181" y="380"/>
                  </a:cubicBezTo>
                  <a:cubicBezTo>
                    <a:pt x="1332" y="295"/>
                    <a:pt x="1552" y="248"/>
                    <a:pt x="1800" y="248"/>
                  </a:cubicBezTo>
                  <a:close/>
                  <a:moveTo>
                    <a:pt x="1988" y="0"/>
                  </a:moveTo>
                  <a:cubicBezTo>
                    <a:pt x="1871" y="0"/>
                    <a:pt x="1762" y="23"/>
                    <a:pt x="1661" y="58"/>
                  </a:cubicBezTo>
                  <a:cubicBezTo>
                    <a:pt x="1441" y="73"/>
                    <a:pt x="1238" y="124"/>
                    <a:pt x="1085" y="211"/>
                  </a:cubicBezTo>
                  <a:cubicBezTo>
                    <a:pt x="888" y="322"/>
                    <a:pt x="704" y="500"/>
                    <a:pt x="549" y="714"/>
                  </a:cubicBezTo>
                  <a:cubicBezTo>
                    <a:pt x="415" y="831"/>
                    <a:pt x="300" y="974"/>
                    <a:pt x="222" y="1157"/>
                  </a:cubicBezTo>
                  <a:cubicBezTo>
                    <a:pt x="23" y="1626"/>
                    <a:pt x="1" y="2085"/>
                    <a:pt x="160" y="2418"/>
                  </a:cubicBezTo>
                  <a:cubicBezTo>
                    <a:pt x="299" y="2706"/>
                    <a:pt x="604" y="2908"/>
                    <a:pt x="903" y="2908"/>
                  </a:cubicBezTo>
                  <a:cubicBezTo>
                    <a:pt x="992" y="2908"/>
                    <a:pt x="1077" y="2890"/>
                    <a:pt x="1159" y="2856"/>
                  </a:cubicBezTo>
                  <a:cubicBezTo>
                    <a:pt x="1289" y="2801"/>
                    <a:pt x="1393" y="2707"/>
                    <a:pt x="1484" y="2625"/>
                  </a:cubicBezTo>
                  <a:cubicBezTo>
                    <a:pt x="1514" y="2598"/>
                    <a:pt x="1544" y="2570"/>
                    <a:pt x="1576" y="2544"/>
                  </a:cubicBezTo>
                  <a:cubicBezTo>
                    <a:pt x="1749" y="2402"/>
                    <a:pt x="1952" y="2303"/>
                    <a:pt x="2169" y="2199"/>
                  </a:cubicBezTo>
                  <a:cubicBezTo>
                    <a:pt x="2278" y="2146"/>
                    <a:pt x="2391" y="2092"/>
                    <a:pt x="2500" y="2031"/>
                  </a:cubicBezTo>
                  <a:cubicBezTo>
                    <a:pt x="2801" y="1864"/>
                    <a:pt x="3171" y="1573"/>
                    <a:pt x="3236" y="1136"/>
                  </a:cubicBezTo>
                  <a:cubicBezTo>
                    <a:pt x="3270" y="917"/>
                    <a:pt x="3215" y="687"/>
                    <a:pt x="3088" y="505"/>
                  </a:cubicBezTo>
                  <a:cubicBezTo>
                    <a:pt x="2912" y="255"/>
                    <a:pt x="2561" y="75"/>
                    <a:pt x="2127" y="11"/>
                  </a:cubicBezTo>
                  <a:cubicBezTo>
                    <a:pt x="2079" y="4"/>
                    <a:pt x="2033" y="0"/>
                    <a:pt x="1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7" name="Google Shape;27;p2"/>
            <p:cNvSpPr/>
            <p:nvPr/>
          </p:nvSpPr>
          <p:spPr>
            <a:xfrm>
              <a:off x="1646375" y="2771225"/>
              <a:ext cx="68475" cy="74875"/>
            </a:xfrm>
            <a:custGeom>
              <a:avLst/>
              <a:gdLst/>
              <a:ahLst/>
              <a:cxnLst/>
              <a:rect l="l" t="t" r="r" b="b"/>
              <a:pathLst>
                <a:path w="2739" h="2995" extrusionOk="0">
                  <a:moveTo>
                    <a:pt x="1250" y="363"/>
                  </a:moveTo>
                  <a:cubicBezTo>
                    <a:pt x="1413" y="363"/>
                    <a:pt x="1571" y="399"/>
                    <a:pt x="1694" y="482"/>
                  </a:cubicBezTo>
                  <a:cubicBezTo>
                    <a:pt x="1966" y="664"/>
                    <a:pt x="2299" y="1142"/>
                    <a:pt x="2427" y="1794"/>
                  </a:cubicBezTo>
                  <a:cubicBezTo>
                    <a:pt x="2473" y="2029"/>
                    <a:pt x="2470" y="2219"/>
                    <a:pt x="2415" y="2376"/>
                  </a:cubicBezTo>
                  <a:cubicBezTo>
                    <a:pt x="2353" y="2556"/>
                    <a:pt x="2214" y="2694"/>
                    <a:pt x="2059" y="2725"/>
                  </a:cubicBezTo>
                  <a:cubicBezTo>
                    <a:pt x="2033" y="2730"/>
                    <a:pt x="2007" y="2733"/>
                    <a:pt x="1981" y="2733"/>
                  </a:cubicBezTo>
                  <a:cubicBezTo>
                    <a:pt x="1780" y="2733"/>
                    <a:pt x="1593" y="2587"/>
                    <a:pt x="1493" y="2492"/>
                  </a:cubicBezTo>
                  <a:cubicBezTo>
                    <a:pt x="1429" y="2431"/>
                    <a:pt x="1366" y="2363"/>
                    <a:pt x="1306" y="2297"/>
                  </a:cubicBezTo>
                  <a:lnTo>
                    <a:pt x="1304" y="2295"/>
                  </a:lnTo>
                  <a:cubicBezTo>
                    <a:pt x="1194" y="2174"/>
                    <a:pt x="1179" y="1983"/>
                    <a:pt x="1033" y="1890"/>
                  </a:cubicBezTo>
                  <a:cubicBezTo>
                    <a:pt x="884" y="1797"/>
                    <a:pt x="650" y="1773"/>
                    <a:pt x="582" y="1736"/>
                  </a:cubicBezTo>
                  <a:cubicBezTo>
                    <a:pt x="481" y="1679"/>
                    <a:pt x="525" y="1707"/>
                    <a:pt x="449" y="1637"/>
                  </a:cubicBezTo>
                  <a:cubicBezTo>
                    <a:pt x="336" y="1529"/>
                    <a:pt x="272" y="1372"/>
                    <a:pt x="269" y="1193"/>
                  </a:cubicBezTo>
                  <a:cubicBezTo>
                    <a:pt x="265" y="989"/>
                    <a:pt x="342" y="787"/>
                    <a:pt x="475" y="650"/>
                  </a:cubicBezTo>
                  <a:cubicBezTo>
                    <a:pt x="643" y="478"/>
                    <a:pt x="956" y="363"/>
                    <a:pt x="1250" y="363"/>
                  </a:cubicBezTo>
                  <a:close/>
                  <a:moveTo>
                    <a:pt x="1122" y="0"/>
                  </a:moveTo>
                  <a:cubicBezTo>
                    <a:pt x="813" y="0"/>
                    <a:pt x="528" y="222"/>
                    <a:pt x="287" y="468"/>
                  </a:cubicBezTo>
                  <a:cubicBezTo>
                    <a:pt x="106" y="653"/>
                    <a:pt x="1" y="926"/>
                    <a:pt x="6" y="1197"/>
                  </a:cubicBezTo>
                  <a:cubicBezTo>
                    <a:pt x="11" y="1447"/>
                    <a:pt x="105" y="1671"/>
                    <a:pt x="270" y="1827"/>
                  </a:cubicBezTo>
                  <a:cubicBezTo>
                    <a:pt x="369" y="1921"/>
                    <a:pt x="484" y="1984"/>
                    <a:pt x="595" y="2046"/>
                  </a:cubicBezTo>
                  <a:cubicBezTo>
                    <a:pt x="663" y="2084"/>
                    <a:pt x="727" y="2119"/>
                    <a:pt x="787" y="2162"/>
                  </a:cubicBezTo>
                  <a:cubicBezTo>
                    <a:pt x="904" y="2245"/>
                    <a:pt x="1004" y="2354"/>
                    <a:pt x="1111" y="2471"/>
                  </a:cubicBezTo>
                  <a:cubicBezTo>
                    <a:pt x="1175" y="2541"/>
                    <a:pt x="1241" y="2615"/>
                    <a:pt x="1314" y="2683"/>
                  </a:cubicBezTo>
                  <a:cubicBezTo>
                    <a:pt x="1438" y="2800"/>
                    <a:pt x="1688" y="2994"/>
                    <a:pt x="1981" y="2994"/>
                  </a:cubicBezTo>
                  <a:cubicBezTo>
                    <a:pt x="2025" y="2994"/>
                    <a:pt x="2069" y="2990"/>
                    <a:pt x="2112" y="2981"/>
                  </a:cubicBezTo>
                  <a:cubicBezTo>
                    <a:pt x="2355" y="2932"/>
                    <a:pt x="2572" y="2728"/>
                    <a:pt x="2663" y="2461"/>
                  </a:cubicBezTo>
                  <a:cubicBezTo>
                    <a:pt x="2732" y="2259"/>
                    <a:pt x="2739" y="2024"/>
                    <a:pt x="2684" y="1743"/>
                  </a:cubicBezTo>
                  <a:cubicBezTo>
                    <a:pt x="2649" y="1564"/>
                    <a:pt x="2552" y="1351"/>
                    <a:pt x="2421" y="1139"/>
                  </a:cubicBezTo>
                  <a:cubicBezTo>
                    <a:pt x="2275" y="806"/>
                    <a:pt x="2065" y="496"/>
                    <a:pt x="1803" y="319"/>
                  </a:cubicBezTo>
                  <a:cubicBezTo>
                    <a:pt x="1762" y="293"/>
                    <a:pt x="1720" y="269"/>
                    <a:pt x="1675" y="250"/>
                  </a:cubicBezTo>
                  <a:cubicBezTo>
                    <a:pt x="1621" y="204"/>
                    <a:pt x="1568" y="163"/>
                    <a:pt x="1518" y="129"/>
                  </a:cubicBezTo>
                  <a:cubicBezTo>
                    <a:pt x="1383" y="39"/>
                    <a:pt x="1250"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28;p2"/>
            <p:cNvSpPr/>
            <p:nvPr/>
          </p:nvSpPr>
          <p:spPr>
            <a:xfrm>
              <a:off x="1697225" y="2852600"/>
              <a:ext cx="57100" cy="79325"/>
            </a:xfrm>
            <a:custGeom>
              <a:avLst/>
              <a:gdLst/>
              <a:ahLst/>
              <a:cxnLst/>
              <a:rect l="l" t="t" r="r" b="b"/>
              <a:pathLst>
                <a:path w="2284" h="3173" extrusionOk="0">
                  <a:moveTo>
                    <a:pt x="1024" y="281"/>
                  </a:moveTo>
                  <a:cubicBezTo>
                    <a:pt x="1047" y="281"/>
                    <a:pt x="1070" y="282"/>
                    <a:pt x="1091" y="284"/>
                  </a:cubicBezTo>
                  <a:cubicBezTo>
                    <a:pt x="1465" y="323"/>
                    <a:pt x="1951" y="526"/>
                    <a:pt x="1983" y="937"/>
                  </a:cubicBezTo>
                  <a:cubicBezTo>
                    <a:pt x="2009" y="1265"/>
                    <a:pt x="1839" y="2018"/>
                    <a:pt x="1408" y="2523"/>
                  </a:cubicBezTo>
                  <a:cubicBezTo>
                    <a:pt x="1252" y="2706"/>
                    <a:pt x="1100" y="2821"/>
                    <a:pt x="943" y="2876"/>
                  </a:cubicBezTo>
                  <a:cubicBezTo>
                    <a:pt x="876" y="2900"/>
                    <a:pt x="808" y="2911"/>
                    <a:pt x="742" y="2911"/>
                  </a:cubicBezTo>
                  <a:cubicBezTo>
                    <a:pt x="630" y="2911"/>
                    <a:pt x="525" y="2878"/>
                    <a:pt x="449" y="2814"/>
                  </a:cubicBezTo>
                  <a:cubicBezTo>
                    <a:pt x="270" y="2663"/>
                    <a:pt x="267" y="2381"/>
                    <a:pt x="280" y="2226"/>
                  </a:cubicBezTo>
                  <a:cubicBezTo>
                    <a:pt x="288" y="2138"/>
                    <a:pt x="303" y="2046"/>
                    <a:pt x="317" y="1955"/>
                  </a:cubicBezTo>
                  <a:cubicBezTo>
                    <a:pt x="344" y="1793"/>
                    <a:pt x="434" y="1769"/>
                    <a:pt x="425" y="1596"/>
                  </a:cubicBezTo>
                  <a:cubicBezTo>
                    <a:pt x="421" y="1509"/>
                    <a:pt x="438" y="1440"/>
                    <a:pt x="425" y="1359"/>
                  </a:cubicBezTo>
                  <a:cubicBezTo>
                    <a:pt x="407" y="1245"/>
                    <a:pt x="295" y="980"/>
                    <a:pt x="303" y="876"/>
                  </a:cubicBezTo>
                  <a:cubicBezTo>
                    <a:pt x="317" y="721"/>
                    <a:pt x="400" y="573"/>
                    <a:pt x="538" y="459"/>
                  </a:cubicBezTo>
                  <a:cubicBezTo>
                    <a:pt x="676" y="346"/>
                    <a:pt x="853" y="281"/>
                    <a:pt x="1024" y="281"/>
                  </a:cubicBezTo>
                  <a:close/>
                  <a:moveTo>
                    <a:pt x="803" y="1"/>
                  </a:moveTo>
                  <a:cubicBezTo>
                    <a:pt x="640" y="1"/>
                    <a:pt x="482" y="29"/>
                    <a:pt x="354" y="135"/>
                  </a:cubicBezTo>
                  <a:cubicBezTo>
                    <a:pt x="162" y="293"/>
                    <a:pt x="62" y="627"/>
                    <a:pt x="42" y="854"/>
                  </a:cubicBezTo>
                  <a:cubicBezTo>
                    <a:pt x="31" y="989"/>
                    <a:pt x="51" y="1118"/>
                    <a:pt x="71" y="1243"/>
                  </a:cubicBezTo>
                  <a:lnTo>
                    <a:pt x="137" y="1233"/>
                  </a:lnTo>
                  <a:lnTo>
                    <a:pt x="137" y="1233"/>
                  </a:lnTo>
                  <a:lnTo>
                    <a:pt x="72" y="1246"/>
                  </a:lnTo>
                  <a:cubicBezTo>
                    <a:pt x="84" y="1323"/>
                    <a:pt x="96" y="1395"/>
                    <a:pt x="100" y="1467"/>
                  </a:cubicBezTo>
                  <a:cubicBezTo>
                    <a:pt x="108" y="1611"/>
                    <a:pt x="84" y="1757"/>
                    <a:pt x="58" y="1912"/>
                  </a:cubicBezTo>
                  <a:lnTo>
                    <a:pt x="58" y="1914"/>
                  </a:lnTo>
                  <a:cubicBezTo>
                    <a:pt x="43" y="2008"/>
                    <a:pt x="27" y="2105"/>
                    <a:pt x="19" y="2203"/>
                  </a:cubicBezTo>
                  <a:cubicBezTo>
                    <a:pt x="1" y="2409"/>
                    <a:pt x="11" y="2787"/>
                    <a:pt x="280" y="3014"/>
                  </a:cubicBezTo>
                  <a:cubicBezTo>
                    <a:pt x="401" y="3116"/>
                    <a:pt x="566" y="3173"/>
                    <a:pt x="744" y="3173"/>
                  </a:cubicBezTo>
                  <a:cubicBezTo>
                    <a:pt x="841" y="3173"/>
                    <a:pt x="938" y="3156"/>
                    <a:pt x="1031" y="3124"/>
                  </a:cubicBezTo>
                  <a:cubicBezTo>
                    <a:pt x="1231" y="3052"/>
                    <a:pt x="1420" y="2911"/>
                    <a:pt x="1606" y="2694"/>
                  </a:cubicBezTo>
                  <a:cubicBezTo>
                    <a:pt x="1952" y="2288"/>
                    <a:pt x="2284" y="1643"/>
                    <a:pt x="2242" y="1114"/>
                  </a:cubicBezTo>
                  <a:cubicBezTo>
                    <a:pt x="2198" y="562"/>
                    <a:pt x="1602" y="75"/>
                    <a:pt x="1119" y="23"/>
                  </a:cubicBezTo>
                  <a:cubicBezTo>
                    <a:pt x="1017" y="13"/>
                    <a:pt x="909"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9" name="Google Shape;29;p2"/>
            <p:cNvSpPr/>
            <p:nvPr/>
          </p:nvSpPr>
          <p:spPr>
            <a:xfrm>
              <a:off x="1677700" y="2941350"/>
              <a:ext cx="45925" cy="63125"/>
            </a:xfrm>
            <a:custGeom>
              <a:avLst/>
              <a:gdLst/>
              <a:ahLst/>
              <a:cxnLst/>
              <a:rect l="l" t="t" r="r" b="b"/>
              <a:pathLst>
                <a:path w="1837" h="2525" extrusionOk="0">
                  <a:moveTo>
                    <a:pt x="822" y="262"/>
                  </a:moveTo>
                  <a:cubicBezTo>
                    <a:pt x="838" y="262"/>
                    <a:pt x="855" y="263"/>
                    <a:pt x="871" y="264"/>
                  </a:cubicBezTo>
                  <a:cubicBezTo>
                    <a:pt x="1153" y="294"/>
                    <a:pt x="1444" y="370"/>
                    <a:pt x="1468" y="679"/>
                  </a:cubicBezTo>
                  <a:cubicBezTo>
                    <a:pt x="1487" y="921"/>
                    <a:pt x="1431" y="1582"/>
                    <a:pt x="1100" y="1970"/>
                  </a:cubicBezTo>
                  <a:cubicBezTo>
                    <a:pt x="982" y="2108"/>
                    <a:pt x="867" y="2195"/>
                    <a:pt x="750" y="2237"/>
                  </a:cubicBezTo>
                  <a:cubicBezTo>
                    <a:pt x="720" y="2248"/>
                    <a:pt x="696" y="2252"/>
                    <a:pt x="677" y="2252"/>
                  </a:cubicBezTo>
                  <a:cubicBezTo>
                    <a:pt x="612" y="2252"/>
                    <a:pt x="595" y="2199"/>
                    <a:pt x="529" y="2142"/>
                  </a:cubicBezTo>
                  <a:cubicBezTo>
                    <a:pt x="398" y="2033"/>
                    <a:pt x="353" y="2001"/>
                    <a:pt x="364" y="1885"/>
                  </a:cubicBezTo>
                  <a:cubicBezTo>
                    <a:pt x="369" y="1817"/>
                    <a:pt x="286" y="1619"/>
                    <a:pt x="297" y="1551"/>
                  </a:cubicBezTo>
                  <a:lnTo>
                    <a:pt x="298" y="1548"/>
                  </a:lnTo>
                  <a:cubicBezTo>
                    <a:pt x="318" y="1420"/>
                    <a:pt x="341" y="1287"/>
                    <a:pt x="332" y="1148"/>
                  </a:cubicBezTo>
                  <a:cubicBezTo>
                    <a:pt x="329" y="1079"/>
                    <a:pt x="318" y="1014"/>
                    <a:pt x="307" y="950"/>
                  </a:cubicBezTo>
                  <a:cubicBezTo>
                    <a:pt x="294" y="862"/>
                    <a:pt x="280" y="780"/>
                    <a:pt x="287" y="702"/>
                  </a:cubicBezTo>
                  <a:cubicBezTo>
                    <a:pt x="297" y="587"/>
                    <a:pt x="358" y="478"/>
                    <a:pt x="460" y="395"/>
                  </a:cubicBezTo>
                  <a:cubicBezTo>
                    <a:pt x="563" y="311"/>
                    <a:pt x="695" y="262"/>
                    <a:pt x="822" y="262"/>
                  </a:cubicBezTo>
                  <a:close/>
                  <a:moveTo>
                    <a:pt x="822" y="0"/>
                  </a:moveTo>
                  <a:cubicBezTo>
                    <a:pt x="635" y="0"/>
                    <a:pt x="443" y="70"/>
                    <a:pt x="294" y="193"/>
                  </a:cubicBezTo>
                  <a:cubicBezTo>
                    <a:pt x="136" y="323"/>
                    <a:pt x="41" y="495"/>
                    <a:pt x="25" y="679"/>
                  </a:cubicBezTo>
                  <a:cubicBezTo>
                    <a:pt x="16" y="789"/>
                    <a:pt x="33" y="892"/>
                    <a:pt x="49" y="991"/>
                  </a:cubicBezTo>
                  <a:lnTo>
                    <a:pt x="115" y="981"/>
                  </a:lnTo>
                  <a:lnTo>
                    <a:pt x="49" y="993"/>
                  </a:lnTo>
                  <a:cubicBezTo>
                    <a:pt x="59" y="1053"/>
                    <a:pt x="68" y="1109"/>
                    <a:pt x="71" y="1162"/>
                  </a:cubicBezTo>
                  <a:cubicBezTo>
                    <a:pt x="77" y="1273"/>
                    <a:pt x="59" y="1387"/>
                    <a:pt x="39" y="1506"/>
                  </a:cubicBezTo>
                  <a:cubicBezTo>
                    <a:pt x="26" y="1580"/>
                    <a:pt x="117" y="1960"/>
                    <a:pt x="111" y="2039"/>
                  </a:cubicBezTo>
                  <a:cubicBezTo>
                    <a:pt x="96" y="2206"/>
                    <a:pt x="1" y="2208"/>
                    <a:pt x="222" y="2394"/>
                  </a:cubicBezTo>
                  <a:cubicBezTo>
                    <a:pt x="321" y="2478"/>
                    <a:pt x="457" y="2524"/>
                    <a:pt x="603" y="2524"/>
                  </a:cubicBezTo>
                  <a:cubicBezTo>
                    <a:pt x="682" y="2524"/>
                    <a:pt x="760" y="2511"/>
                    <a:pt x="837" y="2485"/>
                  </a:cubicBezTo>
                  <a:cubicBezTo>
                    <a:pt x="999" y="2427"/>
                    <a:pt x="1150" y="2314"/>
                    <a:pt x="1300" y="2140"/>
                  </a:cubicBezTo>
                  <a:cubicBezTo>
                    <a:pt x="1574" y="1818"/>
                    <a:pt x="1836" y="1305"/>
                    <a:pt x="1803" y="883"/>
                  </a:cubicBezTo>
                  <a:cubicBezTo>
                    <a:pt x="1769" y="438"/>
                    <a:pt x="1289" y="45"/>
                    <a:pt x="899" y="4"/>
                  </a:cubicBezTo>
                  <a:cubicBezTo>
                    <a:pt x="874" y="1"/>
                    <a:pt x="848"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0" name="Google Shape;30;p2"/>
          <p:cNvGrpSpPr/>
          <p:nvPr/>
        </p:nvGrpSpPr>
        <p:grpSpPr>
          <a:xfrm rot="-1922792">
            <a:off x="393737" y="3769542"/>
            <a:ext cx="1115999" cy="1119914"/>
            <a:chOff x="1405075" y="832450"/>
            <a:chExt cx="484700" cy="486400"/>
          </a:xfrm>
        </p:grpSpPr>
        <p:sp>
          <p:nvSpPr>
            <p:cNvPr id="31" name="Google Shape;31;p2"/>
            <p:cNvSpPr/>
            <p:nvPr/>
          </p:nvSpPr>
          <p:spPr>
            <a:xfrm>
              <a:off x="1758650" y="993075"/>
              <a:ext cx="127300" cy="146300"/>
            </a:xfrm>
            <a:custGeom>
              <a:avLst/>
              <a:gdLst/>
              <a:ahLst/>
              <a:cxnLst/>
              <a:rect l="l" t="t" r="r" b="b"/>
              <a:pathLst>
                <a:path w="5092" h="5852" extrusionOk="0">
                  <a:moveTo>
                    <a:pt x="3723" y="0"/>
                  </a:moveTo>
                  <a:cubicBezTo>
                    <a:pt x="3675" y="0"/>
                    <a:pt x="3631" y="31"/>
                    <a:pt x="3616" y="79"/>
                  </a:cubicBezTo>
                  <a:cubicBezTo>
                    <a:pt x="3598" y="137"/>
                    <a:pt x="3632" y="199"/>
                    <a:pt x="3691" y="217"/>
                  </a:cubicBezTo>
                  <a:cubicBezTo>
                    <a:pt x="3692" y="217"/>
                    <a:pt x="3715" y="226"/>
                    <a:pt x="3756" y="241"/>
                  </a:cubicBezTo>
                  <a:cubicBezTo>
                    <a:pt x="3941" y="313"/>
                    <a:pt x="4231" y="457"/>
                    <a:pt x="4434" y="978"/>
                  </a:cubicBezTo>
                  <a:cubicBezTo>
                    <a:pt x="4613" y="1433"/>
                    <a:pt x="5091" y="1085"/>
                    <a:pt x="4410" y="2298"/>
                  </a:cubicBezTo>
                  <a:cubicBezTo>
                    <a:pt x="3566" y="3798"/>
                    <a:pt x="2146" y="5308"/>
                    <a:pt x="1258" y="5569"/>
                  </a:cubicBezTo>
                  <a:cubicBezTo>
                    <a:pt x="1204" y="5585"/>
                    <a:pt x="1152" y="5598"/>
                    <a:pt x="1102" y="5608"/>
                  </a:cubicBezTo>
                  <a:cubicBezTo>
                    <a:pt x="1082" y="5612"/>
                    <a:pt x="1061" y="5615"/>
                    <a:pt x="1041" y="5620"/>
                  </a:cubicBezTo>
                  <a:cubicBezTo>
                    <a:pt x="992" y="5627"/>
                    <a:pt x="946" y="5630"/>
                    <a:pt x="903" y="5630"/>
                  </a:cubicBezTo>
                  <a:cubicBezTo>
                    <a:pt x="793" y="5630"/>
                    <a:pt x="707" y="5607"/>
                    <a:pt x="647" y="5561"/>
                  </a:cubicBezTo>
                  <a:cubicBezTo>
                    <a:pt x="273" y="5276"/>
                    <a:pt x="608" y="4239"/>
                    <a:pt x="835" y="3699"/>
                  </a:cubicBezTo>
                  <a:cubicBezTo>
                    <a:pt x="845" y="3673"/>
                    <a:pt x="855" y="3650"/>
                    <a:pt x="865" y="3627"/>
                  </a:cubicBezTo>
                  <a:cubicBezTo>
                    <a:pt x="871" y="3610"/>
                    <a:pt x="880" y="3594"/>
                    <a:pt x="887" y="3577"/>
                  </a:cubicBezTo>
                  <a:cubicBezTo>
                    <a:pt x="894" y="3562"/>
                    <a:pt x="901" y="3547"/>
                    <a:pt x="908" y="3533"/>
                  </a:cubicBezTo>
                  <a:cubicBezTo>
                    <a:pt x="916" y="3514"/>
                    <a:pt x="920" y="3493"/>
                    <a:pt x="917" y="3472"/>
                  </a:cubicBezTo>
                  <a:cubicBezTo>
                    <a:pt x="912" y="3435"/>
                    <a:pt x="889" y="3402"/>
                    <a:pt x="854" y="3386"/>
                  </a:cubicBezTo>
                  <a:cubicBezTo>
                    <a:pt x="840" y="3380"/>
                    <a:pt x="825" y="3376"/>
                    <a:pt x="810" y="3376"/>
                  </a:cubicBezTo>
                  <a:cubicBezTo>
                    <a:pt x="807" y="3376"/>
                    <a:pt x="803" y="3376"/>
                    <a:pt x="800" y="3376"/>
                  </a:cubicBezTo>
                  <a:cubicBezTo>
                    <a:pt x="760" y="3378"/>
                    <a:pt x="725" y="3401"/>
                    <a:pt x="706" y="3439"/>
                  </a:cubicBezTo>
                  <a:cubicBezTo>
                    <a:pt x="690" y="3474"/>
                    <a:pt x="649" y="3562"/>
                    <a:pt x="600" y="3686"/>
                  </a:cubicBezTo>
                  <a:cubicBezTo>
                    <a:pt x="386" y="4206"/>
                    <a:pt x="1" y="5345"/>
                    <a:pt x="511" y="5737"/>
                  </a:cubicBezTo>
                  <a:cubicBezTo>
                    <a:pt x="532" y="5753"/>
                    <a:pt x="553" y="5767"/>
                    <a:pt x="576" y="5780"/>
                  </a:cubicBezTo>
                  <a:cubicBezTo>
                    <a:pt x="665" y="5828"/>
                    <a:pt x="772" y="5852"/>
                    <a:pt x="898" y="5852"/>
                  </a:cubicBezTo>
                  <a:cubicBezTo>
                    <a:pt x="950" y="5852"/>
                    <a:pt x="1005" y="5848"/>
                    <a:pt x="1064" y="5840"/>
                  </a:cubicBezTo>
                  <a:cubicBezTo>
                    <a:pt x="1090" y="5836"/>
                    <a:pt x="1117" y="5832"/>
                    <a:pt x="1145" y="5827"/>
                  </a:cubicBezTo>
                  <a:cubicBezTo>
                    <a:pt x="1189" y="5817"/>
                    <a:pt x="1235" y="5808"/>
                    <a:pt x="1283" y="5794"/>
                  </a:cubicBezTo>
                  <a:cubicBezTo>
                    <a:pt x="1391" y="5764"/>
                    <a:pt x="1506" y="5722"/>
                    <a:pt x="1625" y="5671"/>
                  </a:cubicBezTo>
                  <a:cubicBezTo>
                    <a:pt x="1719" y="5631"/>
                    <a:pt x="1815" y="5584"/>
                    <a:pt x="1914" y="5531"/>
                  </a:cubicBezTo>
                  <a:cubicBezTo>
                    <a:pt x="2655" y="5131"/>
                    <a:pt x="3531" y="4376"/>
                    <a:pt x="4237" y="3358"/>
                  </a:cubicBezTo>
                  <a:cubicBezTo>
                    <a:pt x="4281" y="3293"/>
                    <a:pt x="4326" y="3224"/>
                    <a:pt x="4371" y="3157"/>
                  </a:cubicBezTo>
                  <a:cubicBezTo>
                    <a:pt x="4434" y="3059"/>
                    <a:pt x="4497" y="2958"/>
                    <a:pt x="4557" y="2855"/>
                  </a:cubicBezTo>
                  <a:cubicBezTo>
                    <a:pt x="4972" y="2147"/>
                    <a:pt x="5078" y="1522"/>
                    <a:pt x="4873" y="999"/>
                  </a:cubicBezTo>
                  <a:cubicBezTo>
                    <a:pt x="4631" y="380"/>
                    <a:pt x="4029" y="106"/>
                    <a:pt x="3823" y="28"/>
                  </a:cubicBezTo>
                  <a:cubicBezTo>
                    <a:pt x="3785" y="13"/>
                    <a:pt x="3760" y="7"/>
                    <a:pt x="3754" y="5"/>
                  </a:cubicBezTo>
                  <a:cubicBezTo>
                    <a:pt x="3743" y="2"/>
                    <a:pt x="3733" y="0"/>
                    <a:pt x="3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 name="Google Shape;32;p2"/>
            <p:cNvSpPr/>
            <p:nvPr/>
          </p:nvSpPr>
          <p:spPr>
            <a:xfrm>
              <a:off x="1784050" y="1071525"/>
              <a:ext cx="105725" cy="116325"/>
            </a:xfrm>
            <a:custGeom>
              <a:avLst/>
              <a:gdLst/>
              <a:ahLst/>
              <a:cxnLst/>
              <a:rect l="l" t="t" r="r" b="b"/>
              <a:pathLst>
                <a:path w="4229" h="4653" extrusionOk="0">
                  <a:moveTo>
                    <a:pt x="3243" y="1"/>
                  </a:moveTo>
                  <a:cubicBezTo>
                    <a:pt x="3186" y="1"/>
                    <a:pt x="3137" y="44"/>
                    <a:pt x="3132" y="101"/>
                  </a:cubicBezTo>
                  <a:cubicBezTo>
                    <a:pt x="3127" y="163"/>
                    <a:pt x="3171" y="217"/>
                    <a:pt x="3232" y="222"/>
                  </a:cubicBezTo>
                  <a:cubicBezTo>
                    <a:pt x="3237" y="222"/>
                    <a:pt x="3379" y="398"/>
                    <a:pt x="3584" y="715"/>
                  </a:cubicBezTo>
                  <a:cubicBezTo>
                    <a:pt x="3773" y="1005"/>
                    <a:pt x="3996" y="1298"/>
                    <a:pt x="3805" y="1863"/>
                  </a:cubicBezTo>
                  <a:cubicBezTo>
                    <a:pt x="3427" y="2979"/>
                    <a:pt x="2253" y="3710"/>
                    <a:pt x="1367" y="3949"/>
                  </a:cubicBezTo>
                  <a:cubicBezTo>
                    <a:pt x="1130" y="4013"/>
                    <a:pt x="923" y="4167"/>
                    <a:pt x="798" y="4167"/>
                  </a:cubicBezTo>
                  <a:cubicBezTo>
                    <a:pt x="772" y="4167"/>
                    <a:pt x="749" y="4160"/>
                    <a:pt x="730" y="4144"/>
                  </a:cubicBezTo>
                  <a:cubicBezTo>
                    <a:pt x="351" y="3814"/>
                    <a:pt x="1052" y="2469"/>
                    <a:pt x="1225" y="2110"/>
                  </a:cubicBezTo>
                  <a:cubicBezTo>
                    <a:pt x="1227" y="2105"/>
                    <a:pt x="1227" y="2102"/>
                    <a:pt x="1223" y="2102"/>
                  </a:cubicBezTo>
                  <a:cubicBezTo>
                    <a:pt x="1189" y="2102"/>
                    <a:pt x="916" y="2303"/>
                    <a:pt x="846" y="2303"/>
                  </a:cubicBezTo>
                  <a:cubicBezTo>
                    <a:pt x="843" y="2303"/>
                    <a:pt x="840" y="2302"/>
                    <a:pt x="837" y="2301"/>
                  </a:cubicBezTo>
                  <a:cubicBezTo>
                    <a:pt x="822" y="2294"/>
                    <a:pt x="805" y="2290"/>
                    <a:pt x="789" y="2290"/>
                  </a:cubicBezTo>
                  <a:cubicBezTo>
                    <a:pt x="748" y="2290"/>
                    <a:pt x="708" y="2313"/>
                    <a:pt x="689" y="2352"/>
                  </a:cubicBezTo>
                  <a:cubicBezTo>
                    <a:pt x="660" y="2412"/>
                    <a:pt x="1" y="3802"/>
                    <a:pt x="584" y="4312"/>
                  </a:cubicBezTo>
                  <a:cubicBezTo>
                    <a:pt x="610" y="4333"/>
                    <a:pt x="708" y="4616"/>
                    <a:pt x="738" y="4632"/>
                  </a:cubicBezTo>
                  <a:cubicBezTo>
                    <a:pt x="764" y="4646"/>
                    <a:pt x="790" y="4652"/>
                    <a:pt x="816" y="4652"/>
                  </a:cubicBezTo>
                  <a:cubicBezTo>
                    <a:pt x="968" y="4652"/>
                    <a:pt x="1140" y="4455"/>
                    <a:pt x="1408" y="4382"/>
                  </a:cubicBezTo>
                  <a:cubicBezTo>
                    <a:pt x="2221" y="4163"/>
                    <a:pt x="3568" y="3258"/>
                    <a:pt x="4015" y="1934"/>
                  </a:cubicBezTo>
                  <a:cubicBezTo>
                    <a:pt x="4229" y="1301"/>
                    <a:pt x="3953" y="798"/>
                    <a:pt x="3726" y="448"/>
                  </a:cubicBezTo>
                  <a:cubicBezTo>
                    <a:pt x="3462" y="43"/>
                    <a:pt x="3272" y="3"/>
                    <a:pt x="3253" y="1"/>
                  </a:cubicBezTo>
                  <a:cubicBezTo>
                    <a:pt x="3249" y="1"/>
                    <a:pt x="3246" y="1"/>
                    <a:pt x="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 name="Google Shape;33;p2"/>
            <p:cNvSpPr/>
            <p:nvPr/>
          </p:nvSpPr>
          <p:spPr>
            <a:xfrm>
              <a:off x="1795250" y="1146275"/>
              <a:ext cx="88800" cy="86400"/>
            </a:xfrm>
            <a:custGeom>
              <a:avLst/>
              <a:gdLst/>
              <a:ahLst/>
              <a:cxnLst/>
              <a:rect l="l" t="t" r="r" b="b"/>
              <a:pathLst>
                <a:path w="3552" h="3456" extrusionOk="0">
                  <a:moveTo>
                    <a:pt x="2840" y="1"/>
                  </a:moveTo>
                  <a:cubicBezTo>
                    <a:pt x="2802" y="1"/>
                    <a:pt x="2764" y="21"/>
                    <a:pt x="2744" y="56"/>
                  </a:cubicBezTo>
                  <a:cubicBezTo>
                    <a:pt x="2713" y="109"/>
                    <a:pt x="2730" y="176"/>
                    <a:pt x="2783" y="207"/>
                  </a:cubicBezTo>
                  <a:cubicBezTo>
                    <a:pt x="2786" y="209"/>
                    <a:pt x="2908" y="436"/>
                    <a:pt x="2982" y="818"/>
                  </a:cubicBezTo>
                  <a:cubicBezTo>
                    <a:pt x="3048" y="1158"/>
                    <a:pt x="3098" y="1507"/>
                    <a:pt x="2766" y="1940"/>
                  </a:cubicBezTo>
                  <a:cubicBezTo>
                    <a:pt x="2049" y="2872"/>
                    <a:pt x="1212" y="3099"/>
                    <a:pt x="767" y="3099"/>
                  </a:cubicBezTo>
                  <a:cubicBezTo>
                    <a:pt x="728" y="3099"/>
                    <a:pt x="693" y="3097"/>
                    <a:pt x="661" y="3094"/>
                  </a:cubicBezTo>
                  <a:cubicBezTo>
                    <a:pt x="654" y="3093"/>
                    <a:pt x="648" y="3093"/>
                    <a:pt x="642" y="3093"/>
                  </a:cubicBezTo>
                  <a:cubicBezTo>
                    <a:pt x="560" y="3093"/>
                    <a:pt x="490" y="3143"/>
                    <a:pt x="449" y="3143"/>
                  </a:cubicBezTo>
                  <a:cubicBezTo>
                    <a:pt x="436" y="3143"/>
                    <a:pt x="426" y="3138"/>
                    <a:pt x="419" y="3125"/>
                  </a:cubicBezTo>
                  <a:cubicBezTo>
                    <a:pt x="301" y="2888"/>
                    <a:pt x="1022" y="1805"/>
                    <a:pt x="1406" y="1225"/>
                  </a:cubicBezTo>
                  <a:cubicBezTo>
                    <a:pt x="1414" y="1214"/>
                    <a:pt x="1407" y="1210"/>
                    <a:pt x="1391" y="1210"/>
                  </a:cubicBezTo>
                  <a:cubicBezTo>
                    <a:pt x="1349" y="1210"/>
                    <a:pt x="1244" y="1239"/>
                    <a:pt x="1181" y="1239"/>
                  </a:cubicBezTo>
                  <a:cubicBezTo>
                    <a:pt x="1164" y="1239"/>
                    <a:pt x="1150" y="1236"/>
                    <a:pt x="1141" y="1231"/>
                  </a:cubicBezTo>
                  <a:cubicBezTo>
                    <a:pt x="1123" y="1218"/>
                    <a:pt x="1101" y="1212"/>
                    <a:pt x="1080" y="1212"/>
                  </a:cubicBezTo>
                  <a:cubicBezTo>
                    <a:pt x="1044" y="1212"/>
                    <a:pt x="1009" y="1229"/>
                    <a:pt x="987" y="1262"/>
                  </a:cubicBezTo>
                  <a:cubicBezTo>
                    <a:pt x="821" y="1513"/>
                    <a:pt x="0" y="2788"/>
                    <a:pt x="221" y="3225"/>
                  </a:cubicBezTo>
                  <a:cubicBezTo>
                    <a:pt x="248" y="3278"/>
                    <a:pt x="295" y="3338"/>
                    <a:pt x="381" y="3384"/>
                  </a:cubicBezTo>
                  <a:cubicBezTo>
                    <a:pt x="442" y="3418"/>
                    <a:pt x="522" y="3443"/>
                    <a:pt x="627" y="3453"/>
                  </a:cubicBezTo>
                  <a:cubicBezTo>
                    <a:pt x="649" y="3455"/>
                    <a:pt x="672" y="3456"/>
                    <a:pt x="695" y="3456"/>
                  </a:cubicBezTo>
                  <a:cubicBezTo>
                    <a:pt x="1300" y="3456"/>
                    <a:pt x="2457" y="2775"/>
                    <a:pt x="3178" y="1835"/>
                  </a:cubicBezTo>
                  <a:cubicBezTo>
                    <a:pt x="3551" y="1349"/>
                    <a:pt x="3293" y="1189"/>
                    <a:pt x="3214" y="783"/>
                  </a:cubicBezTo>
                  <a:cubicBezTo>
                    <a:pt x="3120" y="305"/>
                    <a:pt x="2911" y="26"/>
                    <a:pt x="2895" y="16"/>
                  </a:cubicBezTo>
                  <a:cubicBezTo>
                    <a:pt x="2894" y="16"/>
                    <a:pt x="2893" y="15"/>
                    <a:pt x="2892" y="14"/>
                  </a:cubicBezTo>
                  <a:cubicBezTo>
                    <a:pt x="2876" y="5"/>
                    <a:pt x="2858"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 name="Google Shape;34;p2"/>
            <p:cNvSpPr/>
            <p:nvPr/>
          </p:nvSpPr>
          <p:spPr>
            <a:xfrm>
              <a:off x="1521425" y="1020725"/>
              <a:ext cx="237225" cy="123775"/>
            </a:xfrm>
            <a:custGeom>
              <a:avLst/>
              <a:gdLst/>
              <a:ahLst/>
              <a:cxnLst/>
              <a:rect l="l" t="t" r="r" b="b"/>
              <a:pathLst>
                <a:path w="9489" h="4951" extrusionOk="0">
                  <a:moveTo>
                    <a:pt x="8101" y="0"/>
                  </a:moveTo>
                  <a:cubicBezTo>
                    <a:pt x="8053" y="0"/>
                    <a:pt x="8003" y="1"/>
                    <a:pt x="7954" y="3"/>
                  </a:cubicBezTo>
                  <a:cubicBezTo>
                    <a:pt x="7882" y="5"/>
                    <a:pt x="7807" y="10"/>
                    <a:pt x="7731" y="16"/>
                  </a:cubicBezTo>
                  <a:cubicBezTo>
                    <a:pt x="7452" y="37"/>
                    <a:pt x="7155" y="82"/>
                    <a:pt x="6854" y="139"/>
                  </a:cubicBezTo>
                  <a:cubicBezTo>
                    <a:pt x="6782" y="152"/>
                    <a:pt x="6708" y="167"/>
                    <a:pt x="6635" y="181"/>
                  </a:cubicBezTo>
                  <a:cubicBezTo>
                    <a:pt x="6317" y="246"/>
                    <a:pt x="6000" y="318"/>
                    <a:pt x="5698" y="389"/>
                  </a:cubicBezTo>
                  <a:cubicBezTo>
                    <a:pt x="5397" y="458"/>
                    <a:pt x="5113" y="525"/>
                    <a:pt x="4868" y="572"/>
                  </a:cubicBezTo>
                  <a:cubicBezTo>
                    <a:pt x="3470" y="838"/>
                    <a:pt x="124" y="1887"/>
                    <a:pt x="91" y="1897"/>
                  </a:cubicBezTo>
                  <a:cubicBezTo>
                    <a:pt x="31" y="1915"/>
                    <a:pt x="0" y="1979"/>
                    <a:pt x="17" y="2036"/>
                  </a:cubicBezTo>
                  <a:cubicBezTo>
                    <a:pt x="33" y="2084"/>
                    <a:pt x="77" y="2114"/>
                    <a:pt x="124" y="2114"/>
                  </a:cubicBezTo>
                  <a:cubicBezTo>
                    <a:pt x="135" y="2114"/>
                    <a:pt x="146" y="2112"/>
                    <a:pt x="157" y="2109"/>
                  </a:cubicBezTo>
                  <a:cubicBezTo>
                    <a:pt x="190" y="2098"/>
                    <a:pt x="955" y="1859"/>
                    <a:pt x="2342" y="1594"/>
                  </a:cubicBezTo>
                  <a:cubicBezTo>
                    <a:pt x="2591" y="1547"/>
                    <a:pt x="5388" y="882"/>
                    <a:pt x="5691" y="812"/>
                  </a:cubicBezTo>
                  <a:cubicBezTo>
                    <a:pt x="5979" y="746"/>
                    <a:pt x="6251" y="591"/>
                    <a:pt x="6566" y="527"/>
                  </a:cubicBezTo>
                  <a:cubicBezTo>
                    <a:pt x="6637" y="513"/>
                    <a:pt x="6807" y="471"/>
                    <a:pt x="6881" y="457"/>
                  </a:cubicBezTo>
                  <a:cubicBezTo>
                    <a:pt x="7182" y="402"/>
                    <a:pt x="7256" y="422"/>
                    <a:pt x="7536" y="402"/>
                  </a:cubicBezTo>
                  <a:cubicBezTo>
                    <a:pt x="7612" y="396"/>
                    <a:pt x="7911" y="229"/>
                    <a:pt x="7982" y="227"/>
                  </a:cubicBezTo>
                  <a:cubicBezTo>
                    <a:pt x="8020" y="225"/>
                    <a:pt x="8058" y="225"/>
                    <a:pt x="8095" y="225"/>
                  </a:cubicBezTo>
                  <a:cubicBezTo>
                    <a:pt x="8444" y="225"/>
                    <a:pt x="8746" y="277"/>
                    <a:pt x="8957" y="409"/>
                  </a:cubicBezTo>
                  <a:cubicBezTo>
                    <a:pt x="9075" y="482"/>
                    <a:pt x="9165" y="580"/>
                    <a:pt x="9221" y="710"/>
                  </a:cubicBezTo>
                  <a:cubicBezTo>
                    <a:pt x="9226" y="721"/>
                    <a:pt x="9231" y="733"/>
                    <a:pt x="9236" y="746"/>
                  </a:cubicBezTo>
                  <a:cubicBezTo>
                    <a:pt x="9241" y="761"/>
                    <a:pt x="9241" y="781"/>
                    <a:pt x="9234" y="811"/>
                  </a:cubicBezTo>
                  <a:lnTo>
                    <a:pt x="9233" y="811"/>
                  </a:lnTo>
                  <a:cubicBezTo>
                    <a:pt x="9217" y="877"/>
                    <a:pt x="9162" y="979"/>
                    <a:pt x="9050" y="1121"/>
                  </a:cubicBezTo>
                  <a:cubicBezTo>
                    <a:pt x="8897" y="1318"/>
                    <a:pt x="8663" y="1295"/>
                    <a:pt x="8239" y="1664"/>
                  </a:cubicBezTo>
                  <a:cubicBezTo>
                    <a:pt x="8176" y="1720"/>
                    <a:pt x="8079" y="2079"/>
                    <a:pt x="8007" y="2139"/>
                  </a:cubicBezTo>
                  <a:cubicBezTo>
                    <a:pt x="7819" y="2297"/>
                    <a:pt x="7604" y="2470"/>
                    <a:pt x="7360" y="2659"/>
                  </a:cubicBezTo>
                  <a:cubicBezTo>
                    <a:pt x="7298" y="2707"/>
                    <a:pt x="7236" y="2754"/>
                    <a:pt x="7172" y="2802"/>
                  </a:cubicBezTo>
                  <a:cubicBezTo>
                    <a:pt x="7104" y="2853"/>
                    <a:pt x="7044" y="2924"/>
                    <a:pt x="6965" y="2957"/>
                  </a:cubicBezTo>
                  <a:cubicBezTo>
                    <a:pt x="5836" y="3434"/>
                    <a:pt x="4819" y="4437"/>
                    <a:pt x="4164" y="4740"/>
                  </a:cubicBezTo>
                  <a:cubicBezTo>
                    <a:pt x="4108" y="4765"/>
                    <a:pt x="4083" y="4832"/>
                    <a:pt x="4109" y="4887"/>
                  </a:cubicBezTo>
                  <a:cubicBezTo>
                    <a:pt x="4120" y="4910"/>
                    <a:pt x="4137" y="4926"/>
                    <a:pt x="4158" y="4938"/>
                  </a:cubicBezTo>
                  <a:cubicBezTo>
                    <a:pt x="4174" y="4946"/>
                    <a:pt x="4192" y="4951"/>
                    <a:pt x="4210" y="4951"/>
                  </a:cubicBezTo>
                  <a:cubicBezTo>
                    <a:pt x="4226" y="4951"/>
                    <a:pt x="4242" y="4948"/>
                    <a:pt x="4257" y="4941"/>
                  </a:cubicBezTo>
                  <a:cubicBezTo>
                    <a:pt x="4632" y="4769"/>
                    <a:pt x="5150" y="4467"/>
                    <a:pt x="5719" y="4098"/>
                  </a:cubicBezTo>
                  <a:cubicBezTo>
                    <a:pt x="5790" y="4050"/>
                    <a:pt x="5863" y="4003"/>
                    <a:pt x="5936" y="3956"/>
                  </a:cubicBezTo>
                  <a:cubicBezTo>
                    <a:pt x="6282" y="3724"/>
                    <a:pt x="6643" y="3472"/>
                    <a:pt x="6996" y="3210"/>
                  </a:cubicBezTo>
                  <a:cubicBezTo>
                    <a:pt x="7065" y="3161"/>
                    <a:pt x="7133" y="3110"/>
                    <a:pt x="7203" y="3057"/>
                  </a:cubicBezTo>
                  <a:cubicBezTo>
                    <a:pt x="7301" y="2984"/>
                    <a:pt x="7400" y="2909"/>
                    <a:pt x="7496" y="2834"/>
                  </a:cubicBezTo>
                  <a:cubicBezTo>
                    <a:pt x="7693" y="2683"/>
                    <a:pt x="7875" y="2537"/>
                    <a:pt x="8041" y="2399"/>
                  </a:cubicBezTo>
                  <a:cubicBezTo>
                    <a:pt x="8112" y="2342"/>
                    <a:pt x="8179" y="2285"/>
                    <a:pt x="8243" y="2231"/>
                  </a:cubicBezTo>
                  <a:cubicBezTo>
                    <a:pt x="8607" y="1921"/>
                    <a:pt x="8888" y="1653"/>
                    <a:pt x="9089" y="1422"/>
                  </a:cubicBezTo>
                  <a:cubicBezTo>
                    <a:pt x="9104" y="1405"/>
                    <a:pt x="9119" y="1389"/>
                    <a:pt x="9133" y="1372"/>
                  </a:cubicBezTo>
                  <a:cubicBezTo>
                    <a:pt x="9191" y="1303"/>
                    <a:pt x="9241" y="1239"/>
                    <a:pt x="9281" y="1178"/>
                  </a:cubicBezTo>
                  <a:cubicBezTo>
                    <a:pt x="9435" y="960"/>
                    <a:pt x="9489" y="791"/>
                    <a:pt x="9445" y="669"/>
                  </a:cubicBezTo>
                  <a:cubicBezTo>
                    <a:pt x="9427" y="623"/>
                    <a:pt x="9408" y="579"/>
                    <a:pt x="9384" y="538"/>
                  </a:cubicBezTo>
                  <a:cubicBezTo>
                    <a:pt x="9327" y="435"/>
                    <a:pt x="9254" y="348"/>
                    <a:pt x="9165" y="279"/>
                  </a:cubicBezTo>
                  <a:cubicBezTo>
                    <a:pt x="9093" y="222"/>
                    <a:pt x="9012" y="175"/>
                    <a:pt x="8923" y="138"/>
                  </a:cubicBezTo>
                  <a:cubicBezTo>
                    <a:pt x="8696" y="41"/>
                    <a:pt x="8415" y="0"/>
                    <a:pt x="8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 name="Google Shape;35;p2"/>
            <p:cNvSpPr/>
            <p:nvPr/>
          </p:nvSpPr>
          <p:spPr>
            <a:xfrm>
              <a:off x="1624300" y="1115525"/>
              <a:ext cx="48525" cy="116775"/>
            </a:xfrm>
            <a:custGeom>
              <a:avLst/>
              <a:gdLst/>
              <a:ahLst/>
              <a:cxnLst/>
              <a:rect l="l" t="t" r="r" b="b"/>
              <a:pathLst>
                <a:path w="1941" h="4671" extrusionOk="0">
                  <a:moveTo>
                    <a:pt x="1705" y="0"/>
                  </a:moveTo>
                  <a:cubicBezTo>
                    <a:pt x="1702" y="0"/>
                    <a:pt x="1699" y="0"/>
                    <a:pt x="1697" y="0"/>
                  </a:cubicBezTo>
                  <a:cubicBezTo>
                    <a:pt x="1635" y="7"/>
                    <a:pt x="1590" y="59"/>
                    <a:pt x="1595" y="121"/>
                  </a:cubicBezTo>
                  <a:cubicBezTo>
                    <a:pt x="1596" y="125"/>
                    <a:pt x="1601" y="193"/>
                    <a:pt x="1604" y="306"/>
                  </a:cubicBezTo>
                  <a:cubicBezTo>
                    <a:pt x="1623" y="990"/>
                    <a:pt x="1724" y="3031"/>
                    <a:pt x="209" y="4099"/>
                  </a:cubicBezTo>
                  <a:cubicBezTo>
                    <a:pt x="159" y="4135"/>
                    <a:pt x="0" y="4573"/>
                    <a:pt x="36" y="4624"/>
                  </a:cubicBezTo>
                  <a:cubicBezTo>
                    <a:pt x="46" y="4638"/>
                    <a:pt x="59" y="4650"/>
                    <a:pt x="74" y="4657"/>
                  </a:cubicBezTo>
                  <a:cubicBezTo>
                    <a:pt x="90" y="4666"/>
                    <a:pt x="108" y="4671"/>
                    <a:pt x="126" y="4671"/>
                  </a:cubicBezTo>
                  <a:cubicBezTo>
                    <a:pt x="148" y="4671"/>
                    <a:pt x="171" y="4664"/>
                    <a:pt x="190" y="4650"/>
                  </a:cubicBezTo>
                  <a:cubicBezTo>
                    <a:pt x="1940" y="3416"/>
                    <a:pt x="1847" y="624"/>
                    <a:pt x="1821" y="164"/>
                  </a:cubicBezTo>
                  <a:cubicBezTo>
                    <a:pt x="1818" y="132"/>
                    <a:pt x="1817" y="112"/>
                    <a:pt x="1816" y="103"/>
                  </a:cubicBezTo>
                  <a:cubicBezTo>
                    <a:pt x="1811" y="45"/>
                    <a:pt x="1763" y="0"/>
                    <a:pt x="1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 name="Google Shape;36;p2"/>
            <p:cNvSpPr/>
            <p:nvPr/>
          </p:nvSpPr>
          <p:spPr>
            <a:xfrm>
              <a:off x="1712000" y="950175"/>
              <a:ext cx="19550" cy="6200"/>
            </a:xfrm>
            <a:custGeom>
              <a:avLst/>
              <a:gdLst/>
              <a:ahLst/>
              <a:cxnLst/>
              <a:rect l="l" t="t" r="r" b="b"/>
              <a:pathLst>
                <a:path w="782" h="248" extrusionOk="0">
                  <a:moveTo>
                    <a:pt x="529" y="0"/>
                  </a:moveTo>
                  <a:cubicBezTo>
                    <a:pt x="499" y="0"/>
                    <a:pt x="470" y="2"/>
                    <a:pt x="440" y="6"/>
                  </a:cubicBezTo>
                  <a:cubicBezTo>
                    <a:pt x="266" y="28"/>
                    <a:pt x="112" y="113"/>
                    <a:pt x="0" y="247"/>
                  </a:cubicBezTo>
                  <a:cubicBezTo>
                    <a:pt x="253" y="181"/>
                    <a:pt x="514" y="112"/>
                    <a:pt x="781" y="48"/>
                  </a:cubicBezTo>
                  <a:cubicBezTo>
                    <a:pt x="702" y="17"/>
                    <a:pt x="617"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Google Shape;37;p2"/>
            <p:cNvSpPr/>
            <p:nvPr/>
          </p:nvSpPr>
          <p:spPr>
            <a:xfrm>
              <a:off x="1747750" y="936200"/>
              <a:ext cx="109225" cy="153200"/>
            </a:xfrm>
            <a:custGeom>
              <a:avLst/>
              <a:gdLst/>
              <a:ahLst/>
              <a:cxnLst/>
              <a:rect l="l" t="t" r="r" b="b"/>
              <a:pathLst>
                <a:path w="4369" h="6128" extrusionOk="0">
                  <a:moveTo>
                    <a:pt x="1866" y="0"/>
                  </a:moveTo>
                  <a:cubicBezTo>
                    <a:pt x="1573" y="0"/>
                    <a:pt x="1241" y="32"/>
                    <a:pt x="863" y="84"/>
                  </a:cubicBezTo>
                  <a:cubicBezTo>
                    <a:pt x="790" y="95"/>
                    <a:pt x="718" y="106"/>
                    <a:pt x="643" y="117"/>
                  </a:cubicBezTo>
                  <a:lnTo>
                    <a:pt x="665" y="333"/>
                  </a:lnTo>
                  <a:cubicBezTo>
                    <a:pt x="740" y="320"/>
                    <a:pt x="813" y="310"/>
                    <a:pt x="887" y="300"/>
                  </a:cubicBezTo>
                  <a:cubicBezTo>
                    <a:pt x="1169" y="261"/>
                    <a:pt x="1430" y="240"/>
                    <a:pt x="1670" y="240"/>
                  </a:cubicBezTo>
                  <a:cubicBezTo>
                    <a:pt x="2329" y="240"/>
                    <a:pt x="2830" y="401"/>
                    <a:pt x="3195" y="806"/>
                  </a:cubicBezTo>
                  <a:cubicBezTo>
                    <a:pt x="4091" y="1801"/>
                    <a:pt x="4112" y="2167"/>
                    <a:pt x="3912" y="2607"/>
                  </a:cubicBezTo>
                  <a:cubicBezTo>
                    <a:pt x="3725" y="3019"/>
                    <a:pt x="2397" y="4590"/>
                    <a:pt x="1433" y="5409"/>
                  </a:cubicBezTo>
                  <a:cubicBezTo>
                    <a:pt x="1363" y="5468"/>
                    <a:pt x="1294" y="5524"/>
                    <a:pt x="1228" y="5575"/>
                  </a:cubicBezTo>
                  <a:cubicBezTo>
                    <a:pt x="961" y="5781"/>
                    <a:pt x="738" y="5908"/>
                    <a:pt x="593" y="5908"/>
                  </a:cubicBezTo>
                  <a:cubicBezTo>
                    <a:pt x="573" y="5908"/>
                    <a:pt x="554" y="5905"/>
                    <a:pt x="537" y="5900"/>
                  </a:cubicBezTo>
                  <a:cubicBezTo>
                    <a:pt x="481" y="5883"/>
                    <a:pt x="431" y="5854"/>
                    <a:pt x="392" y="5812"/>
                  </a:cubicBezTo>
                  <a:cubicBezTo>
                    <a:pt x="352" y="5771"/>
                    <a:pt x="320" y="5716"/>
                    <a:pt x="297" y="5649"/>
                  </a:cubicBezTo>
                  <a:cubicBezTo>
                    <a:pt x="235" y="5478"/>
                    <a:pt x="224" y="5229"/>
                    <a:pt x="275" y="4916"/>
                  </a:cubicBezTo>
                  <a:cubicBezTo>
                    <a:pt x="352" y="4441"/>
                    <a:pt x="445" y="4521"/>
                    <a:pt x="837" y="3783"/>
                  </a:cubicBezTo>
                  <a:cubicBezTo>
                    <a:pt x="895" y="3672"/>
                    <a:pt x="1081" y="2853"/>
                    <a:pt x="1147" y="2737"/>
                  </a:cubicBezTo>
                  <a:cubicBezTo>
                    <a:pt x="1278" y="2511"/>
                    <a:pt x="1461" y="2464"/>
                    <a:pt x="1585" y="2033"/>
                  </a:cubicBezTo>
                  <a:cubicBezTo>
                    <a:pt x="1602" y="1974"/>
                    <a:pt x="1605" y="1913"/>
                    <a:pt x="1555" y="1879"/>
                  </a:cubicBezTo>
                  <a:cubicBezTo>
                    <a:pt x="1536" y="1866"/>
                    <a:pt x="1515" y="1861"/>
                    <a:pt x="1494" y="1861"/>
                  </a:cubicBezTo>
                  <a:cubicBezTo>
                    <a:pt x="1458" y="1861"/>
                    <a:pt x="1422" y="1878"/>
                    <a:pt x="1400" y="1910"/>
                  </a:cubicBezTo>
                  <a:cubicBezTo>
                    <a:pt x="1298" y="2065"/>
                    <a:pt x="1201" y="2219"/>
                    <a:pt x="1108" y="2369"/>
                  </a:cubicBezTo>
                  <a:cubicBezTo>
                    <a:pt x="1043" y="2478"/>
                    <a:pt x="978" y="2586"/>
                    <a:pt x="920" y="2693"/>
                  </a:cubicBezTo>
                  <a:cubicBezTo>
                    <a:pt x="675" y="3123"/>
                    <a:pt x="477" y="3536"/>
                    <a:pt x="331" y="3918"/>
                  </a:cubicBezTo>
                  <a:cubicBezTo>
                    <a:pt x="279" y="4052"/>
                    <a:pt x="235" y="4179"/>
                    <a:pt x="195" y="4304"/>
                  </a:cubicBezTo>
                  <a:cubicBezTo>
                    <a:pt x="146" y="4461"/>
                    <a:pt x="108" y="4611"/>
                    <a:pt x="80" y="4753"/>
                  </a:cubicBezTo>
                  <a:cubicBezTo>
                    <a:pt x="67" y="4807"/>
                    <a:pt x="59" y="4861"/>
                    <a:pt x="50" y="4913"/>
                  </a:cubicBezTo>
                  <a:cubicBezTo>
                    <a:pt x="1" y="5238"/>
                    <a:pt x="12" y="5513"/>
                    <a:pt x="89" y="5725"/>
                  </a:cubicBezTo>
                  <a:cubicBezTo>
                    <a:pt x="112" y="5790"/>
                    <a:pt x="143" y="5848"/>
                    <a:pt x="179" y="5898"/>
                  </a:cubicBezTo>
                  <a:cubicBezTo>
                    <a:pt x="242" y="5991"/>
                    <a:pt x="328" y="6058"/>
                    <a:pt x="428" y="6099"/>
                  </a:cubicBezTo>
                  <a:cubicBezTo>
                    <a:pt x="443" y="6104"/>
                    <a:pt x="458" y="6109"/>
                    <a:pt x="473" y="6114"/>
                  </a:cubicBezTo>
                  <a:cubicBezTo>
                    <a:pt x="503" y="6123"/>
                    <a:pt x="535" y="6127"/>
                    <a:pt x="569" y="6127"/>
                  </a:cubicBezTo>
                  <a:cubicBezTo>
                    <a:pt x="698" y="6127"/>
                    <a:pt x="857" y="6066"/>
                    <a:pt x="1036" y="5961"/>
                  </a:cubicBezTo>
                  <a:cubicBezTo>
                    <a:pt x="1106" y="5920"/>
                    <a:pt x="1179" y="5873"/>
                    <a:pt x="1254" y="5820"/>
                  </a:cubicBezTo>
                  <a:cubicBezTo>
                    <a:pt x="1286" y="5796"/>
                    <a:pt x="1320" y="5772"/>
                    <a:pt x="1353" y="5747"/>
                  </a:cubicBezTo>
                  <a:cubicBezTo>
                    <a:pt x="1389" y="5721"/>
                    <a:pt x="1425" y="5693"/>
                    <a:pt x="1461" y="5664"/>
                  </a:cubicBezTo>
                  <a:lnTo>
                    <a:pt x="1461" y="5663"/>
                  </a:lnTo>
                  <a:cubicBezTo>
                    <a:pt x="2539" y="4807"/>
                    <a:pt x="3950" y="3459"/>
                    <a:pt x="4114" y="2698"/>
                  </a:cubicBezTo>
                  <a:cubicBezTo>
                    <a:pt x="4129" y="2633"/>
                    <a:pt x="4167" y="2577"/>
                    <a:pt x="4192" y="2517"/>
                  </a:cubicBezTo>
                  <a:cubicBezTo>
                    <a:pt x="4219" y="2446"/>
                    <a:pt x="4242" y="2375"/>
                    <a:pt x="4259" y="2303"/>
                  </a:cubicBezTo>
                  <a:cubicBezTo>
                    <a:pt x="4368" y="1870"/>
                    <a:pt x="4017" y="1340"/>
                    <a:pt x="3314" y="560"/>
                  </a:cubicBezTo>
                  <a:cubicBezTo>
                    <a:pt x="2942" y="146"/>
                    <a:pt x="2489" y="0"/>
                    <a:pt x="1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 name="Google Shape;38;p2"/>
            <p:cNvSpPr/>
            <p:nvPr/>
          </p:nvSpPr>
          <p:spPr>
            <a:xfrm>
              <a:off x="1405075" y="959225"/>
              <a:ext cx="314525" cy="337575"/>
            </a:xfrm>
            <a:custGeom>
              <a:avLst/>
              <a:gdLst/>
              <a:ahLst/>
              <a:cxnLst/>
              <a:rect l="l" t="t" r="r" b="b"/>
              <a:pathLst>
                <a:path w="12581" h="13503" extrusionOk="0">
                  <a:moveTo>
                    <a:pt x="11199" y="1"/>
                  </a:moveTo>
                  <a:cubicBezTo>
                    <a:pt x="11129" y="28"/>
                    <a:pt x="11059" y="55"/>
                    <a:pt x="10985" y="85"/>
                  </a:cubicBezTo>
                  <a:cubicBezTo>
                    <a:pt x="8233" y="1205"/>
                    <a:pt x="2439" y="4322"/>
                    <a:pt x="2292" y="4482"/>
                  </a:cubicBezTo>
                  <a:lnTo>
                    <a:pt x="2017" y="4922"/>
                  </a:lnTo>
                  <a:cubicBezTo>
                    <a:pt x="2007" y="4932"/>
                    <a:pt x="2001" y="4944"/>
                    <a:pt x="1995" y="4957"/>
                  </a:cubicBezTo>
                  <a:lnTo>
                    <a:pt x="104" y="10206"/>
                  </a:lnTo>
                  <a:cubicBezTo>
                    <a:pt x="1" y="10479"/>
                    <a:pt x="408" y="11108"/>
                    <a:pt x="675" y="11224"/>
                  </a:cubicBezTo>
                  <a:lnTo>
                    <a:pt x="2837" y="11967"/>
                  </a:lnTo>
                  <a:cubicBezTo>
                    <a:pt x="2996" y="12042"/>
                    <a:pt x="6138" y="13502"/>
                    <a:pt x="8598" y="13502"/>
                  </a:cubicBezTo>
                  <a:cubicBezTo>
                    <a:pt x="9112" y="13502"/>
                    <a:pt x="9597" y="13438"/>
                    <a:pt x="10018" y="13285"/>
                  </a:cubicBezTo>
                  <a:cubicBezTo>
                    <a:pt x="11100" y="12891"/>
                    <a:pt x="11864" y="12321"/>
                    <a:pt x="12381" y="11801"/>
                  </a:cubicBezTo>
                  <a:cubicBezTo>
                    <a:pt x="12453" y="11731"/>
                    <a:pt x="12519" y="11661"/>
                    <a:pt x="12581" y="11592"/>
                  </a:cubicBezTo>
                  <a:lnTo>
                    <a:pt x="12543" y="11286"/>
                  </a:lnTo>
                  <a:cubicBezTo>
                    <a:pt x="12483" y="11359"/>
                    <a:pt x="12419" y="11433"/>
                    <a:pt x="12347" y="11510"/>
                  </a:cubicBezTo>
                  <a:cubicBezTo>
                    <a:pt x="11847" y="12044"/>
                    <a:pt x="11071" y="12664"/>
                    <a:pt x="9941" y="13076"/>
                  </a:cubicBezTo>
                  <a:cubicBezTo>
                    <a:pt x="9579" y="13208"/>
                    <a:pt x="9165" y="13264"/>
                    <a:pt x="8722" y="13264"/>
                  </a:cubicBezTo>
                  <a:cubicBezTo>
                    <a:pt x="6289" y="13264"/>
                    <a:pt x="3005" y="11574"/>
                    <a:pt x="2963" y="11554"/>
                  </a:cubicBezTo>
                  <a:lnTo>
                    <a:pt x="1028" y="10611"/>
                  </a:lnTo>
                  <a:cubicBezTo>
                    <a:pt x="644" y="10448"/>
                    <a:pt x="523" y="10221"/>
                    <a:pt x="651" y="9824"/>
                  </a:cubicBezTo>
                  <a:lnTo>
                    <a:pt x="1735" y="6549"/>
                  </a:lnTo>
                  <a:cubicBezTo>
                    <a:pt x="2216" y="5284"/>
                    <a:pt x="3092" y="4137"/>
                    <a:pt x="4335" y="3597"/>
                  </a:cubicBezTo>
                  <a:cubicBezTo>
                    <a:pt x="8435" y="1813"/>
                    <a:pt x="8970" y="1147"/>
                    <a:pt x="10745" y="423"/>
                  </a:cubicBezTo>
                  <a:cubicBezTo>
                    <a:pt x="10817" y="393"/>
                    <a:pt x="11156" y="253"/>
                    <a:pt x="11225" y="226"/>
                  </a:cubicBezTo>
                  <a:lnTo>
                    <a:pt x="11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 name="Google Shape;39;p2"/>
            <p:cNvSpPr/>
            <p:nvPr/>
          </p:nvSpPr>
          <p:spPr>
            <a:xfrm>
              <a:off x="1790975" y="1180175"/>
              <a:ext cx="31175" cy="18175"/>
            </a:xfrm>
            <a:custGeom>
              <a:avLst/>
              <a:gdLst/>
              <a:ahLst/>
              <a:cxnLst/>
              <a:rect l="l" t="t" r="r" b="b"/>
              <a:pathLst>
                <a:path w="1247" h="727" extrusionOk="0">
                  <a:moveTo>
                    <a:pt x="1116" y="0"/>
                  </a:moveTo>
                  <a:cubicBezTo>
                    <a:pt x="1110" y="0"/>
                    <a:pt x="1103" y="1"/>
                    <a:pt x="1096" y="2"/>
                  </a:cubicBezTo>
                  <a:cubicBezTo>
                    <a:pt x="1089" y="3"/>
                    <a:pt x="1080" y="6"/>
                    <a:pt x="1073" y="9"/>
                  </a:cubicBezTo>
                  <a:cubicBezTo>
                    <a:pt x="1058" y="17"/>
                    <a:pt x="999" y="41"/>
                    <a:pt x="912" y="83"/>
                  </a:cubicBezTo>
                  <a:lnTo>
                    <a:pt x="911" y="83"/>
                  </a:lnTo>
                  <a:cubicBezTo>
                    <a:pt x="756" y="152"/>
                    <a:pt x="507" y="266"/>
                    <a:pt x="214" y="398"/>
                  </a:cubicBezTo>
                  <a:cubicBezTo>
                    <a:pt x="144" y="429"/>
                    <a:pt x="73" y="461"/>
                    <a:pt x="0" y="495"/>
                  </a:cubicBezTo>
                  <a:lnTo>
                    <a:pt x="25" y="726"/>
                  </a:lnTo>
                  <a:cubicBezTo>
                    <a:pt x="98" y="694"/>
                    <a:pt x="168" y="661"/>
                    <a:pt x="239" y="630"/>
                  </a:cubicBezTo>
                  <a:cubicBezTo>
                    <a:pt x="467" y="525"/>
                    <a:pt x="691" y="426"/>
                    <a:pt x="891" y="335"/>
                  </a:cubicBezTo>
                  <a:cubicBezTo>
                    <a:pt x="989" y="291"/>
                    <a:pt x="1078" y="251"/>
                    <a:pt x="1164" y="212"/>
                  </a:cubicBezTo>
                  <a:cubicBezTo>
                    <a:pt x="1220" y="187"/>
                    <a:pt x="1246" y="120"/>
                    <a:pt x="1220" y="66"/>
                  </a:cubicBezTo>
                  <a:cubicBezTo>
                    <a:pt x="1212" y="48"/>
                    <a:pt x="1199" y="33"/>
                    <a:pt x="1184" y="22"/>
                  </a:cubicBezTo>
                  <a:cubicBezTo>
                    <a:pt x="1165" y="8"/>
                    <a:pt x="1141" y="0"/>
                    <a:pt x="1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 name="Google Shape;40;p2"/>
            <p:cNvSpPr/>
            <p:nvPr/>
          </p:nvSpPr>
          <p:spPr>
            <a:xfrm>
              <a:off x="1668125" y="832450"/>
              <a:ext cx="134425" cy="486400"/>
            </a:xfrm>
            <a:custGeom>
              <a:avLst/>
              <a:gdLst/>
              <a:ahLst/>
              <a:cxnLst/>
              <a:rect l="l" t="t" r="r" b="b"/>
              <a:pathLst>
                <a:path w="5377" h="19456" extrusionOk="0">
                  <a:moveTo>
                    <a:pt x="1097" y="1"/>
                  </a:moveTo>
                  <a:cubicBezTo>
                    <a:pt x="869" y="21"/>
                    <a:pt x="300" y="249"/>
                    <a:pt x="157" y="426"/>
                  </a:cubicBezTo>
                  <a:cubicBezTo>
                    <a:pt x="12" y="604"/>
                    <a:pt x="0" y="1276"/>
                    <a:pt x="28" y="1504"/>
                  </a:cubicBezTo>
                  <a:lnTo>
                    <a:pt x="463" y="5156"/>
                  </a:lnTo>
                  <a:lnTo>
                    <a:pt x="437" y="5776"/>
                  </a:lnTo>
                  <a:lnTo>
                    <a:pt x="767" y="7711"/>
                  </a:lnTo>
                  <a:lnTo>
                    <a:pt x="794" y="7933"/>
                  </a:lnTo>
                  <a:cubicBezTo>
                    <a:pt x="866" y="7919"/>
                    <a:pt x="939" y="7904"/>
                    <a:pt x="1013" y="7891"/>
                  </a:cubicBezTo>
                  <a:lnTo>
                    <a:pt x="986" y="7669"/>
                  </a:lnTo>
                  <a:lnTo>
                    <a:pt x="703" y="5297"/>
                  </a:lnTo>
                  <a:lnTo>
                    <a:pt x="677" y="5072"/>
                  </a:lnTo>
                  <a:lnTo>
                    <a:pt x="353" y="2353"/>
                  </a:lnTo>
                  <a:lnTo>
                    <a:pt x="326" y="2133"/>
                  </a:lnTo>
                  <a:lnTo>
                    <a:pt x="252" y="1511"/>
                  </a:lnTo>
                  <a:cubicBezTo>
                    <a:pt x="232" y="1344"/>
                    <a:pt x="383" y="835"/>
                    <a:pt x="490" y="705"/>
                  </a:cubicBezTo>
                  <a:cubicBezTo>
                    <a:pt x="596" y="573"/>
                    <a:pt x="586" y="355"/>
                    <a:pt x="664" y="349"/>
                  </a:cubicBezTo>
                  <a:lnTo>
                    <a:pt x="1591" y="269"/>
                  </a:lnTo>
                  <a:cubicBezTo>
                    <a:pt x="1633" y="265"/>
                    <a:pt x="1685" y="263"/>
                    <a:pt x="1744" y="263"/>
                  </a:cubicBezTo>
                  <a:cubicBezTo>
                    <a:pt x="2279" y="263"/>
                    <a:pt x="3417" y="416"/>
                    <a:pt x="3448" y="714"/>
                  </a:cubicBezTo>
                  <a:lnTo>
                    <a:pt x="3565" y="1810"/>
                  </a:lnTo>
                  <a:lnTo>
                    <a:pt x="3590" y="2031"/>
                  </a:lnTo>
                  <a:lnTo>
                    <a:pt x="3828" y="4267"/>
                  </a:lnTo>
                  <a:lnTo>
                    <a:pt x="3850" y="4483"/>
                  </a:lnTo>
                  <a:lnTo>
                    <a:pt x="4105" y="6843"/>
                  </a:lnTo>
                  <a:lnTo>
                    <a:pt x="4145" y="7227"/>
                  </a:lnTo>
                  <a:cubicBezTo>
                    <a:pt x="4203" y="7115"/>
                    <a:pt x="4266" y="7003"/>
                    <a:pt x="4332" y="6887"/>
                  </a:cubicBezTo>
                  <a:lnTo>
                    <a:pt x="4293" y="6519"/>
                  </a:lnTo>
                  <a:lnTo>
                    <a:pt x="4072" y="4450"/>
                  </a:lnTo>
                  <a:lnTo>
                    <a:pt x="4048" y="4234"/>
                  </a:lnTo>
                  <a:lnTo>
                    <a:pt x="3669" y="691"/>
                  </a:lnTo>
                  <a:cubicBezTo>
                    <a:pt x="3625" y="269"/>
                    <a:pt x="2648" y="1"/>
                    <a:pt x="2153" y="1"/>
                  </a:cubicBezTo>
                  <a:cubicBezTo>
                    <a:pt x="2119" y="1"/>
                    <a:pt x="2088" y="2"/>
                    <a:pt x="2059" y="5"/>
                  </a:cubicBezTo>
                  <a:lnTo>
                    <a:pt x="1097" y="1"/>
                  </a:lnTo>
                  <a:close/>
                  <a:moveTo>
                    <a:pt x="4620" y="9559"/>
                  </a:moveTo>
                  <a:cubicBezTo>
                    <a:pt x="4548" y="9618"/>
                    <a:pt x="4479" y="9674"/>
                    <a:pt x="4413" y="9725"/>
                  </a:cubicBezTo>
                  <a:lnTo>
                    <a:pt x="4422" y="9801"/>
                  </a:lnTo>
                  <a:lnTo>
                    <a:pt x="4439" y="9970"/>
                  </a:lnTo>
                  <a:lnTo>
                    <a:pt x="4456" y="10124"/>
                  </a:lnTo>
                  <a:cubicBezTo>
                    <a:pt x="4466" y="10099"/>
                    <a:pt x="4476" y="10076"/>
                    <a:pt x="4486" y="10052"/>
                  </a:cubicBezTo>
                  <a:cubicBezTo>
                    <a:pt x="4493" y="10037"/>
                    <a:pt x="4499" y="10023"/>
                    <a:pt x="4506" y="10009"/>
                  </a:cubicBezTo>
                  <a:lnTo>
                    <a:pt x="4506" y="10009"/>
                  </a:lnTo>
                  <a:cubicBezTo>
                    <a:pt x="4506" y="10007"/>
                    <a:pt x="4507" y="10005"/>
                    <a:pt x="4508" y="10003"/>
                  </a:cubicBezTo>
                  <a:cubicBezTo>
                    <a:pt x="4515" y="9987"/>
                    <a:pt x="4522" y="9972"/>
                    <a:pt x="4529" y="9958"/>
                  </a:cubicBezTo>
                  <a:cubicBezTo>
                    <a:pt x="4537" y="9939"/>
                    <a:pt x="4541" y="9918"/>
                    <a:pt x="4538" y="9897"/>
                  </a:cubicBezTo>
                  <a:lnTo>
                    <a:pt x="4538" y="9897"/>
                  </a:lnTo>
                  <a:cubicBezTo>
                    <a:pt x="4538" y="9897"/>
                    <a:pt x="4538" y="9897"/>
                    <a:pt x="4538" y="9897"/>
                  </a:cubicBezTo>
                  <a:cubicBezTo>
                    <a:pt x="4574" y="9871"/>
                    <a:pt x="4610" y="9843"/>
                    <a:pt x="4646" y="9814"/>
                  </a:cubicBezTo>
                  <a:lnTo>
                    <a:pt x="4646" y="9813"/>
                  </a:lnTo>
                  <a:lnTo>
                    <a:pt x="4620" y="9559"/>
                  </a:lnTo>
                  <a:close/>
                  <a:moveTo>
                    <a:pt x="1304" y="10333"/>
                  </a:moveTo>
                  <a:cubicBezTo>
                    <a:pt x="1236" y="10384"/>
                    <a:pt x="1167" y="10437"/>
                    <a:pt x="1097" y="10488"/>
                  </a:cubicBezTo>
                  <a:lnTo>
                    <a:pt x="1128" y="10741"/>
                  </a:lnTo>
                  <a:lnTo>
                    <a:pt x="1825" y="16579"/>
                  </a:lnTo>
                  <a:lnTo>
                    <a:pt x="1859" y="16872"/>
                  </a:lnTo>
                  <a:lnTo>
                    <a:pt x="1908" y="17286"/>
                  </a:lnTo>
                  <a:cubicBezTo>
                    <a:pt x="1911" y="17310"/>
                    <a:pt x="1922" y="17333"/>
                    <a:pt x="1940" y="17351"/>
                  </a:cubicBezTo>
                  <a:lnTo>
                    <a:pt x="4006" y="19422"/>
                  </a:lnTo>
                  <a:cubicBezTo>
                    <a:pt x="4013" y="19431"/>
                    <a:pt x="4021" y="19437"/>
                    <a:pt x="4031" y="19442"/>
                  </a:cubicBezTo>
                  <a:cubicBezTo>
                    <a:pt x="4048" y="19451"/>
                    <a:pt x="4067" y="19456"/>
                    <a:pt x="4086" y="19456"/>
                  </a:cubicBezTo>
                  <a:cubicBezTo>
                    <a:pt x="4093" y="19456"/>
                    <a:pt x="4099" y="19455"/>
                    <a:pt x="4106" y="19454"/>
                  </a:cubicBezTo>
                  <a:cubicBezTo>
                    <a:pt x="4141" y="19447"/>
                    <a:pt x="4172" y="19422"/>
                    <a:pt x="4186" y="19389"/>
                  </a:cubicBezTo>
                  <a:lnTo>
                    <a:pt x="5366" y="16666"/>
                  </a:lnTo>
                  <a:cubicBezTo>
                    <a:pt x="5374" y="16648"/>
                    <a:pt x="5377" y="16629"/>
                    <a:pt x="5374" y="16609"/>
                  </a:cubicBezTo>
                  <a:lnTo>
                    <a:pt x="5273" y="15665"/>
                  </a:lnTo>
                  <a:lnTo>
                    <a:pt x="5269" y="15633"/>
                  </a:lnTo>
                  <a:lnTo>
                    <a:pt x="5153" y="14539"/>
                  </a:lnTo>
                  <a:lnTo>
                    <a:pt x="5128" y="14307"/>
                  </a:lnTo>
                  <a:lnTo>
                    <a:pt x="5058" y="13647"/>
                  </a:lnTo>
                  <a:lnTo>
                    <a:pt x="5056" y="13645"/>
                  </a:lnTo>
                  <a:lnTo>
                    <a:pt x="4991" y="13037"/>
                  </a:lnTo>
                  <a:lnTo>
                    <a:pt x="4991" y="13035"/>
                  </a:lnTo>
                  <a:lnTo>
                    <a:pt x="4904" y="12219"/>
                  </a:lnTo>
                  <a:lnTo>
                    <a:pt x="4879" y="11993"/>
                  </a:lnTo>
                  <a:cubicBezTo>
                    <a:pt x="4825" y="12011"/>
                    <a:pt x="4773" y="12023"/>
                    <a:pt x="4724" y="12033"/>
                  </a:cubicBezTo>
                  <a:cubicBezTo>
                    <a:pt x="4703" y="12037"/>
                    <a:pt x="4682" y="12040"/>
                    <a:pt x="4662" y="12043"/>
                  </a:cubicBezTo>
                  <a:lnTo>
                    <a:pt x="4686" y="12265"/>
                  </a:lnTo>
                  <a:lnTo>
                    <a:pt x="4914" y="14403"/>
                  </a:lnTo>
                  <a:lnTo>
                    <a:pt x="4939" y="14634"/>
                  </a:lnTo>
                  <a:lnTo>
                    <a:pt x="5138" y="16489"/>
                  </a:lnTo>
                  <a:lnTo>
                    <a:pt x="5150" y="16604"/>
                  </a:lnTo>
                  <a:lnTo>
                    <a:pt x="5099" y="16722"/>
                  </a:lnTo>
                  <a:lnTo>
                    <a:pt x="4267" y="18869"/>
                  </a:lnTo>
                  <a:cubicBezTo>
                    <a:pt x="4209" y="19002"/>
                    <a:pt x="4114" y="19056"/>
                    <a:pt x="4003" y="19056"/>
                  </a:cubicBezTo>
                  <a:cubicBezTo>
                    <a:pt x="3821" y="19056"/>
                    <a:pt x="3596" y="18911"/>
                    <a:pt x="3427" y="18741"/>
                  </a:cubicBezTo>
                  <a:lnTo>
                    <a:pt x="2177" y="17274"/>
                  </a:lnTo>
                  <a:lnTo>
                    <a:pt x="2125" y="17220"/>
                  </a:lnTo>
                  <a:lnTo>
                    <a:pt x="2106" y="17061"/>
                  </a:lnTo>
                  <a:lnTo>
                    <a:pt x="2059" y="16663"/>
                  </a:lnTo>
                  <a:lnTo>
                    <a:pt x="1789" y="12645"/>
                  </a:lnTo>
                  <a:cubicBezTo>
                    <a:pt x="1766" y="12312"/>
                    <a:pt x="1712" y="11982"/>
                    <a:pt x="1624" y="11659"/>
                  </a:cubicBezTo>
                  <a:lnTo>
                    <a:pt x="1335" y="10588"/>
                  </a:lnTo>
                  <a:lnTo>
                    <a:pt x="1304" y="103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 name="Google Shape;41;p2"/>
            <p:cNvSpPr/>
            <p:nvPr/>
          </p:nvSpPr>
          <p:spPr>
            <a:xfrm>
              <a:off x="1671625" y="877425"/>
              <a:ext cx="91400" cy="14075"/>
            </a:xfrm>
            <a:custGeom>
              <a:avLst/>
              <a:gdLst/>
              <a:ahLst/>
              <a:cxnLst/>
              <a:rect l="l" t="t" r="r" b="b"/>
              <a:pathLst>
                <a:path w="3656" h="563" extrusionOk="0">
                  <a:moveTo>
                    <a:pt x="3539" y="0"/>
                  </a:moveTo>
                  <a:cubicBezTo>
                    <a:pt x="3535" y="0"/>
                    <a:pt x="3532" y="0"/>
                    <a:pt x="3529" y="1"/>
                  </a:cubicBezTo>
                  <a:lnTo>
                    <a:pt x="3425" y="11"/>
                  </a:lnTo>
                  <a:lnTo>
                    <a:pt x="186" y="334"/>
                  </a:lnTo>
                  <a:lnTo>
                    <a:pt x="107" y="341"/>
                  </a:lnTo>
                  <a:cubicBezTo>
                    <a:pt x="45" y="347"/>
                    <a:pt x="0" y="401"/>
                    <a:pt x="7" y="462"/>
                  </a:cubicBezTo>
                  <a:cubicBezTo>
                    <a:pt x="11" y="501"/>
                    <a:pt x="33" y="533"/>
                    <a:pt x="65" y="549"/>
                  </a:cubicBezTo>
                  <a:cubicBezTo>
                    <a:pt x="82" y="558"/>
                    <a:pt x="102" y="563"/>
                    <a:pt x="122" y="563"/>
                  </a:cubicBezTo>
                  <a:cubicBezTo>
                    <a:pt x="124" y="563"/>
                    <a:pt x="126" y="563"/>
                    <a:pt x="128" y="563"/>
                  </a:cubicBezTo>
                  <a:lnTo>
                    <a:pt x="213" y="554"/>
                  </a:lnTo>
                  <a:lnTo>
                    <a:pt x="3450" y="232"/>
                  </a:lnTo>
                  <a:lnTo>
                    <a:pt x="3550" y="222"/>
                  </a:lnTo>
                  <a:cubicBezTo>
                    <a:pt x="3611" y="216"/>
                    <a:pt x="3656" y="162"/>
                    <a:pt x="3650" y="101"/>
                  </a:cubicBezTo>
                  <a:cubicBezTo>
                    <a:pt x="3644" y="44"/>
                    <a:pt x="3595" y="0"/>
                    <a:pt x="3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2" name="Google Shape;42;p2"/>
            <p:cNvSpPr/>
            <p:nvPr/>
          </p:nvSpPr>
          <p:spPr>
            <a:xfrm>
              <a:off x="1716800" y="1244300"/>
              <a:ext cx="84800" cy="20475"/>
            </a:xfrm>
            <a:custGeom>
              <a:avLst/>
              <a:gdLst/>
              <a:ahLst/>
              <a:cxnLst/>
              <a:rect l="l" t="t" r="r" b="b"/>
              <a:pathLst>
                <a:path w="3392" h="819" extrusionOk="0">
                  <a:moveTo>
                    <a:pt x="3272" y="1"/>
                  </a:moveTo>
                  <a:cubicBezTo>
                    <a:pt x="3265" y="1"/>
                    <a:pt x="3258" y="1"/>
                    <a:pt x="3251" y="3"/>
                  </a:cubicBezTo>
                  <a:lnTo>
                    <a:pt x="621" y="501"/>
                  </a:lnTo>
                  <a:lnTo>
                    <a:pt x="111" y="478"/>
                  </a:lnTo>
                  <a:lnTo>
                    <a:pt x="100" y="598"/>
                  </a:lnTo>
                  <a:cubicBezTo>
                    <a:pt x="41" y="610"/>
                    <a:pt x="1" y="667"/>
                    <a:pt x="13" y="727"/>
                  </a:cubicBezTo>
                  <a:cubicBezTo>
                    <a:pt x="19" y="762"/>
                    <a:pt x="40" y="789"/>
                    <a:pt x="68" y="804"/>
                  </a:cubicBezTo>
                  <a:cubicBezTo>
                    <a:pt x="84" y="813"/>
                    <a:pt x="102" y="818"/>
                    <a:pt x="120" y="818"/>
                  </a:cubicBezTo>
                  <a:cubicBezTo>
                    <a:pt x="127" y="818"/>
                    <a:pt x="135" y="817"/>
                    <a:pt x="142" y="816"/>
                  </a:cubicBezTo>
                  <a:lnTo>
                    <a:pt x="230" y="800"/>
                  </a:lnTo>
                  <a:lnTo>
                    <a:pt x="3152" y="248"/>
                  </a:lnTo>
                  <a:lnTo>
                    <a:pt x="3292" y="221"/>
                  </a:lnTo>
                  <a:cubicBezTo>
                    <a:pt x="3353" y="209"/>
                    <a:pt x="3392" y="152"/>
                    <a:pt x="3380" y="92"/>
                  </a:cubicBezTo>
                  <a:cubicBezTo>
                    <a:pt x="3370" y="38"/>
                    <a:pt x="3324" y="1"/>
                    <a:pt x="3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3" name="Google Shape;43;p2"/>
            <p:cNvSpPr/>
            <p:nvPr/>
          </p:nvSpPr>
          <p:spPr>
            <a:xfrm>
              <a:off x="1707400" y="950175"/>
              <a:ext cx="61750" cy="242000"/>
            </a:xfrm>
            <a:custGeom>
              <a:avLst/>
              <a:gdLst/>
              <a:ahLst/>
              <a:cxnLst/>
              <a:rect l="l" t="t" r="r" b="b"/>
              <a:pathLst>
                <a:path w="2470" h="9680" extrusionOk="0">
                  <a:moveTo>
                    <a:pt x="713" y="0"/>
                  </a:moveTo>
                  <a:cubicBezTo>
                    <a:pt x="683" y="0"/>
                    <a:pt x="654" y="2"/>
                    <a:pt x="624" y="6"/>
                  </a:cubicBezTo>
                  <a:cubicBezTo>
                    <a:pt x="450" y="28"/>
                    <a:pt x="296" y="113"/>
                    <a:pt x="184" y="247"/>
                  </a:cubicBezTo>
                  <a:cubicBezTo>
                    <a:pt x="177" y="255"/>
                    <a:pt x="170" y="262"/>
                    <a:pt x="164" y="271"/>
                  </a:cubicBezTo>
                  <a:cubicBezTo>
                    <a:pt x="51" y="418"/>
                    <a:pt x="1" y="600"/>
                    <a:pt x="25" y="784"/>
                  </a:cubicBezTo>
                  <a:lnTo>
                    <a:pt x="292" y="2837"/>
                  </a:lnTo>
                  <a:lnTo>
                    <a:pt x="322" y="3060"/>
                  </a:lnTo>
                  <a:cubicBezTo>
                    <a:pt x="397" y="3054"/>
                    <a:pt x="472" y="3051"/>
                    <a:pt x="545" y="3047"/>
                  </a:cubicBezTo>
                  <a:lnTo>
                    <a:pt x="603" y="2600"/>
                  </a:lnTo>
                  <a:lnTo>
                    <a:pt x="356" y="1325"/>
                  </a:lnTo>
                  <a:cubicBezTo>
                    <a:pt x="340" y="1201"/>
                    <a:pt x="320" y="860"/>
                    <a:pt x="398" y="760"/>
                  </a:cubicBezTo>
                  <a:cubicBezTo>
                    <a:pt x="475" y="659"/>
                    <a:pt x="455" y="493"/>
                    <a:pt x="580" y="477"/>
                  </a:cubicBezTo>
                  <a:cubicBezTo>
                    <a:pt x="672" y="465"/>
                    <a:pt x="823" y="274"/>
                    <a:pt x="913" y="274"/>
                  </a:cubicBezTo>
                  <a:cubicBezTo>
                    <a:pt x="922" y="274"/>
                    <a:pt x="930" y="276"/>
                    <a:pt x="938" y="280"/>
                  </a:cubicBezTo>
                  <a:cubicBezTo>
                    <a:pt x="1067" y="350"/>
                    <a:pt x="1161" y="477"/>
                    <a:pt x="1181" y="633"/>
                  </a:cubicBezTo>
                  <a:lnTo>
                    <a:pt x="1484" y="2960"/>
                  </a:lnTo>
                  <a:lnTo>
                    <a:pt x="1519" y="3230"/>
                  </a:lnTo>
                  <a:cubicBezTo>
                    <a:pt x="1637" y="3304"/>
                    <a:pt x="1727" y="3402"/>
                    <a:pt x="1782" y="3532"/>
                  </a:cubicBezTo>
                  <a:lnTo>
                    <a:pt x="1726" y="3100"/>
                  </a:lnTo>
                  <a:lnTo>
                    <a:pt x="1401" y="604"/>
                  </a:lnTo>
                  <a:cubicBezTo>
                    <a:pt x="1367" y="345"/>
                    <a:pt x="1194" y="137"/>
                    <a:pt x="965" y="48"/>
                  </a:cubicBezTo>
                  <a:cubicBezTo>
                    <a:pt x="886" y="17"/>
                    <a:pt x="801" y="0"/>
                    <a:pt x="713" y="0"/>
                  </a:cubicBezTo>
                  <a:close/>
                  <a:moveTo>
                    <a:pt x="1794" y="3633"/>
                  </a:moveTo>
                  <a:cubicBezTo>
                    <a:pt x="1778" y="3699"/>
                    <a:pt x="1723" y="3801"/>
                    <a:pt x="1611" y="3943"/>
                  </a:cubicBezTo>
                  <a:lnTo>
                    <a:pt x="1650" y="4244"/>
                  </a:lnTo>
                  <a:lnTo>
                    <a:pt x="1664" y="4355"/>
                  </a:lnTo>
                  <a:lnTo>
                    <a:pt x="1792" y="5339"/>
                  </a:lnTo>
                  <a:lnTo>
                    <a:pt x="2072" y="8237"/>
                  </a:lnTo>
                  <a:cubicBezTo>
                    <a:pt x="2089" y="8362"/>
                    <a:pt x="2208" y="8914"/>
                    <a:pt x="2130" y="9014"/>
                  </a:cubicBezTo>
                  <a:cubicBezTo>
                    <a:pt x="2054" y="9114"/>
                    <a:pt x="1942" y="9178"/>
                    <a:pt x="1818" y="9194"/>
                  </a:cubicBezTo>
                  <a:cubicBezTo>
                    <a:pt x="1798" y="9197"/>
                    <a:pt x="1777" y="9198"/>
                    <a:pt x="1757" y="9198"/>
                  </a:cubicBezTo>
                  <a:cubicBezTo>
                    <a:pt x="1524" y="9198"/>
                    <a:pt x="1321" y="9025"/>
                    <a:pt x="1290" y="8787"/>
                  </a:cubicBezTo>
                  <a:lnTo>
                    <a:pt x="804" y="5053"/>
                  </a:lnTo>
                  <a:lnTo>
                    <a:pt x="770" y="4788"/>
                  </a:lnTo>
                  <a:cubicBezTo>
                    <a:pt x="706" y="4843"/>
                    <a:pt x="640" y="4901"/>
                    <a:pt x="568" y="4961"/>
                  </a:cubicBezTo>
                  <a:lnTo>
                    <a:pt x="602" y="5221"/>
                  </a:lnTo>
                  <a:lnTo>
                    <a:pt x="1069" y="8816"/>
                  </a:lnTo>
                  <a:cubicBezTo>
                    <a:pt x="1099" y="9045"/>
                    <a:pt x="1177" y="9460"/>
                    <a:pt x="1366" y="9563"/>
                  </a:cubicBezTo>
                  <a:cubicBezTo>
                    <a:pt x="1475" y="9622"/>
                    <a:pt x="1781" y="9680"/>
                    <a:pt x="1956" y="9680"/>
                  </a:cubicBezTo>
                  <a:cubicBezTo>
                    <a:pt x="1980" y="9680"/>
                    <a:pt x="2002" y="9679"/>
                    <a:pt x="2020" y="9676"/>
                  </a:cubicBezTo>
                  <a:cubicBezTo>
                    <a:pt x="2204" y="9652"/>
                    <a:pt x="2193" y="9297"/>
                    <a:pt x="2306" y="9150"/>
                  </a:cubicBezTo>
                  <a:cubicBezTo>
                    <a:pt x="2420" y="9002"/>
                    <a:pt x="2470" y="8820"/>
                    <a:pt x="2446" y="8637"/>
                  </a:cubicBezTo>
                  <a:lnTo>
                    <a:pt x="2042" y="5540"/>
                  </a:lnTo>
                  <a:lnTo>
                    <a:pt x="2006" y="5253"/>
                  </a:lnTo>
                  <a:lnTo>
                    <a:pt x="1889" y="4358"/>
                  </a:lnTo>
                  <a:lnTo>
                    <a:pt x="1842" y="4000"/>
                  </a:lnTo>
                  <a:lnTo>
                    <a:pt x="1809" y="3745"/>
                  </a:lnTo>
                  <a:lnTo>
                    <a:pt x="1794" y="36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44" name="Google Shape;44;p2"/>
          <p:cNvSpPr/>
          <p:nvPr/>
        </p:nvSpPr>
        <p:spPr>
          <a:xfrm>
            <a:off x="383871" y="756723"/>
            <a:ext cx="658711" cy="542172"/>
          </a:xfrm>
          <a:custGeom>
            <a:avLst/>
            <a:gdLst/>
            <a:ahLst/>
            <a:cxnLst/>
            <a:rect l="l" t="t" r="r" b="b"/>
            <a:pathLst>
              <a:path w="11248" h="9258" extrusionOk="0">
                <a:moveTo>
                  <a:pt x="5937" y="3388"/>
                </a:moveTo>
                <a:cubicBezTo>
                  <a:pt x="6793" y="3388"/>
                  <a:pt x="7627" y="3826"/>
                  <a:pt x="8094" y="4613"/>
                </a:cubicBezTo>
                <a:cubicBezTo>
                  <a:pt x="8122" y="4659"/>
                  <a:pt x="8149" y="4707"/>
                  <a:pt x="8173" y="4756"/>
                </a:cubicBezTo>
                <a:lnTo>
                  <a:pt x="7540" y="5109"/>
                </a:lnTo>
                <a:cubicBezTo>
                  <a:pt x="7519" y="5066"/>
                  <a:pt x="7496" y="5023"/>
                  <a:pt x="7472" y="4983"/>
                </a:cubicBezTo>
                <a:cubicBezTo>
                  <a:pt x="7159" y="4455"/>
                  <a:pt x="6768" y="4186"/>
                  <a:pt x="6242" y="4138"/>
                </a:cubicBezTo>
                <a:cubicBezTo>
                  <a:pt x="6180" y="4132"/>
                  <a:pt x="6113" y="4129"/>
                  <a:pt x="6043" y="4129"/>
                </a:cubicBezTo>
                <a:cubicBezTo>
                  <a:pt x="5710" y="4129"/>
                  <a:pt x="5311" y="4196"/>
                  <a:pt x="5033" y="4361"/>
                </a:cubicBezTo>
                <a:cubicBezTo>
                  <a:pt x="4625" y="4603"/>
                  <a:pt x="4335" y="4990"/>
                  <a:pt x="4218" y="5452"/>
                </a:cubicBezTo>
                <a:cubicBezTo>
                  <a:pt x="4100" y="5913"/>
                  <a:pt x="4170" y="6392"/>
                  <a:pt x="4412" y="6800"/>
                </a:cubicBezTo>
                <a:cubicBezTo>
                  <a:pt x="4454" y="6871"/>
                  <a:pt x="4502" y="6940"/>
                  <a:pt x="4555" y="7005"/>
                </a:cubicBezTo>
                <a:lnTo>
                  <a:pt x="3914" y="7361"/>
                </a:lnTo>
                <a:cubicBezTo>
                  <a:pt x="3869" y="7299"/>
                  <a:pt x="3828" y="7235"/>
                  <a:pt x="3788" y="7169"/>
                </a:cubicBezTo>
                <a:cubicBezTo>
                  <a:pt x="3524" y="6725"/>
                  <a:pt x="3517" y="6183"/>
                  <a:pt x="3545" y="5711"/>
                </a:cubicBezTo>
                <a:cubicBezTo>
                  <a:pt x="3582" y="5093"/>
                  <a:pt x="3805" y="4249"/>
                  <a:pt x="4663" y="3738"/>
                </a:cubicBezTo>
                <a:cubicBezTo>
                  <a:pt x="5063" y="3501"/>
                  <a:pt x="5503" y="3388"/>
                  <a:pt x="5937" y="3388"/>
                </a:cubicBezTo>
                <a:close/>
                <a:moveTo>
                  <a:pt x="6046" y="2426"/>
                </a:moveTo>
                <a:cubicBezTo>
                  <a:pt x="6333" y="2426"/>
                  <a:pt x="6616" y="2450"/>
                  <a:pt x="6875" y="2498"/>
                </a:cubicBezTo>
                <a:cubicBezTo>
                  <a:pt x="7789" y="2666"/>
                  <a:pt x="8396" y="3128"/>
                  <a:pt x="8969" y="4093"/>
                </a:cubicBezTo>
                <a:cubicBezTo>
                  <a:pt x="9004" y="4150"/>
                  <a:pt x="9034" y="4206"/>
                  <a:pt x="9063" y="4260"/>
                </a:cubicBezTo>
                <a:lnTo>
                  <a:pt x="8392" y="4634"/>
                </a:lnTo>
                <a:cubicBezTo>
                  <a:pt x="8367" y="4584"/>
                  <a:pt x="8339" y="4534"/>
                  <a:pt x="8310" y="4485"/>
                </a:cubicBezTo>
                <a:cubicBezTo>
                  <a:pt x="7854" y="3716"/>
                  <a:pt x="6836" y="3250"/>
                  <a:pt x="6084" y="3142"/>
                </a:cubicBezTo>
                <a:cubicBezTo>
                  <a:pt x="5965" y="3125"/>
                  <a:pt x="5854" y="3117"/>
                  <a:pt x="5750" y="3117"/>
                </a:cubicBezTo>
                <a:cubicBezTo>
                  <a:pt x="5311" y="3117"/>
                  <a:pt x="4974" y="3263"/>
                  <a:pt x="4535" y="3522"/>
                </a:cubicBezTo>
                <a:cubicBezTo>
                  <a:pt x="3904" y="3898"/>
                  <a:pt x="3455" y="4498"/>
                  <a:pt x="3273" y="5211"/>
                </a:cubicBezTo>
                <a:cubicBezTo>
                  <a:pt x="3092" y="5925"/>
                  <a:pt x="3198" y="6666"/>
                  <a:pt x="3573" y="7298"/>
                </a:cubicBezTo>
                <a:cubicBezTo>
                  <a:pt x="3612" y="7363"/>
                  <a:pt x="3652" y="7425"/>
                  <a:pt x="3694" y="7483"/>
                </a:cubicBezTo>
                <a:lnTo>
                  <a:pt x="3020" y="7856"/>
                </a:lnTo>
                <a:cubicBezTo>
                  <a:pt x="2985" y="7804"/>
                  <a:pt x="2950" y="7748"/>
                  <a:pt x="2914" y="7689"/>
                </a:cubicBezTo>
                <a:cubicBezTo>
                  <a:pt x="2435" y="6881"/>
                  <a:pt x="2298" y="5934"/>
                  <a:pt x="2531" y="5022"/>
                </a:cubicBezTo>
                <a:cubicBezTo>
                  <a:pt x="2764" y="4110"/>
                  <a:pt x="3336" y="3343"/>
                  <a:pt x="4144" y="2863"/>
                </a:cubicBezTo>
                <a:cubicBezTo>
                  <a:pt x="4493" y="2656"/>
                  <a:pt x="4959" y="2515"/>
                  <a:pt x="5489" y="2456"/>
                </a:cubicBezTo>
                <a:cubicBezTo>
                  <a:pt x="5673" y="2436"/>
                  <a:pt x="5860" y="2426"/>
                  <a:pt x="6046" y="2426"/>
                </a:cubicBezTo>
                <a:close/>
                <a:moveTo>
                  <a:pt x="6085" y="1484"/>
                </a:moveTo>
                <a:cubicBezTo>
                  <a:pt x="6298" y="1484"/>
                  <a:pt x="6540" y="1490"/>
                  <a:pt x="6804" y="1507"/>
                </a:cubicBezTo>
                <a:lnTo>
                  <a:pt x="6819" y="1509"/>
                </a:lnTo>
                <a:cubicBezTo>
                  <a:pt x="7235" y="1535"/>
                  <a:pt x="7871" y="1773"/>
                  <a:pt x="8436" y="2116"/>
                </a:cubicBezTo>
                <a:cubicBezTo>
                  <a:pt x="9116" y="2526"/>
                  <a:pt x="9627" y="3034"/>
                  <a:pt x="9879" y="3548"/>
                </a:cubicBezTo>
                <a:cubicBezTo>
                  <a:pt x="9905" y="3599"/>
                  <a:pt x="9933" y="3648"/>
                  <a:pt x="9961" y="3696"/>
                </a:cubicBezTo>
                <a:cubicBezTo>
                  <a:pt x="9970" y="3712"/>
                  <a:pt x="9980" y="3728"/>
                  <a:pt x="9988" y="3746"/>
                </a:cubicBezTo>
                <a:lnTo>
                  <a:pt x="9282" y="4139"/>
                </a:lnTo>
                <a:cubicBezTo>
                  <a:pt x="9252" y="4081"/>
                  <a:pt x="9220" y="4023"/>
                  <a:pt x="9186" y="3965"/>
                </a:cubicBezTo>
                <a:cubicBezTo>
                  <a:pt x="8481" y="2779"/>
                  <a:pt x="7224" y="2119"/>
                  <a:pt x="5936" y="2119"/>
                </a:cubicBezTo>
                <a:cubicBezTo>
                  <a:pt x="5281" y="2119"/>
                  <a:pt x="4618" y="2290"/>
                  <a:pt x="4016" y="2647"/>
                </a:cubicBezTo>
                <a:cubicBezTo>
                  <a:pt x="3471" y="2970"/>
                  <a:pt x="3158" y="3216"/>
                  <a:pt x="2844" y="3737"/>
                </a:cubicBezTo>
                <a:cubicBezTo>
                  <a:pt x="2494" y="4320"/>
                  <a:pt x="2279" y="5033"/>
                  <a:pt x="2237" y="5743"/>
                </a:cubicBezTo>
                <a:cubicBezTo>
                  <a:pt x="2192" y="6517"/>
                  <a:pt x="2351" y="7234"/>
                  <a:pt x="2699" y="7817"/>
                </a:cubicBezTo>
                <a:cubicBezTo>
                  <a:pt x="2732" y="7873"/>
                  <a:pt x="2766" y="7927"/>
                  <a:pt x="2800" y="7978"/>
                </a:cubicBezTo>
                <a:lnTo>
                  <a:pt x="2090" y="8372"/>
                </a:lnTo>
                <a:cubicBezTo>
                  <a:pt x="2060" y="8325"/>
                  <a:pt x="2031" y="8278"/>
                  <a:pt x="2002" y="8230"/>
                </a:cubicBezTo>
                <a:cubicBezTo>
                  <a:pt x="1687" y="7699"/>
                  <a:pt x="1485" y="7122"/>
                  <a:pt x="1403" y="6515"/>
                </a:cubicBezTo>
                <a:cubicBezTo>
                  <a:pt x="1323" y="5927"/>
                  <a:pt x="1357" y="5337"/>
                  <a:pt x="1504" y="4760"/>
                </a:cubicBezTo>
                <a:cubicBezTo>
                  <a:pt x="1651" y="4184"/>
                  <a:pt x="1904" y="3649"/>
                  <a:pt x="2254" y="3172"/>
                </a:cubicBezTo>
                <a:cubicBezTo>
                  <a:pt x="2618" y="2678"/>
                  <a:pt x="3071" y="2267"/>
                  <a:pt x="3602" y="1952"/>
                </a:cubicBezTo>
                <a:cubicBezTo>
                  <a:pt x="4019" y="1705"/>
                  <a:pt x="4648" y="1553"/>
                  <a:pt x="5471" y="1502"/>
                </a:cubicBezTo>
                <a:cubicBezTo>
                  <a:pt x="5629" y="1492"/>
                  <a:pt x="5837" y="1484"/>
                  <a:pt x="6085" y="1484"/>
                </a:cubicBezTo>
                <a:close/>
                <a:moveTo>
                  <a:pt x="5917" y="242"/>
                </a:moveTo>
                <a:cubicBezTo>
                  <a:pt x="6363" y="242"/>
                  <a:pt x="6810" y="298"/>
                  <a:pt x="7249" y="410"/>
                </a:cubicBezTo>
                <a:cubicBezTo>
                  <a:pt x="8655" y="771"/>
                  <a:pt x="9854" y="1683"/>
                  <a:pt x="10623" y="2977"/>
                </a:cubicBezTo>
                <a:cubicBezTo>
                  <a:pt x="10653" y="3029"/>
                  <a:pt x="10720" y="3082"/>
                  <a:pt x="10792" y="3139"/>
                </a:cubicBezTo>
                <a:cubicBezTo>
                  <a:pt x="10832" y="3170"/>
                  <a:pt x="10875" y="3204"/>
                  <a:pt x="10906" y="3235"/>
                </a:cubicBezTo>
                <a:lnTo>
                  <a:pt x="10209" y="3623"/>
                </a:lnTo>
                <a:cubicBezTo>
                  <a:pt x="10173" y="3556"/>
                  <a:pt x="10136" y="3489"/>
                  <a:pt x="10096" y="3424"/>
                </a:cubicBezTo>
                <a:cubicBezTo>
                  <a:pt x="9765" y="2866"/>
                  <a:pt x="9337" y="2395"/>
                  <a:pt x="8822" y="2025"/>
                </a:cubicBezTo>
                <a:cubicBezTo>
                  <a:pt x="8329" y="1670"/>
                  <a:pt x="7772" y="1417"/>
                  <a:pt x="7166" y="1271"/>
                </a:cubicBezTo>
                <a:cubicBezTo>
                  <a:pt x="6776" y="1178"/>
                  <a:pt x="6375" y="1131"/>
                  <a:pt x="5971" y="1131"/>
                </a:cubicBezTo>
                <a:cubicBezTo>
                  <a:pt x="5125" y="1131"/>
                  <a:pt x="4269" y="1335"/>
                  <a:pt x="3477" y="1734"/>
                </a:cubicBezTo>
                <a:cubicBezTo>
                  <a:pt x="2915" y="2018"/>
                  <a:pt x="2337" y="2672"/>
                  <a:pt x="2044" y="3037"/>
                </a:cubicBezTo>
                <a:cubicBezTo>
                  <a:pt x="1441" y="3785"/>
                  <a:pt x="1099" y="4673"/>
                  <a:pt x="1057" y="5603"/>
                </a:cubicBezTo>
                <a:cubicBezTo>
                  <a:pt x="1013" y="6530"/>
                  <a:pt x="1266" y="7482"/>
                  <a:pt x="1786" y="8358"/>
                </a:cubicBezTo>
                <a:cubicBezTo>
                  <a:pt x="1813" y="8404"/>
                  <a:pt x="1841" y="8449"/>
                  <a:pt x="1870" y="8494"/>
                </a:cubicBezTo>
                <a:lnTo>
                  <a:pt x="1389" y="8761"/>
                </a:lnTo>
                <a:lnTo>
                  <a:pt x="1382" y="8764"/>
                </a:lnTo>
                <a:lnTo>
                  <a:pt x="1200" y="8946"/>
                </a:lnTo>
                <a:cubicBezTo>
                  <a:pt x="1163" y="8890"/>
                  <a:pt x="1127" y="8832"/>
                  <a:pt x="1091" y="8771"/>
                </a:cubicBezTo>
                <a:cubicBezTo>
                  <a:pt x="630" y="7996"/>
                  <a:pt x="373" y="7183"/>
                  <a:pt x="325" y="6354"/>
                </a:cubicBezTo>
                <a:cubicBezTo>
                  <a:pt x="279" y="5560"/>
                  <a:pt x="425" y="4745"/>
                  <a:pt x="761" y="3938"/>
                </a:cubicBezTo>
                <a:cubicBezTo>
                  <a:pt x="1075" y="3179"/>
                  <a:pt x="1792" y="1794"/>
                  <a:pt x="3061" y="1041"/>
                </a:cubicBezTo>
                <a:cubicBezTo>
                  <a:pt x="3950" y="513"/>
                  <a:pt x="4932" y="242"/>
                  <a:pt x="5917" y="242"/>
                </a:cubicBezTo>
                <a:close/>
                <a:moveTo>
                  <a:pt x="5928" y="0"/>
                </a:moveTo>
                <a:cubicBezTo>
                  <a:pt x="4873" y="0"/>
                  <a:pt x="3844" y="283"/>
                  <a:pt x="2932" y="825"/>
                </a:cubicBezTo>
                <a:cubicBezTo>
                  <a:pt x="2250" y="1230"/>
                  <a:pt x="1667" y="1759"/>
                  <a:pt x="1199" y="2394"/>
                </a:cubicBezTo>
                <a:cubicBezTo>
                  <a:pt x="747" y="3007"/>
                  <a:pt x="422" y="3695"/>
                  <a:pt x="233" y="4437"/>
                </a:cubicBezTo>
                <a:cubicBezTo>
                  <a:pt x="44" y="5179"/>
                  <a:pt x="0" y="5938"/>
                  <a:pt x="104" y="6693"/>
                </a:cubicBezTo>
                <a:cubicBezTo>
                  <a:pt x="209" y="7474"/>
                  <a:pt x="469" y="8217"/>
                  <a:pt x="875" y="8900"/>
                </a:cubicBezTo>
                <a:cubicBezTo>
                  <a:pt x="922" y="8980"/>
                  <a:pt x="970" y="9056"/>
                  <a:pt x="1017" y="9128"/>
                </a:cubicBezTo>
                <a:lnTo>
                  <a:pt x="1042" y="9164"/>
                </a:lnTo>
                <a:cubicBezTo>
                  <a:pt x="1069" y="9206"/>
                  <a:pt x="1125" y="9211"/>
                  <a:pt x="1179" y="9214"/>
                </a:cubicBezTo>
                <a:cubicBezTo>
                  <a:pt x="1198" y="9216"/>
                  <a:pt x="1227" y="9218"/>
                  <a:pt x="1239" y="9223"/>
                </a:cubicBezTo>
                <a:lnTo>
                  <a:pt x="1264" y="9258"/>
                </a:lnTo>
                <a:lnTo>
                  <a:pt x="1513" y="9109"/>
                </a:lnTo>
                <a:lnTo>
                  <a:pt x="2067" y="8780"/>
                </a:lnTo>
                <a:lnTo>
                  <a:pt x="2244" y="8676"/>
                </a:lnTo>
                <a:lnTo>
                  <a:pt x="3149" y="8138"/>
                </a:lnTo>
                <a:lnTo>
                  <a:pt x="3205" y="8105"/>
                </a:lnTo>
                <a:lnTo>
                  <a:pt x="4735" y="7197"/>
                </a:lnTo>
                <a:lnTo>
                  <a:pt x="4898" y="7100"/>
                </a:lnTo>
                <a:lnTo>
                  <a:pt x="4959" y="7064"/>
                </a:lnTo>
                <a:lnTo>
                  <a:pt x="4907" y="7015"/>
                </a:lnTo>
                <a:cubicBezTo>
                  <a:pt x="4900" y="7009"/>
                  <a:pt x="4894" y="7003"/>
                  <a:pt x="4887" y="6997"/>
                </a:cubicBezTo>
                <a:cubicBezTo>
                  <a:pt x="4856" y="6968"/>
                  <a:pt x="4830" y="6941"/>
                  <a:pt x="4806" y="6913"/>
                </a:cubicBezTo>
                <a:cubicBezTo>
                  <a:pt x="4777" y="6881"/>
                  <a:pt x="4758" y="6802"/>
                  <a:pt x="4741" y="6732"/>
                </a:cubicBezTo>
                <a:cubicBezTo>
                  <a:pt x="4725" y="6663"/>
                  <a:pt x="4709" y="6597"/>
                  <a:pt x="4680" y="6549"/>
                </a:cubicBezTo>
                <a:cubicBezTo>
                  <a:pt x="4471" y="6196"/>
                  <a:pt x="4402" y="5807"/>
                  <a:pt x="4488" y="5452"/>
                </a:cubicBezTo>
                <a:cubicBezTo>
                  <a:pt x="4574" y="5089"/>
                  <a:pt x="4807" y="4786"/>
                  <a:pt x="5161" y="4577"/>
                </a:cubicBezTo>
                <a:cubicBezTo>
                  <a:pt x="5405" y="4432"/>
                  <a:pt x="5674" y="4363"/>
                  <a:pt x="5939" y="4363"/>
                </a:cubicBezTo>
                <a:cubicBezTo>
                  <a:pt x="6461" y="4363"/>
                  <a:pt x="6970" y="4630"/>
                  <a:pt x="7256" y="5111"/>
                </a:cubicBezTo>
                <a:cubicBezTo>
                  <a:pt x="7307" y="5196"/>
                  <a:pt x="7350" y="5288"/>
                  <a:pt x="7383" y="5383"/>
                </a:cubicBezTo>
                <a:cubicBezTo>
                  <a:pt x="7388" y="5397"/>
                  <a:pt x="7394" y="5412"/>
                  <a:pt x="7398" y="5427"/>
                </a:cubicBezTo>
                <a:cubicBezTo>
                  <a:pt x="7410" y="5467"/>
                  <a:pt x="7420" y="5502"/>
                  <a:pt x="7425" y="5520"/>
                </a:cubicBezTo>
                <a:lnTo>
                  <a:pt x="7442" y="5589"/>
                </a:lnTo>
                <a:lnTo>
                  <a:pt x="7499" y="5555"/>
                </a:lnTo>
                <a:lnTo>
                  <a:pt x="8310" y="5073"/>
                </a:lnTo>
                <a:lnTo>
                  <a:pt x="8481" y="4972"/>
                </a:lnTo>
                <a:lnTo>
                  <a:pt x="9229" y="4529"/>
                </a:lnTo>
                <a:lnTo>
                  <a:pt x="9416" y="4418"/>
                </a:lnTo>
                <a:lnTo>
                  <a:pt x="10116" y="4002"/>
                </a:lnTo>
                <a:lnTo>
                  <a:pt x="10243" y="3926"/>
                </a:lnTo>
                <a:lnTo>
                  <a:pt x="11248" y="3330"/>
                </a:lnTo>
                <a:lnTo>
                  <a:pt x="11227" y="3285"/>
                </a:lnTo>
                <a:cubicBezTo>
                  <a:pt x="11206" y="3242"/>
                  <a:pt x="11184" y="3199"/>
                  <a:pt x="11161" y="3156"/>
                </a:cubicBezTo>
                <a:cubicBezTo>
                  <a:pt x="11161" y="3156"/>
                  <a:pt x="11161" y="3155"/>
                  <a:pt x="11161" y="3155"/>
                </a:cubicBezTo>
                <a:lnTo>
                  <a:pt x="11136" y="3107"/>
                </a:lnTo>
                <a:cubicBezTo>
                  <a:pt x="11096" y="3035"/>
                  <a:pt x="11055" y="2959"/>
                  <a:pt x="11009" y="2882"/>
                </a:cubicBezTo>
                <a:cubicBezTo>
                  <a:pt x="10001" y="1187"/>
                  <a:pt x="8219" y="112"/>
                  <a:pt x="6242" y="9"/>
                </a:cubicBezTo>
                <a:cubicBezTo>
                  <a:pt x="6137" y="3"/>
                  <a:pt x="6032" y="0"/>
                  <a:pt x="5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5" name="Google Shape;45;p2"/>
          <p:cNvSpPr/>
          <p:nvPr/>
        </p:nvSpPr>
        <p:spPr>
          <a:xfrm rot="-906757">
            <a:off x="3597981" y="4729094"/>
            <a:ext cx="755185" cy="17692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8692549" y="1738522"/>
            <a:ext cx="221772" cy="200884"/>
            <a:chOff x="1640475" y="1197075"/>
            <a:chExt cx="55475" cy="50250"/>
          </a:xfrm>
        </p:grpSpPr>
        <p:sp>
          <p:nvSpPr>
            <p:cNvPr id="47" name="Google Shape;4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6249525">
            <a:off x="1370859" y="4322855"/>
            <a:ext cx="1292681" cy="1177560"/>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a:off x="1288191" y="762864"/>
            <a:ext cx="433643" cy="392824"/>
            <a:chOff x="1640475" y="1197075"/>
            <a:chExt cx="55475" cy="50250"/>
          </a:xfrm>
        </p:grpSpPr>
        <p:sp>
          <p:nvSpPr>
            <p:cNvPr id="53" name="Google Shape;53;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rot="-5400000">
            <a:off x="7770930" y="4597909"/>
            <a:ext cx="244822" cy="221773"/>
            <a:chOff x="1640475" y="1197075"/>
            <a:chExt cx="55475" cy="50250"/>
          </a:xfrm>
        </p:grpSpPr>
        <p:sp>
          <p:nvSpPr>
            <p:cNvPr id="57" name="Google Shape;5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2"/>
          <p:cNvSpPr/>
          <p:nvPr/>
        </p:nvSpPr>
        <p:spPr>
          <a:xfrm rot="581768">
            <a:off x="8313063" y="366023"/>
            <a:ext cx="467849" cy="10960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2"/>
          <p:cNvGrpSpPr/>
          <p:nvPr/>
        </p:nvGrpSpPr>
        <p:grpSpPr>
          <a:xfrm>
            <a:off x="324374" y="2819347"/>
            <a:ext cx="221772" cy="200884"/>
            <a:chOff x="1640475" y="1197075"/>
            <a:chExt cx="55475" cy="50250"/>
          </a:xfrm>
        </p:grpSpPr>
        <p:sp>
          <p:nvSpPr>
            <p:cNvPr id="62" name="Google Shape;62;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7880062" y="4042366"/>
            <a:ext cx="395823" cy="325965"/>
            <a:chOff x="6441550" y="2480732"/>
            <a:chExt cx="253700" cy="208925"/>
          </a:xfrm>
        </p:grpSpPr>
        <p:sp>
          <p:nvSpPr>
            <p:cNvPr id="66" name="Google Shape;66;p2"/>
            <p:cNvSpPr/>
            <p:nvPr/>
          </p:nvSpPr>
          <p:spPr>
            <a:xfrm>
              <a:off x="6450150" y="2496032"/>
              <a:ext cx="234200" cy="178350"/>
            </a:xfrm>
            <a:custGeom>
              <a:avLst/>
              <a:gdLst/>
              <a:ahLst/>
              <a:cxnLst/>
              <a:rect l="l" t="t" r="r" b="b"/>
              <a:pathLst>
                <a:path w="9368" h="7134" extrusionOk="0">
                  <a:moveTo>
                    <a:pt x="4659" y="0"/>
                  </a:moveTo>
                  <a:cubicBezTo>
                    <a:pt x="4607" y="0"/>
                    <a:pt x="4541" y="13"/>
                    <a:pt x="4450" y="37"/>
                  </a:cubicBezTo>
                  <a:cubicBezTo>
                    <a:pt x="3877" y="190"/>
                    <a:pt x="3484" y="1286"/>
                    <a:pt x="3251" y="1912"/>
                  </a:cubicBezTo>
                  <a:cubicBezTo>
                    <a:pt x="3320" y="1989"/>
                    <a:pt x="3277" y="2134"/>
                    <a:pt x="3165" y="2176"/>
                  </a:cubicBezTo>
                  <a:lnTo>
                    <a:pt x="3168" y="2185"/>
                  </a:lnTo>
                  <a:cubicBezTo>
                    <a:pt x="3113" y="2194"/>
                    <a:pt x="3054" y="2199"/>
                    <a:pt x="2997" y="2208"/>
                  </a:cubicBezTo>
                  <a:cubicBezTo>
                    <a:pt x="2928" y="2224"/>
                    <a:pt x="2859" y="2242"/>
                    <a:pt x="2789" y="2262"/>
                  </a:cubicBezTo>
                  <a:cubicBezTo>
                    <a:pt x="2774" y="2272"/>
                    <a:pt x="2758" y="2277"/>
                    <a:pt x="2742" y="2277"/>
                  </a:cubicBezTo>
                  <a:cubicBezTo>
                    <a:pt x="2715" y="2277"/>
                    <a:pt x="2691" y="2262"/>
                    <a:pt x="2674" y="2240"/>
                  </a:cubicBezTo>
                  <a:cubicBezTo>
                    <a:pt x="2334" y="2266"/>
                    <a:pt x="1995" y="2268"/>
                    <a:pt x="1658" y="2272"/>
                  </a:cubicBezTo>
                  <a:cubicBezTo>
                    <a:pt x="1653" y="2272"/>
                    <a:pt x="1647" y="2272"/>
                    <a:pt x="1641" y="2272"/>
                  </a:cubicBezTo>
                  <a:cubicBezTo>
                    <a:pt x="1500" y="2272"/>
                    <a:pt x="1246" y="2244"/>
                    <a:pt x="999" y="2244"/>
                  </a:cubicBezTo>
                  <a:cubicBezTo>
                    <a:pt x="731" y="2244"/>
                    <a:pt x="469" y="2277"/>
                    <a:pt x="366" y="2418"/>
                  </a:cubicBezTo>
                  <a:cubicBezTo>
                    <a:pt x="0" y="2908"/>
                    <a:pt x="2213" y="3958"/>
                    <a:pt x="2559" y="4145"/>
                  </a:cubicBezTo>
                  <a:cubicBezTo>
                    <a:pt x="2583" y="4161"/>
                    <a:pt x="2605" y="4177"/>
                    <a:pt x="2621" y="4198"/>
                  </a:cubicBezTo>
                  <a:cubicBezTo>
                    <a:pt x="2684" y="4214"/>
                    <a:pt x="2732" y="4270"/>
                    <a:pt x="2706" y="4346"/>
                  </a:cubicBezTo>
                  <a:cubicBezTo>
                    <a:pt x="2554" y="4801"/>
                    <a:pt x="2408" y="5258"/>
                    <a:pt x="2295" y="5725"/>
                  </a:cubicBezTo>
                  <a:cubicBezTo>
                    <a:pt x="2237" y="5970"/>
                    <a:pt x="2191" y="6212"/>
                    <a:pt x="2161" y="6461"/>
                  </a:cubicBezTo>
                  <a:cubicBezTo>
                    <a:pt x="2127" y="6731"/>
                    <a:pt x="1993" y="7041"/>
                    <a:pt x="2272" y="7123"/>
                  </a:cubicBezTo>
                  <a:cubicBezTo>
                    <a:pt x="2295" y="7130"/>
                    <a:pt x="2320" y="7133"/>
                    <a:pt x="2345" y="7133"/>
                  </a:cubicBezTo>
                  <a:cubicBezTo>
                    <a:pt x="2715" y="7133"/>
                    <a:pt x="3335" y="6449"/>
                    <a:pt x="3602" y="6214"/>
                  </a:cubicBezTo>
                  <a:cubicBezTo>
                    <a:pt x="3939" y="5918"/>
                    <a:pt x="4255" y="5606"/>
                    <a:pt x="4577" y="5298"/>
                  </a:cubicBezTo>
                  <a:cubicBezTo>
                    <a:pt x="4624" y="5252"/>
                    <a:pt x="4676" y="5232"/>
                    <a:pt x="4726" y="5232"/>
                  </a:cubicBezTo>
                  <a:cubicBezTo>
                    <a:pt x="4823" y="5232"/>
                    <a:pt x="4912" y="5304"/>
                    <a:pt x="4943" y="5395"/>
                  </a:cubicBezTo>
                  <a:cubicBezTo>
                    <a:pt x="5748" y="6083"/>
                    <a:pt x="6641" y="6590"/>
                    <a:pt x="7652" y="6886"/>
                  </a:cubicBezTo>
                  <a:cubicBezTo>
                    <a:pt x="7611" y="6433"/>
                    <a:pt x="7534" y="5990"/>
                    <a:pt x="7408" y="5552"/>
                  </a:cubicBezTo>
                  <a:cubicBezTo>
                    <a:pt x="7269" y="5069"/>
                    <a:pt x="7001" y="4628"/>
                    <a:pt x="6887" y="4143"/>
                  </a:cubicBezTo>
                  <a:cubicBezTo>
                    <a:pt x="6863" y="4039"/>
                    <a:pt x="6937" y="3942"/>
                    <a:pt x="7024" y="3914"/>
                  </a:cubicBezTo>
                  <a:cubicBezTo>
                    <a:pt x="7026" y="3866"/>
                    <a:pt x="7050" y="3815"/>
                    <a:pt x="7107" y="3781"/>
                  </a:cubicBezTo>
                  <a:cubicBezTo>
                    <a:pt x="7386" y="3602"/>
                    <a:pt x="9368" y="2256"/>
                    <a:pt x="9139" y="1904"/>
                  </a:cubicBezTo>
                  <a:cubicBezTo>
                    <a:pt x="9087" y="1823"/>
                    <a:pt x="8893" y="1797"/>
                    <a:pt x="8659" y="1797"/>
                  </a:cubicBezTo>
                  <a:cubicBezTo>
                    <a:pt x="8282" y="1797"/>
                    <a:pt x="7801" y="1864"/>
                    <a:pt x="7633" y="1875"/>
                  </a:cubicBezTo>
                  <a:cubicBezTo>
                    <a:pt x="7146" y="1908"/>
                    <a:pt x="6661" y="1988"/>
                    <a:pt x="6177" y="2002"/>
                  </a:cubicBezTo>
                  <a:cubicBezTo>
                    <a:pt x="6173" y="2002"/>
                    <a:pt x="6170" y="2002"/>
                    <a:pt x="6166" y="2002"/>
                  </a:cubicBezTo>
                  <a:cubicBezTo>
                    <a:pt x="6063" y="2002"/>
                    <a:pt x="6000" y="1931"/>
                    <a:pt x="5976" y="1848"/>
                  </a:cubicBezTo>
                  <a:cubicBezTo>
                    <a:pt x="5937" y="1836"/>
                    <a:pt x="5899" y="1815"/>
                    <a:pt x="5874" y="1781"/>
                  </a:cubicBezTo>
                  <a:cubicBezTo>
                    <a:pt x="5664" y="1476"/>
                    <a:pt x="5549" y="1118"/>
                    <a:pt x="5354" y="802"/>
                  </a:cubicBezTo>
                  <a:cubicBezTo>
                    <a:pt x="5241" y="617"/>
                    <a:pt x="5117" y="437"/>
                    <a:pt x="4980" y="270"/>
                  </a:cubicBezTo>
                  <a:cubicBezTo>
                    <a:pt x="4832" y="88"/>
                    <a:pt x="4795" y="0"/>
                    <a:pt x="4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441550" y="2480732"/>
              <a:ext cx="253700" cy="208925"/>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a:off x="996673" y="327406"/>
            <a:ext cx="367444" cy="325950"/>
            <a:chOff x="3200749" y="4607951"/>
            <a:chExt cx="250388" cy="222113"/>
          </a:xfrm>
        </p:grpSpPr>
        <p:sp>
          <p:nvSpPr>
            <p:cNvPr id="69" name="Google Shape;69;p2"/>
            <p:cNvSpPr/>
            <p:nvPr/>
          </p:nvSpPr>
          <p:spPr>
            <a:xfrm>
              <a:off x="3212638" y="4655639"/>
              <a:ext cx="230435" cy="164429"/>
            </a:xfrm>
            <a:custGeom>
              <a:avLst/>
              <a:gdLst/>
              <a:ahLst/>
              <a:cxnLst/>
              <a:rect l="l" t="t" r="r" b="b"/>
              <a:pathLst>
                <a:path w="12404" h="8851" extrusionOk="0">
                  <a:moveTo>
                    <a:pt x="6842" y="0"/>
                  </a:moveTo>
                  <a:cubicBezTo>
                    <a:pt x="6707" y="0"/>
                    <a:pt x="6570" y="14"/>
                    <a:pt x="6433" y="43"/>
                  </a:cubicBezTo>
                  <a:cubicBezTo>
                    <a:pt x="5732" y="177"/>
                    <a:pt x="5165" y="644"/>
                    <a:pt x="4665" y="1111"/>
                  </a:cubicBezTo>
                  <a:cubicBezTo>
                    <a:pt x="4606" y="1169"/>
                    <a:pt x="4535" y="1196"/>
                    <a:pt x="4465" y="1196"/>
                  </a:cubicBezTo>
                  <a:cubicBezTo>
                    <a:pt x="4375" y="1196"/>
                    <a:pt x="4287" y="1152"/>
                    <a:pt x="4231" y="1078"/>
                  </a:cubicBezTo>
                  <a:cubicBezTo>
                    <a:pt x="3829" y="515"/>
                    <a:pt x="3328" y="285"/>
                    <a:pt x="2859" y="285"/>
                  </a:cubicBezTo>
                  <a:cubicBezTo>
                    <a:pt x="1772" y="285"/>
                    <a:pt x="863" y="1523"/>
                    <a:pt x="1796" y="2712"/>
                  </a:cubicBezTo>
                  <a:cubicBezTo>
                    <a:pt x="1863" y="2712"/>
                    <a:pt x="1929" y="2712"/>
                    <a:pt x="1963" y="2745"/>
                  </a:cubicBezTo>
                  <a:cubicBezTo>
                    <a:pt x="2163" y="2779"/>
                    <a:pt x="2163" y="3112"/>
                    <a:pt x="1963" y="3146"/>
                  </a:cubicBezTo>
                  <a:cubicBezTo>
                    <a:pt x="1062" y="3279"/>
                    <a:pt x="61" y="3713"/>
                    <a:pt x="28" y="4814"/>
                  </a:cubicBezTo>
                  <a:cubicBezTo>
                    <a:pt x="1" y="5765"/>
                    <a:pt x="726" y="6339"/>
                    <a:pt x="1537" y="6339"/>
                  </a:cubicBezTo>
                  <a:cubicBezTo>
                    <a:pt x="1722" y="6339"/>
                    <a:pt x="1911" y="6310"/>
                    <a:pt x="2096" y="6248"/>
                  </a:cubicBezTo>
                  <a:cubicBezTo>
                    <a:pt x="2123" y="6239"/>
                    <a:pt x="2150" y="6235"/>
                    <a:pt x="2177" y="6235"/>
                  </a:cubicBezTo>
                  <a:cubicBezTo>
                    <a:pt x="2346" y="6235"/>
                    <a:pt x="2487" y="6404"/>
                    <a:pt x="2430" y="6548"/>
                  </a:cubicBezTo>
                  <a:cubicBezTo>
                    <a:pt x="2152" y="7290"/>
                    <a:pt x="2246" y="8404"/>
                    <a:pt x="3164" y="8404"/>
                  </a:cubicBezTo>
                  <a:cubicBezTo>
                    <a:pt x="3236" y="8404"/>
                    <a:pt x="3314" y="8397"/>
                    <a:pt x="3397" y="8383"/>
                  </a:cubicBezTo>
                  <a:cubicBezTo>
                    <a:pt x="3931" y="8316"/>
                    <a:pt x="4264" y="7882"/>
                    <a:pt x="4498" y="7415"/>
                  </a:cubicBezTo>
                  <a:cubicBezTo>
                    <a:pt x="4498" y="7349"/>
                    <a:pt x="4498" y="7315"/>
                    <a:pt x="4498" y="7249"/>
                  </a:cubicBezTo>
                  <a:cubicBezTo>
                    <a:pt x="4498" y="7149"/>
                    <a:pt x="4598" y="7115"/>
                    <a:pt x="4665" y="7082"/>
                  </a:cubicBezTo>
                  <a:cubicBezTo>
                    <a:pt x="4684" y="7053"/>
                    <a:pt x="4713" y="7041"/>
                    <a:pt x="4745" y="7041"/>
                  </a:cubicBezTo>
                  <a:cubicBezTo>
                    <a:pt x="4826" y="7041"/>
                    <a:pt x="4922" y="7120"/>
                    <a:pt x="4898" y="7215"/>
                  </a:cubicBezTo>
                  <a:cubicBezTo>
                    <a:pt x="4898" y="7249"/>
                    <a:pt x="4865" y="7282"/>
                    <a:pt x="4865" y="7349"/>
                  </a:cubicBezTo>
                  <a:cubicBezTo>
                    <a:pt x="4995" y="8132"/>
                    <a:pt x="5636" y="8851"/>
                    <a:pt x="6476" y="8851"/>
                  </a:cubicBezTo>
                  <a:cubicBezTo>
                    <a:pt x="6495" y="8851"/>
                    <a:pt x="6514" y="8850"/>
                    <a:pt x="6533" y="8850"/>
                  </a:cubicBezTo>
                  <a:cubicBezTo>
                    <a:pt x="7533" y="8816"/>
                    <a:pt x="7967" y="7916"/>
                    <a:pt x="8100" y="7082"/>
                  </a:cubicBezTo>
                  <a:cubicBezTo>
                    <a:pt x="8120" y="6985"/>
                    <a:pt x="8219" y="6933"/>
                    <a:pt x="8317" y="6933"/>
                  </a:cubicBezTo>
                  <a:cubicBezTo>
                    <a:pt x="8388" y="6933"/>
                    <a:pt x="8459" y="6959"/>
                    <a:pt x="8501" y="7015"/>
                  </a:cubicBezTo>
                  <a:cubicBezTo>
                    <a:pt x="8534" y="7015"/>
                    <a:pt x="8601" y="7048"/>
                    <a:pt x="8601" y="7115"/>
                  </a:cubicBezTo>
                  <a:cubicBezTo>
                    <a:pt x="8745" y="7674"/>
                    <a:pt x="9182" y="7911"/>
                    <a:pt x="9658" y="7911"/>
                  </a:cubicBezTo>
                  <a:cubicBezTo>
                    <a:pt x="10063" y="7911"/>
                    <a:pt x="10496" y="7740"/>
                    <a:pt x="10802" y="7449"/>
                  </a:cubicBezTo>
                  <a:cubicBezTo>
                    <a:pt x="11103" y="7182"/>
                    <a:pt x="11336" y="6748"/>
                    <a:pt x="11303" y="6315"/>
                  </a:cubicBezTo>
                  <a:cubicBezTo>
                    <a:pt x="11269" y="5914"/>
                    <a:pt x="11036" y="5681"/>
                    <a:pt x="10769" y="5381"/>
                  </a:cubicBezTo>
                  <a:cubicBezTo>
                    <a:pt x="10736" y="5347"/>
                    <a:pt x="10736" y="5347"/>
                    <a:pt x="10702" y="5314"/>
                  </a:cubicBezTo>
                  <a:cubicBezTo>
                    <a:pt x="10536" y="5214"/>
                    <a:pt x="10469" y="4880"/>
                    <a:pt x="10736" y="4814"/>
                  </a:cubicBezTo>
                  <a:cubicBezTo>
                    <a:pt x="11937" y="4547"/>
                    <a:pt x="12404" y="3346"/>
                    <a:pt x="11636" y="2345"/>
                  </a:cubicBezTo>
                  <a:cubicBezTo>
                    <a:pt x="11238" y="1833"/>
                    <a:pt x="10699" y="1623"/>
                    <a:pt x="10137" y="1623"/>
                  </a:cubicBezTo>
                  <a:cubicBezTo>
                    <a:pt x="9710" y="1623"/>
                    <a:pt x="9270" y="1743"/>
                    <a:pt x="8868" y="1945"/>
                  </a:cubicBezTo>
                  <a:cubicBezTo>
                    <a:pt x="8823" y="1972"/>
                    <a:pt x="8774" y="1984"/>
                    <a:pt x="8726" y="1984"/>
                  </a:cubicBezTo>
                  <a:cubicBezTo>
                    <a:pt x="8595" y="1984"/>
                    <a:pt x="8476" y="1891"/>
                    <a:pt x="8501" y="1745"/>
                  </a:cubicBezTo>
                  <a:cubicBezTo>
                    <a:pt x="8618" y="694"/>
                    <a:pt x="7789" y="0"/>
                    <a:pt x="6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336476" y="4617314"/>
              <a:ext cx="91717" cy="63312"/>
            </a:xfrm>
            <a:custGeom>
              <a:avLst/>
              <a:gdLst/>
              <a:ahLst/>
              <a:cxnLst/>
              <a:rect l="l" t="t" r="r" b="b"/>
              <a:pathLst>
                <a:path w="4937" h="3408" extrusionOk="0">
                  <a:moveTo>
                    <a:pt x="2449" y="1"/>
                  </a:moveTo>
                  <a:cubicBezTo>
                    <a:pt x="1460" y="1"/>
                    <a:pt x="404" y="590"/>
                    <a:pt x="0" y="1506"/>
                  </a:cubicBezTo>
                  <a:cubicBezTo>
                    <a:pt x="71" y="1498"/>
                    <a:pt x="144" y="1494"/>
                    <a:pt x="218" y="1494"/>
                  </a:cubicBezTo>
                  <a:cubicBezTo>
                    <a:pt x="458" y="1494"/>
                    <a:pt x="713" y="1538"/>
                    <a:pt x="967" y="1639"/>
                  </a:cubicBezTo>
                  <a:cubicBezTo>
                    <a:pt x="1801" y="1940"/>
                    <a:pt x="2302" y="2607"/>
                    <a:pt x="2335" y="3407"/>
                  </a:cubicBezTo>
                  <a:cubicBezTo>
                    <a:pt x="2710" y="3282"/>
                    <a:pt x="3105" y="3215"/>
                    <a:pt x="3487" y="3215"/>
                  </a:cubicBezTo>
                  <a:cubicBezTo>
                    <a:pt x="3819" y="3215"/>
                    <a:pt x="4142" y="3266"/>
                    <a:pt x="4437" y="3374"/>
                  </a:cubicBezTo>
                  <a:cubicBezTo>
                    <a:pt x="4937" y="2106"/>
                    <a:pt x="4603" y="572"/>
                    <a:pt x="3136" y="105"/>
                  </a:cubicBezTo>
                  <a:cubicBezTo>
                    <a:pt x="2917" y="34"/>
                    <a:pt x="2685" y="1"/>
                    <a:pt x="2449" y="1"/>
                  </a:cubicBezTo>
                  <a:close/>
                </a:path>
              </a:pathLst>
            </a:custGeom>
            <a:solidFill>
              <a:srgbClr val="FFE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00749" y="4607951"/>
              <a:ext cx="250388" cy="222113"/>
            </a:xfrm>
            <a:custGeom>
              <a:avLst/>
              <a:gdLst/>
              <a:ahLst/>
              <a:cxnLst/>
              <a:rect l="l" t="t" r="r" b="b"/>
              <a:pathLst>
                <a:path w="13478" h="11956" extrusionOk="0">
                  <a:moveTo>
                    <a:pt x="9780" y="517"/>
                  </a:moveTo>
                  <a:cubicBezTo>
                    <a:pt x="10007" y="517"/>
                    <a:pt x="10231" y="547"/>
                    <a:pt x="10442" y="609"/>
                  </a:cubicBezTo>
                  <a:cubicBezTo>
                    <a:pt x="11909" y="1076"/>
                    <a:pt x="12243" y="2610"/>
                    <a:pt x="11743" y="3878"/>
                  </a:cubicBezTo>
                  <a:cubicBezTo>
                    <a:pt x="11457" y="3773"/>
                    <a:pt x="11145" y="3722"/>
                    <a:pt x="10824" y="3722"/>
                  </a:cubicBezTo>
                  <a:cubicBezTo>
                    <a:pt x="10432" y="3722"/>
                    <a:pt x="10026" y="3798"/>
                    <a:pt x="9641" y="3945"/>
                  </a:cubicBezTo>
                  <a:cubicBezTo>
                    <a:pt x="9608" y="3111"/>
                    <a:pt x="9107" y="2444"/>
                    <a:pt x="8273" y="2143"/>
                  </a:cubicBezTo>
                  <a:cubicBezTo>
                    <a:pt x="7999" y="2061"/>
                    <a:pt x="7724" y="2001"/>
                    <a:pt x="7469" y="2001"/>
                  </a:cubicBezTo>
                  <a:cubicBezTo>
                    <a:pt x="7413" y="2001"/>
                    <a:pt x="7359" y="2004"/>
                    <a:pt x="7306" y="2010"/>
                  </a:cubicBezTo>
                  <a:cubicBezTo>
                    <a:pt x="7713" y="1087"/>
                    <a:pt x="8784" y="517"/>
                    <a:pt x="9780" y="517"/>
                  </a:cubicBezTo>
                  <a:close/>
                  <a:moveTo>
                    <a:pt x="7482" y="2567"/>
                  </a:moveTo>
                  <a:cubicBezTo>
                    <a:pt x="8429" y="2567"/>
                    <a:pt x="9258" y="3261"/>
                    <a:pt x="9141" y="4312"/>
                  </a:cubicBezTo>
                  <a:cubicBezTo>
                    <a:pt x="9116" y="4458"/>
                    <a:pt x="9235" y="4551"/>
                    <a:pt x="9366" y="4551"/>
                  </a:cubicBezTo>
                  <a:cubicBezTo>
                    <a:pt x="9414" y="4551"/>
                    <a:pt x="9463" y="4539"/>
                    <a:pt x="9508" y="4512"/>
                  </a:cubicBezTo>
                  <a:cubicBezTo>
                    <a:pt x="9910" y="4310"/>
                    <a:pt x="10350" y="4190"/>
                    <a:pt x="10777" y="4190"/>
                  </a:cubicBezTo>
                  <a:cubicBezTo>
                    <a:pt x="11339" y="4190"/>
                    <a:pt x="11878" y="4400"/>
                    <a:pt x="12276" y="4912"/>
                  </a:cubicBezTo>
                  <a:cubicBezTo>
                    <a:pt x="13044" y="5913"/>
                    <a:pt x="12577" y="7114"/>
                    <a:pt x="11376" y="7381"/>
                  </a:cubicBezTo>
                  <a:cubicBezTo>
                    <a:pt x="11109" y="7447"/>
                    <a:pt x="11176" y="7781"/>
                    <a:pt x="11342" y="7881"/>
                  </a:cubicBezTo>
                  <a:cubicBezTo>
                    <a:pt x="11376" y="7881"/>
                    <a:pt x="11376" y="7914"/>
                    <a:pt x="11409" y="7948"/>
                  </a:cubicBezTo>
                  <a:cubicBezTo>
                    <a:pt x="11676" y="8248"/>
                    <a:pt x="11909" y="8448"/>
                    <a:pt x="11943" y="8882"/>
                  </a:cubicBezTo>
                  <a:cubicBezTo>
                    <a:pt x="11976" y="9315"/>
                    <a:pt x="11743" y="9716"/>
                    <a:pt x="11442" y="10016"/>
                  </a:cubicBezTo>
                  <a:cubicBezTo>
                    <a:pt x="11139" y="10304"/>
                    <a:pt x="10711" y="10475"/>
                    <a:pt x="10309" y="10475"/>
                  </a:cubicBezTo>
                  <a:cubicBezTo>
                    <a:pt x="9829" y="10475"/>
                    <a:pt x="9386" y="10230"/>
                    <a:pt x="9241" y="9649"/>
                  </a:cubicBezTo>
                  <a:cubicBezTo>
                    <a:pt x="9241" y="9615"/>
                    <a:pt x="9174" y="9582"/>
                    <a:pt x="9141" y="9549"/>
                  </a:cubicBezTo>
                  <a:cubicBezTo>
                    <a:pt x="9099" y="9507"/>
                    <a:pt x="9029" y="9483"/>
                    <a:pt x="8959" y="9483"/>
                  </a:cubicBezTo>
                  <a:cubicBezTo>
                    <a:pt x="8860" y="9483"/>
                    <a:pt x="8760" y="9532"/>
                    <a:pt x="8740" y="9649"/>
                  </a:cubicBezTo>
                  <a:cubicBezTo>
                    <a:pt x="8607" y="10483"/>
                    <a:pt x="8173" y="11383"/>
                    <a:pt x="7173" y="11417"/>
                  </a:cubicBezTo>
                  <a:cubicBezTo>
                    <a:pt x="7137" y="11419"/>
                    <a:pt x="7102" y="11421"/>
                    <a:pt x="7068" y="11421"/>
                  </a:cubicBezTo>
                  <a:cubicBezTo>
                    <a:pt x="6252" y="11421"/>
                    <a:pt x="5633" y="10684"/>
                    <a:pt x="5505" y="9916"/>
                  </a:cubicBezTo>
                  <a:cubicBezTo>
                    <a:pt x="5505" y="9849"/>
                    <a:pt x="5538" y="9816"/>
                    <a:pt x="5538" y="9782"/>
                  </a:cubicBezTo>
                  <a:cubicBezTo>
                    <a:pt x="5562" y="9687"/>
                    <a:pt x="5466" y="9608"/>
                    <a:pt x="5385" y="9608"/>
                  </a:cubicBezTo>
                  <a:cubicBezTo>
                    <a:pt x="5353" y="9608"/>
                    <a:pt x="5324" y="9620"/>
                    <a:pt x="5305" y="9649"/>
                  </a:cubicBezTo>
                  <a:cubicBezTo>
                    <a:pt x="5238" y="9682"/>
                    <a:pt x="5138" y="9716"/>
                    <a:pt x="5138" y="9816"/>
                  </a:cubicBezTo>
                  <a:cubicBezTo>
                    <a:pt x="5138" y="9882"/>
                    <a:pt x="5138" y="9916"/>
                    <a:pt x="5138" y="9982"/>
                  </a:cubicBezTo>
                  <a:cubicBezTo>
                    <a:pt x="4904" y="10449"/>
                    <a:pt x="4571" y="10883"/>
                    <a:pt x="4037" y="10950"/>
                  </a:cubicBezTo>
                  <a:cubicBezTo>
                    <a:pt x="3954" y="10964"/>
                    <a:pt x="3876" y="10971"/>
                    <a:pt x="3804" y="10971"/>
                  </a:cubicBezTo>
                  <a:cubicBezTo>
                    <a:pt x="2890" y="10971"/>
                    <a:pt x="2822" y="9857"/>
                    <a:pt x="3070" y="9115"/>
                  </a:cubicBezTo>
                  <a:cubicBezTo>
                    <a:pt x="3127" y="8971"/>
                    <a:pt x="2986" y="8802"/>
                    <a:pt x="2817" y="8802"/>
                  </a:cubicBezTo>
                  <a:cubicBezTo>
                    <a:pt x="2790" y="8802"/>
                    <a:pt x="2763" y="8806"/>
                    <a:pt x="2736" y="8815"/>
                  </a:cubicBezTo>
                  <a:cubicBezTo>
                    <a:pt x="2551" y="8877"/>
                    <a:pt x="2362" y="8906"/>
                    <a:pt x="2177" y="8906"/>
                  </a:cubicBezTo>
                  <a:cubicBezTo>
                    <a:pt x="1366" y="8906"/>
                    <a:pt x="641" y="8332"/>
                    <a:pt x="668" y="7381"/>
                  </a:cubicBezTo>
                  <a:cubicBezTo>
                    <a:pt x="701" y="6280"/>
                    <a:pt x="1702" y="5846"/>
                    <a:pt x="2603" y="5713"/>
                  </a:cubicBezTo>
                  <a:cubicBezTo>
                    <a:pt x="2803" y="5679"/>
                    <a:pt x="2803" y="5346"/>
                    <a:pt x="2603" y="5312"/>
                  </a:cubicBezTo>
                  <a:cubicBezTo>
                    <a:pt x="2569" y="5279"/>
                    <a:pt x="2503" y="5279"/>
                    <a:pt x="2436" y="5279"/>
                  </a:cubicBezTo>
                  <a:cubicBezTo>
                    <a:pt x="1503" y="4090"/>
                    <a:pt x="2412" y="2852"/>
                    <a:pt x="3499" y="2852"/>
                  </a:cubicBezTo>
                  <a:cubicBezTo>
                    <a:pt x="3968" y="2852"/>
                    <a:pt x="4469" y="3082"/>
                    <a:pt x="4871" y="3645"/>
                  </a:cubicBezTo>
                  <a:cubicBezTo>
                    <a:pt x="4946" y="3719"/>
                    <a:pt x="5031" y="3763"/>
                    <a:pt x="5116" y="3763"/>
                  </a:cubicBezTo>
                  <a:cubicBezTo>
                    <a:pt x="5181" y="3763"/>
                    <a:pt x="5246" y="3736"/>
                    <a:pt x="5305" y="3678"/>
                  </a:cubicBezTo>
                  <a:cubicBezTo>
                    <a:pt x="5805" y="3211"/>
                    <a:pt x="6372" y="2744"/>
                    <a:pt x="7073" y="2610"/>
                  </a:cubicBezTo>
                  <a:cubicBezTo>
                    <a:pt x="7210" y="2581"/>
                    <a:pt x="7347" y="2567"/>
                    <a:pt x="7482" y="2567"/>
                  </a:cubicBezTo>
                  <a:close/>
                  <a:moveTo>
                    <a:pt x="9790" y="1"/>
                  </a:moveTo>
                  <a:cubicBezTo>
                    <a:pt x="8522" y="1"/>
                    <a:pt x="7191" y="807"/>
                    <a:pt x="6906" y="2077"/>
                  </a:cubicBezTo>
                  <a:cubicBezTo>
                    <a:pt x="6239" y="2244"/>
                    <a:pt x="5672" y="2644"/>
                    <a:pt x="5138" y="3077"/>
                  </a:cubicBezTo>
                  <a:cubicBezTo>
                    <a:pt x="4674" y="2573"/>
                    <a:pt x="4038" y="2239"/>
                    <a:pt x="3387" y="2239"/>
                  </a:cubicBezTo>
                  <a:cubicBezTo>
                    <a:pt x="2962" y="2239"/>
                    <a:pt x="2531" y="2381"/>
                    <a:pt x="2136" y="2711"/>
                  </a:cubicBezTo>
                  <a:cubicBezTo>
                    <a:pt x="1302" y="3411"/>
                    <a:pt x="1302" y="4545"/>
                    <a:pt x="1936" y="5312"/>
                  </a:cubicBezTo>
                  <a:cubicBezTo>
                    <a:pt x="868" y="5513"/>
                    <a:pt x="1" y="6513"/>
                    <a:pt x="168" y="7681"/>
                  </a:cubicBezTo>
                  <a:cubicBezTo>
                    <a:pt x="290" y="8780"/>
                    <a:pt x="1195" y="9432"/>
                    <a:pt x="2166" y="9432"/>
                  </a:cubicBezTo>
                  <a:cubicBezTo>
                    <a:pt x="2256" y="9432"/>
                    <a:pt x="2346" y="9427"/>
                    <a:pt x="2436" y="9415"/>
                  </a:cubicBezTo>
                  <a:lnTo>
                    <a:pt x="2436" y="9415"/>
                  </a:lnTo>
                  <a:cubicBezTo>
                    <a:pt x="2269" y="10283"/>
                    <a:pt x="2336" y="11283"/>
                    <a:pt x="3370" y="11517"/>
                  </a:cubicBezTo>
                  <a:cubicBezTo>
                    <a:pt x="3495" y="11546"/>
                    <a:pt x="3615" y="11559"/>
                    <a:pt x="3729" y="11559"/>
                  </a:cubicBezTo>
                  <a:cubicBezTo>
                    <a:pt x="4406" y="11559"/>
                    <a:pt x="4895" y="11082"/>
                    <a:pt x="5238" y="10483"/>
                  </a:cubicBezTo>
                  <a:cubicBezTo>
                    <a:pt x="5460" y="11340"/>
                    <a:pt x="6256" y="11955"/>
                    <a:pt x="7167" y="11955"/>
                  </a:cubicBezTo>
                  <a:cubicBezTo>
                    <a:pt x="7213" y="11955"/>
                    <a:pt x="7259" y="11954"/>
                    <a:pt x="7306" y="11950"/>
                  </a:cubicBezTo>
                  <a:cubicBezTo>
                    <a:pt x="8140" y="11917"/>
                    <a:pt x="8974" y="11217"/>
                    <a:pt x="9174" y="10383"/>
                  </a:cubicBezTo>
                  <a:cubicBezTo>
                    <a:pt x="9440" y="10773"/>
                    <a:pt x="9905" y="10956"/>
                    <a:pt x="10397" y="10956"/>
                  </a:cubicBezTo>
                  <a:cubicBezTo>
                    <a:pt x="10830" y="10956"/>
                    <a:pt x="11284" y="10815"/>
                    <a:pt x="11643" y="10549"/>
                  </a:cubicBezTo>
                  <a:cubicBezTo>
                    <a:pt x="12410" y="9949"/>
                    <a:pt x="12877" y="8381"/>
                    <a:pt x="11976" y="7747"/>
                  </a:cubicBezTo>
                  <a:cubicBezTo>
                    <a:pt x="12977" y="7280"/>
                    <a:pt x="13477" y="6113"/>
                    <a:pt x="12977" y="5046"/>
                  </a:cubicBezTo>
                  <a:cubicBezTo>
                    <a:pt x="12777" y="4645"/>
                    <a:pt x="12510" y="4345"/>
                    <a:pt x="12210" y="4112"/>
                  </a:cubicBezTo>
                  <a:cubicBezTo>
                    <a:pt x="13010" y="2711"/>
                    <a:pt x="12343" y="809"/>
                    <a:pt x="10842" y="209"/>
                  </a:cubicBezTo>
                  <a:cubicBezTo>
                    <a:pt x="10514" y="67"/>
                    <a:pt x="10155" y="1"/>
                    <a:pt x="9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TITLE_AND_BODY_1_1_1_1">
    <p:spTree>
      <p:nvGrpSpPr>
        <p:cNvPr id="1" name="Shape 1340"/>
        <p:cNvGrpSpPr/>
        <p:nvPr/>
      </p:nvGrpSpPr>
      <p:grpSpPr>
        <a:xfrm>
          <a:off x="0" y="0"/>
          <a:ext cx="0" cy="0"/>
          <a:chOff x="0" y="0"/>
          <a:chExt cx="0" cy="0"/>
        </a:xfrm>
      </p:grpSpPr>
      <p:sp>
        <p:nvSpPr>
          <p:cNvPr id="1341" name="Google Shape;1341;p52"/>
          <p:cNvSpPr txBox="1">
            <a:spLocks noGrp="1"/>
          </p:cNvSpPr>
          <p:nvPr>
            <p:ph type="subTitle" idx="1"/>
          </p:nvPr>
        </p:nvSpPr>
        <p:spPr>
          <a:xfrm flipH="1">
            <a:off x="1547694" y="3071081"/>
            <a:ext cx="3779400" cy="869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Gloria Hallelujah"/>
              <a:buNone/>
              <a:defRPr sz="16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None/>
              <a:defRPr sz="1400">
                <a:solidFill>
                  <a:schemeClr val="dk1"/>
                </a:solidFill>
              </a:defRPr>
            </a:lvl2pPr>
            <a:lvl3pPr lvl="2" algn="ctr" rtl="0">
              <a:lnSpc>
                <a:spcPct val="100000"/>
              </a:lnSpc>
              <a:spcBef>
                <a:spcPts val="0"/>
              </a:spcBef>
              <a:spcAft>
                <a:spcPts val="0"/>
              </a:spcAft>
              <a:buClr>
                <a:schemeClr val="dk1"/>
              </a:buClr>
              <a:buSzPts val="1400"/>
              <a:buNone/>
              <a:defRPr sz="1400">
                <a:solidFill>
                  <a:schemeClr val="dk1"/>
                </a:solidFill>
              </a:defRPr>
            </a:lvl3pPr>
            <a:lvl4pPr lvl="3" algn="ctr" rtl="0">
              <a:lnSpc>
                <a:spcPct val="100000"/>
              </a:lnSpc>
              <a:spcBef>
                <a:spcPts val="0"/>
              </a:spcBef>
              <a:spcAft>
                <a:spcPts val="0"/>
              </a:spcAft>
              <a:buClr>
                <a:schemeClr val="dk1"/>
              </a:buClr>
              <a:buSzPts val="1400"/>
              <a:buNone/>
              <a:defRPr sz="1400">
                <a:solidFill>
                  <a:schemeClr val="dk1"/>
                </a:solidFill>
              </a:defRPr>
            </a:lvl4pPr>
            <a:lvl5pPr lvl="4" algn="ctr" rtl="0">
              <a:lnSpc>
                <a:spcPct val="100000"/>
              </a:lnSpc>
              <a:spcBef>
                <a:spcPts val="0"/>
              </a:spcBef>
              <a:spcAft>
                <a:spcPts val="0"/>
              </a:spcAft>
              <a:buClr>
                <a:schemeClr val="dk1"/>
              </a:buClr>
              <a:buSzPts val="1400"/>
              <a:buNone/>
              <a:defRPr sz="1400">
                <a:solidFill>
                  <a:schemeClr val="dk1"/>
                </a:solidFill>
              </a:defRPr>
            </a:lvl5pPr>
            <a:lvl6pPr lvl="5" algn="ctr" rtl="0">
              <a:lnSpc>
                <a:spcPct val="100000"/>
              </a:lnSpc>
              <a:spcBef>
                <a:spcPts val="0"/>
              </a:spcBef>
              <a:spcAft>
                <a:spcPts val="0"/>
              </a:spcAft>
              <a:buClr>
                <a:schemeClr val="dk1"/>
              </a:buClr>
              <a:buSzPts val="1400"/>
              <a:buNone/>
              <a:defRPr sz="1400">
                <a:solidFill>
                  <a:schemeClr val="dk1"/>
                </a:solidFill>
              </a:defRPr>
            </a:lvl6pPr>
            <a:lvl7pPr lvl="6" algn="ctr" rtl="0">
              <a:lnSpc>
                <a:spcPct val="100000"/>
              </a:lnSpc>
              <a:spcBef>
                <a:spcPts val="0"/>
              </a:spcBef>
              <a:spcAft>
                <a:spcPts val="0"/>
              </a:spcAft>
              <a:buClr>
                <a:schemeClr val="dk1"/>
              </a:buClr>
              <a:buSzPts val="1400"/>
              <a:buNone/>
              <a:defRPr sz="1400">
                <a:solidFill>
                  <a:schemeClr val="dk1"/>
                </a:solidFill>
              </a:defRPr>
            </a:lvl7pPr>
            <a:lvl8pPr lvl="7" algn="ctr" rtl="0">
              <a:lnSpc>
                <a:spcPct val="100000"/>
              </a:lnSpc>
              <a:spcBef>
                <a:spcPts val="0"/>
              </a:spcBef>
              <a:spcAft>
                <a:spcPts val="0"/>
              </a:spcAft>
              <a:buClr>
                <a:schemeClr val="dk1"/>
              </a:buClr>
              <a:buSzPts val="1400"/>
              <a:buNone/>
              <a:defRPr sz="1400">
                <a:solidFill>
                  <a:schemeClr val="dk1"/>
                </a:solidFill>
              </a:defRPr>
            </a:lvl8pPr>
            <a:lvl9pPr lvl="8" algn="ctr" rtl="0">
              <a:lnSpc>
                <a:spcPct val="100000"/>
              </a:lnSpc>
              <a:spcBef>
                <a:spcPts val="0"/>
              </a:spcBef>
              <a:spcAft>
                <a:spcPts val="0"/>
              </a:spcAft>
              <a:buClr>
                <a:schemeClr val="dk1"/>
              </a:buClr>
              <a:buSzPts val="1400"/>
              <a:buNone/>
              <a:defRPr sz="1400">
                <a:solidFill>
                  <a:schemeClr val="dk1"/>
                </a:solidFill>
              </a:defRPr>
            </a:lvl9pPr>
          </a:lstStyle>
          <a:p>
            <a:endParaRPr/>
          </a:p>
        </p:txBody>
      </p:sp>
      <p:sp>
        <p:nvSpPr>
          <p:cNvPr id="1342" name="Google Shape;1342;p52"/>
          <p:cNvSpPr txBox="1">
            <a:spLocks noGrp="1"/>
          </p:cNvSpPr>
          <p:nvPr>
            <p:ph type="ctrTitle"/>
          </p:nvPr>
        </p:nvSpPr>
        <p:spPr>
          <a:xfrm flipH="1">
            <a:off x="1143650" y="1309006"/>
            <a:ext cx="4602300" cy="142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9600"/>
              <a:buNone/>
              <a:defRPr sz="9600">
                <a:solidFill>
                  <a:schemeClr val="dk1"/>
                </a:solidFill>
              </a:defRPr>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endParaRPr/>
          </a:p>
        </p:txBody>
      </p:sp>
      <p:sp>
        <p:nvSpPr>
          <p:cNvPr id="1343" name="Google Shape;1343;p52"/>
          <p:cNvSpPr/>
          <p:nvPr/>
        </p:nvSpPr>
        <p:spPr>
          <a:xfrm>
            <a:off x="5548426" y="-346475"/>
            <a:ext cx="3877467" cy="1370005"/>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dk2">
              <a:alpha val="4777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44" name="Google Shape;1344;p52"/>
          <p:cNvSpPr/>
          <p:nvPr/>
        </p:nvSpPr>
        <p:spPr>
          <a:xfrm rot="5400000" flipH="1">
            <a:off x="-133350" y="-219449"/>
            <a:ext cx="2068926" cy="2074970"/>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5982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45" name="Google Shape;1345;p52"/>
          <p:cNvSpPr/>
          <p:nvPr/>
        </p:nvSpPr>
        <p:spPr>
          <a:xfrm rot="10800000" flipH="1">
            <a:off x="-59881" y="4256559"/>
            <a:ext cx="2299567" cy="10097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5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46" name="Google Shape;1346;p52"/>
          <p:cNvSpPr/>
          <p:nvPr/>
        </p:nvSpPr>
        <p:spPr>
          <a:xfrm flipH="1">
            <a:off x="5320140" y="3198044"/>
            <a:ext cx="4163302" cy="2268390"/>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47" name="Google Shape;1347;p52"/>
          <p:cNvSpPr/>
          <p:nvPr/>
        </p:nvSpPr>
        <p:spPr>
          <a:xfrm rot="2024276">
            <a:off x="8351633" y="1663617"/>
            <a:ext cx="755189" cy="17692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2"/>
          <p:cNvSpPr/>
          <p:nvPr/>
        </p:nvSpPr>
        <p:spPr>
          <a:xfrm>
            <a:off x="7073440" y="-275926"/>
            <a:ext cx="1292661" cy="1177544"/>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52"/>
          <p:cNvGrpSpPr/>
          <p:nvPr/>
        </p:nvGrpSpPr>
        <p:grpSpPr>
          <a:xfrm>
            <a:off x="8144336" y="3252147"/>
            <a:ext cx="221772" cy="200884"/>
            <a:chOff x="1640475" y="1197075"/>
            <a:chExt cx="55475" cy="50250"/>
          </a:xfrm>
        </p:grpSpPr>
        <p:sp>
          <p:nvSpPr>
            <p:cNvPr id="1350" name="Google Shape;1350;p5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3" name="Google Shape;1353;p52"/>
          <p:cNvGrpSpPr/>
          <p:nvPr/>
        </p:nvGrpSpPr>
        <p:grpSpPr>
          <a:xfrm rot="7529702" flipH="1">
            <a:off x="460810" y="487975"/>
            <a:ext cx="221773" cy="200885"/>
            <a:chOff x="1640475" y="1197075"/>
            <a:chExt cx="55475" cy="50250"/>
          </a:xfrm>
        </p:grpSpPr>
        <p:sp>
          <p:nvSpPr>
            <p:cNvPr id="1354" name="Google Shape;1354;p5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7" name="Google Shape;1357;p52"/>
          <p:cNvGrpSpPr/>
          <p:nvPr/>
        </p:nvGrpSpPr>
        <p:grpSpPr>
          <a:xfrm>
            <a:off x="1648299" y="4503035"/>
            <a:ext cx="221772" cy="200884"/>
            <a:chOff x="1640475" y="1197075"/>
            <a:chExt cx="55475" cy="50250"/>
          </a:xfrm>
        </p:grpSpPr>
        <p:sp>
          <p:nvSpPr>
            <p:cNvPr id="1358" name="Google Shape;1358;p5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52"/>
          <p:cNvGrpSpPr/>
          <p:nvPr/>
        </p:nvGrpSpPr>
        <p:grpSpPr>
          <a:xfrm>
            <a:off x="7209124" y="114872"/>
            <a:ext cx="221772" cy="200884"/>
            <a:chOff x="1640475" y="1197075"/>
            <a:chExt cx="55475" cy="50250"/>
          </a:xfrm>
        </p:grpSpPr>
        <p:sp>
          <p:nvSpPr>
            <p:cNvPr id="1362" name="Google Shape;1362;p5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5" name="Google Shape;1365;p52"/>
          <p:cNvGrpSpPr/>
          <p:nvPr/>
        </p:nvGrpSpPr>
        <p:grpSpPr>
          <a:xfrm rot="10468240">
            <a:off x="1819739" y="114875"/>
            <a:ext cx="221772" cy="200884"/>
            <a:chOff x="1640475" y="1197075"/>
            <a:chExt cx="55475" cy="50250"/>
          </a:xfrm>
        </p:grpSpPr>
        <p:sp>
          <p:nvSpPr>
            <p:cNvPr id="1366" name="Google Shape;1366;p5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9" name="Google Shape;1369;p52"/>
          <p:cNvSpPr/>
          <p:nvPr/>
        </p:nvSpPr>
        <p:spPr>
          <a:xfrm rot="-1439237">
            <a:off x="229358" y="4354592"/>
            <a:ext cx="755196" cy="17693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2"/>
          <p:cNvSpPr/>
          <p:nvPr/>
        </p:nvSpPr>
        <p:spPr>
          <a:xfrm rot="6471385" flipH="1">
            <a:off x="8124343" y="4299394"/>
            <a:ext cx="1292668" cy="1177548"/>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1" name="Google Shape;1371;p52"/>
          <p:cNvGrpSpPr/>
          <p:nvPr/>
        </p:nvGrpSpPr>
        <p:grpSpPr>
          <a:xfrm rot="3155490">
            <a:off x="6966697" y="4660972"/>
            <a:ext cx="221774" cy="200886"/>
            <a:chOff x="1640475" y="1197075"/>
            <a:chExt cx="55475" cy="50250"/>
          </a:xfrm>
        </p:grpSpPr>
        <p:sp>
          <p:nvSpPr>
            <p:cNvPr id="1372" name="Google Shape;1372;p5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5" name="Google Shape;1375;p52"/>
          <p:cNvGrpSpPr/>
          <p:nvPr/>
        </p:nvGrpSpPr>
        <p:grpSpPr>
          <a:xfrm rot="-5400064">
            <a:off x="6187029" y="2959875"/>
            <a:ext cx="297246" cy="269250"/>
            <a:chOff x="1640475" y="1197075"/>
            <a:chExt cx="55475" cy="50250"/>
          </a:xfrm>
        </p:grpSpPr>
        <p:sp>
          <p:nvSpPr>
            <p:cNvPr id="1376" name="Google Shape;1376;p5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1406"/>
        <p:cNvGrpSpPr/>
        <p:nvPr/>
      </p:nvGrpSpPr>
      <p:grpSpPr>
        <a:xfrm>
          <a:off x="0" y="0"/>
          <a:ext cx="0" cy="0"/>
          <a:chOff x="0" y="0"/>
          <a:chExt cx="0" cy="0"/>
        </a:xfrm>
      </p:grpSpPr>
      <p:sp>
        <p:nvSpPr>
          <p:cNvPr id="1407" name="Google Shape;1407;p54"/>
          <p:cNvSpPr/>
          <p:nvPr/>
        </p:nvSpPr>
        <p:spPr>
          <a:xfrm flipH="1">
            <a:off x="5463834" y="-171500"/>
            <a:ext cx="3715991" cy="18955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4"/>
          <p:cNvSpPr/>
          <p:nvPr/>
        </p:nvSpPr>
        <p:spPr>
          <a:xfrm flipH="1">
            <a:off x="6310157" y="3340499"/>
            <a:ext cx="3132243" cy="2074976"/>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4"/>
          <p:cNvSpPr/>
          <p:nvPr/>
        </p:nvSpPr>
        <p:spPr>
          <a:xfrm flipH="1">
            <a:off x="-305030" y="3501099"/>
            <a:ext cx="3502005" cy="1817658"/>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4"/>
          <p:cNvSpPr/>
          <p:nvPr/>
        </p:nvSpPr>
        <p:spPr>
          <a:xfrm flipH="1">
            <a:off x="-172967" y="-346475"/>
            <a:ext cx="3877467" cy="2004202"/>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1" name="Google Shape;1411;p54"/>
          <p:cNvGrpSpPr/>
          <p:nvPr/>
        </p:nvGrpSpPr>
        <p:grpSpPr>
          <a:xfrm rot="899994">
            <a:off x="1016472" y="201882"/>
            <a:ext cx="454166" cy="411416"/>
            <a:chOff x="1640475" y="1197075"/>
            <a:chExt cx="55475" cy="50250"/>
          </a:xfrm>
        </p:grpSpPr>
        <p:sp>
          <p:nvSpPr>
            <p:cNvPr id="1412" name="Google Shape;1412;p5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5" name="Google Shape;1415;p54"/>
          <p:cNvGrpSpPr/>
          <p:nvPr/>
        </p:nvGrpSpPr>
        <p:grpSpPr>
          <a:xfrm rot="-765977">
            <a:off x="8251989" y="1521724"/>
            <a:ext cx="279616" cy="253294"/>
            <a:chOff x="1640475" y="1197075"/>
            <a:chExt cx="55475" cy="50250"/>
          </a:xfrm>
        </p:grpSpPr>
        <p:sp>
          <p:nvSpPr>
            <p:cNvPr id="1416" name="Google Shape;1416;p5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9" name="Google Shape;1419;p54"/>
          <p:cNvSpPr/>
          <p:nvPr/>
        </p:nvSpPr>
        <p:spPr>
          <a:xfrm rot="-1686808" flipH="1">
            <a:off x="3194336" y="4571863"/>
            <a:ext cx="695049" cy="16282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4"/>
          <p:cNvSpPr/>
          <p:nvPr/>
        </p:nvSpPr>
        <p:spPr>
          <a:xfrm rot="117" flipH="1">
            <a:off x="7874199" y="150134"/>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1" name="Google Shape;1421;p54"/>
          <p:cNvGrpSpPr/>
          <p:nvPr/>
        </p:nvGrpSpPr>
        <p:grpSpPr>
          <a:xfrm rot="-4475517">
            <a:off x="7432742" y="4442182"/>
            <a:ext cx="197770" cy="213810"/>
            <a:chOff x="1640475" y="1197075"/>
            <a:chExt cx="55475" cy="50250"/>
          </a:xfrm>
        </p:grpSpPr>
        <p:sp>
          <p:nvSpPr>
            <p:cNvPr id="1422" name="Google Shape;1422;p5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5" name="Google Shape;1425;p54"/>
          <p:cNvSpPr/>
          <p:nvPr/>
        </p:nvSpPr>
        <p:spPr>
          <a:xfrm>
            <a:off x="891612" y="4121988"/>
            <a:ext cx="1167574" cy="8542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4"/>
          <p:cNvSpPr/>
          <p:nvPr/>
        </p:nvSpPr>
        <p:spPr>
          <a:xfrm rot="368157">
            <a:off x="8269118" y="4245138"/>
            <a:ext cx="520982" cy="81628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7" name="Google Shape;1427;p54"/>
          <p:cNvGrpSpPr/>
          <p:nvPr/>
        </p:nvGrpSpPr>
        <p:grpSpPr>
          <a:xfrm rot="-765935">
            <a:off x="274629" y="3048883"/>
            <a:ext cx="221762" cy="200885"/>
            <a:chOff x="1640475" y="1197075"/>
            <a:chExt cx="55475" cy="50250"/>
          </a:xfrm>
        </p:grpSpPr>
        <p:sp>
          <p:nvSpPr>
            <p:cNvPr id="1428" name="Google Shape;1428;p5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1431"/>
        <p:cNvGrpSpPr/>
        <p:nvPr/>
      </p:nvGrpSpPr>
      <p:grpSpPr>
        <a:xfrm>
          <a:off x="0" y="0"/>
          <a:ext cx="0" cy="0"/>
          <a:chOff x="0" y="0"/>
          <a:chExt cx="0" cy="0"/>
        </a:xfrm>
      </p:grpSpPr>
      <p:sp>
        <p:nvSpPr>
          <p:cNvPr id="1432" name="Google Shape;1432;p55"/>
          <p:cNvSpPr/>
          <p:nvPr/>
        </p:nvSpPr>
        <p:spPr>
          <a:xfrm>
            <a:off x="-128824" y="4059063"/>
            <a:ext cx="3566130" cy="1156248"/>
          </a:xfrm>
          <a:custGeom>
            <a:avLst/>
            <a:gdLst/>
            <a:ahLst/>
            <a:cxnLst/>
            <a:rect l="l" t="t" r="r" b="b"/>
            <a:pathLst>
              <a:path w="21861" h="7088" extrusionOk="0">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5"/>
          <p:cNvSpPr/>
          <p:nvPr/>
        </p:nvSpPr>
        <p:spPr>
          <a:xfrm>
            <a:off x="7070064" y="-128785"/>
            <a:ext cx="2145942" cy="1053151"/>
          </a:xfrm>
          <a:custGeom>
            <a:avLst/>
            <a:gdLst/>
            <a:ahLst/>
            <a:cxnLst/>
            <a:rect l="l" t="t" r="r" b="b"/>
            <a:pathLst>
              <a:path w="13155" h="6456" extrusionOk="0">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5"/>
          <p:cNvSpPr/>
          <p:nvPr/>
        </p:nvSpPr>
        <p:spPr>
          <a:xfrm>
            <a:off x="-445550" y="-291750"/>
            <a:ext cx="4706555" cy="1587067"/>
          </a:xfrm>
          <a:custGeom>
            <a:avLst/>
            <a:gdLst/>
            <a:ahLst/>
            <a:cxnLst/>
            <a:rect l="l" t="t" r="r" b="b"/>
            <a:pathLst>
              <a:path w="28852" h="9729" extrusionOk="0">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5"/>
          <p:cNvSpPr/>
          <p:nvPr/>
        </p:nvSpPr>
        <p:spPr>
          <a:xfrm>
            <a:off x="7237760" y="3032148"/>
            <a:ext cx="2387697" cy="2484758"/>
          </a:xfrm>
          <a:custGeom>
            <a:avLst/>
            <a:gdLst/>
            <a:ahLst/>
            <a:cxnLst/>
            <a:rect l="l" t="t" r="r" b="b"/>
            <a:pathLst>
              <a:path w="14637" h="15232" extrusionOk="0">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5"/>
          <p:cNvSpPr/>
          <p:nvPr/>
        </p:nvSpPr>
        <p:spPr>
          <a:xfrm rot="10800000">
            <a:off x="7573482" y="3136804"/>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5"/>
          <p:cNvSpPr/>
          <p:nvPr/>
        </p:nvSpPr>
        <p:spPr>
          <a:xfrm rot="10800000">
            <a:off x="7341532" y="3544979"/>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5"/>
          <p:cNvSpPr/>
          <p:nvPr/>
        </p:nvSpPr>
        <p:spPr>
          <a:xfrm rot="10800000">
            <a:off x="7022857" y="2140429"/>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5"/>
          <p:cNvSpPr/>
          <p:nvPr/>
        </p:nvSpPr>
        <p:spPr>
          <a:xfrm rot="9893225">
            <a:off x="1777086" y="371868"/>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0" name="Google Shape;1440;p55"/>
          <p:cNvGrpSpPr/>
          <p:nvPr/>
        </p:nvGrpSpPr>
        <p:grpSpPr>
          <a:xfrm rot="5400000">
            <a:off x="278835" y="4536755"/>
            <a:ext cx="221772" cy="200884"/>
            <a:chOff x="1640475" y="1197075"/>
            <a:chExt cx="55475" cy="50250"/>
          </a:xfrm>
        </p:grpSpPr>
        <p:sp>
          <p:nvSpPr>
            <p:cNvPr id="1441" name="Google Shape;1441;p5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4" name="Google Shape;1444;p55"/>
          <p:cNvSpPr/>
          <p:nvPr/>
        </p:nvSpPr>
        <p:spPr>
          <a:xfrm rot="-834203">
            <a:off x="8546511" y="363435"/>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5" name="Google Shape;1445;p55"/>
          <p:cNvGrpSpPr/>
          <p:nvPr/>
        </p:nvGrpSpPr>
        <p:grpSpPr>
          <a:xfrm rot="4654902">
            <a:off x="7263554" y="408293"/>
            <a:ext cx="433642" cy="392824"/>
            <a:chOff x="1640475" y="1197075"/>
            <a:chExt cx="55475" cy="50250"/>
          </a:xfrm>
        </p:grpSpPr>
        <p:sp>
          <p:nvSpPr>
            <p:cNvPr id="1446" name="Google Shape;1446;p5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55"/>
          <p:cNvGrpSpPr/>
          <p:nvPr/>
        </p:nvGrpSpPr>
        <p:grpSpPr>
          <a:xfrm rot="5400000">
            <a:off x="571217" y="1059896"/>
            <a:ext cx="244822" cy="221773"/>
            <a:chOff x="1640475" y="1197075"/>
            <a:chExt cx="55475" cy="50250"/>
          </a:xfrm>
        </p:grpSpPr>
        <p:sp>
          <p:nvSpPr>
            <p:cNvPr id="1450" name="Google Shape;1450;p5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3" name="Google Shape;1453;p55"/>
          <p:cNvSpPr/>
          <p:nvPr/>
        </p:nvSpPr>
        <p:spPr>
          <a:xfrm rot="6477717">
            <a:off x="8298149" y="4511777"/>
            <a:ext cx="580167" cy="13591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4" name="Google Shape;1454;p55"/>
          <p:cNvGrpSpPr/>
          <p:nvPr/>
        </p:nvGrpSpPr>
        <p:grpSpPr>
          <a:xfrm rot="5400000">
            <a:off x="7550086" y="4483922"/>
            <a:ext cx="221772" cy="200884"/>
            <a:chOff x="1640475" y="1197075"/>
            <a:chExt cx="55475" cy="50250"/>
          </a:xfrm>
        </p:grpSpPr>
        <p:sp>
          <p:nvSpPr>
            <p:cNvPr id="1455" name="Google Shape;1455;p5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1458"/>
        <p:cNvGrpSpPr/>
        <p:nvPr/>
      </p:nvGrpSpPr>
      <p:grpSpPr>
        <a:xfrm>
          <a:off x="0" y="0"/>
          <a:ext cx="0" cy="0"/>
          <a:chOff x="0" y="0"/>
          <a:chExt cx="0" cy="0"/>
        </a:xfrm>
      </p:grpSpPr>
      <p:sp>
        <p:nvSpPr>
          <p:cNvPr id="1459" name="Google Shape;1459;p56"/>
          <p:cNvSpPr/>
          <p:nvPr/>
        </p:nvSpPr>
        <p:spPr>
          <a:xfrm flipH="1">
            <a:off x="6975401" y="2798485"/>
            <a:ext cx="2665937" cy="277815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6"/>
          <p:cNvSpPr/>
          <p:nvPr/>
        </p:nvSpPr>
        <p:spPr>
          <a:xfrm flipH="1">
            <a:off x="-517990" y="4092608"/>
            <a:ext cx="3021471" cy="1245429"/>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6"/>
          <p:cNvSpPr/>
          <p:nvPr/>
        </p:nvSpPr>
        <p:spPr>
          <a:xfrm flipH="1">
            <a:off x="5299521" y="-196435"/>
            <a:ext cx="4180419" cy="112718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6"/>
          <p:cNvSpPr/>
          <p:nvPr/>
        </p:nvSpPr>
        <p:spPr>
          <a:xfrm flipH="1">
            <a:off x="-543725" y="-421026"/>
            <a:ext cx="3612183" cy="2881733"/>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6"/>
          <p:cNvSpPr/>
          <p:nvPr/>
        </p:nvSpPr>
        <p:spPr>
          <a:xfrm>
            <a:off x="1945325" y="2102150"/>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6"/>
          <p:cNvSpPr/>
          <p:nvPr/>
        </p:nvSpPr>
        <p:spPr>
          <a:xfrm>
            <a:off x="2178925" y="1689425"/>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6"/>
          <p:cNvSpPr/>
          <p:nvPr/>
        </p:nvSpPr>
        <p:spPr>
          <a:xfrm>
            <a:off x="1769975" y="2562250"/>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6"/>
          <p:cNvSpPr/>
          <p:nvPr/>
        </p:nvSpPr>
        <p:spPr>
          <a:xfrm rot="-906775">
            <a:off x="7086838" y="296199"/>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7" name="Google Shape;1467;p56"/>
          <p:cNvGrpSpPr/>
          <p:nvPr/>
        </p:nvGrpSpPr>
        <p:grpSpPr>
          <a:xfrm rot="-5400000">
            <a:off x="8646175" y="1002690"/>
            <a:ext cx="221772" cy="200884"/>
            <a:chOff x="1640475" y="1197075"/>
            <a:chExt cx="55475" cy="50250"/>
          </a:xfrm>
        </p:grpSpPr>
        <p:sp>
          <p:nvSpPr>
            <p:cNvPr id="1468" name="Google Shape;1468;p5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56"/>
          <p:cNvSpPr/>
          <p:nvPr/>
        </p:nvSpPr>
        <p:spPr>
          <a:xfrm rot="9965797">
            <a:off x="-506318" y="3859694"/>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2" name="Google Shape;1472;p56"/>
          <p:cNvGrpSpPr/>
          <p:nvPr/>
        </p:nvGrpSpPr>
        <p:grpSpPr>
          <a:xfrm rot="-6145098">
            <a:off x="376587" y="480362"/>
            <a:ext cx="433642" cy="392824"/>
            <a:chOff x="1640475" y="1197075"/>
            <a:chExt cx="55475" cy="50250"/>
          </a:xfrm>
        </p:grpSpPr>
        <p:sp>
          <p:nvSpPr>
            <p:cNvPr id="1473" name="Google Shape;1473;p5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56"/>
          <p:cNvGrpSpPr/>
          <p:nvPr/>
        </p:nvGrpSpPr>
        <p:grpSpPr>
          <a:xfrm rot="-5400000">
            <a:off x="1758442" y="4714359"/>
            <a:ext cx="244822" cy="221773"/>
            <a:chOff x="1640475" y="1197075"/>
            <a:chExt cx="55475" cy="50250"/>
          </a:xfrm>
        </p:grpSpPr>
        <p:sp>
          <p:nvSpPr>
            <p:cNvPr id="1477" name="Google Shape;1477;p5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0" name="Google Shape;1480;p56"/>
          <p:cNvSpPr/>
          <p:nvPr/>
        </p:nvSpPr>
        <p:spPr>
          <a:xfrm rot="-308323">
            <a:off x="1184892" y="245385"/>
            <a:ext cx="580167" cy="13591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1" name="Google Shape;1481;p56"/>
          <p:cNvGrpSpPr/>
          <p:nvPr/>
        </p:nvGrpSpPr>
        <p:grpSpPr>
          <a:xfrm rot="-5400000">
            <a:off x="8191474" y="4616297"/>
            <a:ext cx="221772" cy="200884"/>
            <a:chOff x="1640475" y="1197075"/>
            <a:chExt cx="55475" cy="50250"/>
          </a:xfrm>
        </p:grpSpPr>
        <p:sp>
          <p:nvSpPr>
            <p:cNvPr id="1482" name="Google Shape;1482;p5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3"/>
          <p:cNvSpPr/>
          <p:nvPr/>
        </p:nvSpPr>
        <p:spPr>
          <a:xfrm>
            <a:off x="6547784" y="-278499"/>
            <a:ext cx="2631130" cy="1290026"/>
          </a:xfrm>
          <a:custGeom>
            <a:avLst/>
            <a:gdLst/>
            <a:ahLst/>
            <a:cxnLst/>
            <a:rect l="l" t="t" r="r" b="b"/>
            <a:pathLst>
              <a:path w="16766" h="8220" extrusionOk="0">
                <a:moveTo>
                  <a:pt x="16619" y="0"/>
                </a:moveTo>
                <a:lnTo>
                  <a:pt x="1" y="306"/>
                </a:lnTo>
                <a:cubicBezTo>
                  <a:pt x="61" y="421"/>
                  <a:pt x="130" y="530"/>
                  <a:pt x="209" y="629"/>
                </a:cubicBezTo>
                <a:cubicBezTo>
                  <a:pt x="561" y="1077"/>
                  <a:pt x="1090" y="1341"/>
                  <a:pt x="1620" y="1341"/>
                </a:cubicBezTo>
                <a:cubicBezTo>
                  <a:pt x="1653" y="1341"/>
                  <a:pt x="1687" y="1340"/>
                  <a:pt x="1720" y="1338"/>
                </a:cubicBezTo>
                <a:cubicBezTo>
                  <a:pt x="2137" y="1311"/>
                  <a:pt x="2547" y="1128"/>
                  <a:pt x="2959" y="1128"/>
                </a:cubicBezTo>
                <a:cubicBezTo>
                  <a:pt x="3033" y="1128"/>
                  <a:pt x="3106" y="1133"/>
                  <a:pt x="3180" y="1147"/>
                </a:cubicBezTo>
                <a:cubicBezTo>
                  <a:pt x="3277" y="1165"/>
                  <a:pt x="3367" y="1194"/>
                  <a:pt x="3455" y="1233"/>
                </a:cubicBezTo>
                <a:cubicBezTo>
                  <a:pt x="3474" y="1242"/>
                  <a:pt x="3493" y="1250"/>
                  <a:pt x="3511" y="1261"/>
                </a:cubicBezTo>
                <a:lnTo>
                  <a:pt x="3512" y="1261"/>
                </a:lnTo>
                <a:cubicBezTo>
                  <a:pt x="4178" y="1599"/>
                  <a:pt x="4587" y="2502"/>
                  <a:pt x="5216" y="2997"/>
                </a:cubicBezTo>
                <a:cubicBezTo>
                  <a:pt x="5642" y="3331"/>
                  <a:pt x="6137" y="3458"/>
                  <a:pt x="6653" y="3458"/>
                </a:cubicBezTo>
                <a:cubicBezTo>
                  <a:pt x="7281" y="3458"/>
                  <a:pt x="7939" y="3268"/>
                  <a:pt x="8534" y="3032"/>
                </a:cubicBezTo>
                <a:cubicBezTo>
                  <a:pt x="9061" y="2823"/>
                  <a:pt x="9606" y="2582"/>
                  <a:pt x="10155" y="2582"/>
                </a:cubicBezTo>
                <a:cubicBezTo>
                  <a:pt x="10271" y="2582"/>
                  <a:pt x="10386" y="2593"/>
                  <a:pt x="10502" y="2617"/>
                </a:cubicBezTo>
                <a:cubicBezTo>
                  <a:pt x="11491" y="2819"/>
                  <a:pt x="12129" y="3901"/>
                  <a:pt x="12548" y="4929"/>
                </a:cubicBezTo>
                <a:cubicBezTo>
                  <a:pt x="12966" y="5958"/>
                  <a:pt x="13334" y="7102"/>
                  <a:pt x="14165" y="7742"/>
                </a:cubicBezTo>
                <a:cubicBezTo>
                  <a:pt x="14587" y="8068"/>
                  <a:pt x="15094" y="8220"/>
                  <a:pt x="15606" y="8220"/>
                </a:cubicBezTo>
                <a:cubicBezTo>
                  <a:pt x="16002" y="8220"/>
                  <a:pt x="16401" y="8129"/>
                  <a:pt x="16766" y="7956"/>
                </a:cubicBezTo>
                <a:lnTo>
                  <a:pt x="16619" y="0"/>
                </a:ln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408253" y="1455793"/>
            <a:ext cx="2249157" cy="4099051"/>
          </a:xfrm>
          <a:custGeom>
            <a:avLst/>
            <a:gdLst/>
            <a:ahLst/>
            <a:cxnLst/>
            <a:rect l="l" t="t" r="r" b="b"/>
            <a:pathLst>
              <a:path w="14332" h="26119" extrusionOk="0">
                <a:moveTo>
                  <a:pt x="12104" y="0"/>
                </a:moveTo>
                <a:cubicBezTo>
                  <a:pt x="11836" y="0"/>
                  <a:pt x="11579" y="100"/>
                  <a:pt x="11338" y="207"/>
                </a:cubicBezTo>
                <a:cubicBezTo>
                  <a:pt x="11049" y="335"/>
                  <a:pt x="10764" y="475"/>
                  <a:pt x="10478" y="610"/>
                </a:cubicBezTo>
                <a:cubicBezTo>
                  <a:pt x="9890" y="885"/>
                  <a:pt x="9294" y="1149"/>
                  <a:pt x="8713" y="1440"/>
                </a:cubicBezTo>
                <a:cubicBezTo>
                  <a:pt x="8495" y="1549"/>
                  <a:pt x="8298" y="1691"/>
                  <a:pt x="8201" y="1922"/>
                </a:cubicBezTo>
                <a:cubicBezTo>
                  <a:pt x="8095" y="2174"/>
                  <a:pt x="8110" y="2467"/>
                  <a:pt x="8106" y="2735"/>
                </a:cubicBezTo>
                <a:cubicBezTo>
                  <a:pt x="8097" y="3377"/>
                  <a:pt x="8121" y="4019"/>
                  <a:pt x="8176" y="4658"/>
                </a:cubicBezTo>
                <a:cubicBezTo>
                  <a:pt x="8228" y="5277"/>
                  <a:pt x="8331" y="5899"/>
                  <a:pt x="8283" y="6521"/>
                </a:cubicBezTo>
                <a:cubicBezTo>
                  <a:pt x="8242" y="7056"/>
                  <a:pt x="8055" y="7556"/>
                  <a:pt x="7761" y="8004"/>
                </a:cubicBezTo>
                <a:cubicBezTo>
                  <a:pt x="7173" y="8897"/>
                  <a:pt x="6276" y="9476"/>
                  <a:pt x="5434" y="10099"/>
                </a:cubicBezTo>
                <a:cubicBezTo>
                  <a:pt x="5008" y="10415"/>
                  <a:pt x="4600" y="10769"/>
                  <a:pt x="4338" y="11238"/>
                </a:cubicBezTo>
                <a:cubicBezTo>
                  <a:pt x="4078" y="11703"/>
                  <a:pt x="3973" y="12231"/>
                  <a:pt x="3932" y="12758"/>
                </a:cubicBezTo>
                <a:cubicBezTo>
                  <a:pt x="3854" y="13776"/>
                  <a:pt x="4023" y="14819"/>
                  <a:pt x="3717" y="15812"/>
                </a:cubicBezTo>
                <a:cubicBezTo>
                  <a:pt x="3574" y="16273"/>
                  <a:pt x="3319" y="16702"/>
                  <a:pt x="2917" y="16981"/>
                </a:cubicBezTo>
                <a:cubicBezTo>
                  <a:pt x="2489" y="17279"/>
                  <a:pt x="1977" y="17419"/>
                  <a:pt x="1536" y="17694"/>
                </a:cubicBezTo>
                <a:cubicBezTo>
                  <a:pt x="639" y="18252"/>
                  <a:pt x="327" y="19323"/>
                  <a:pt x="152" y="20304"/>
                </a:cubicBezTo>
                <a:cubicBezTo>
                  <a:pt x="48" y="20891"/>
                  <a:pt x="1" y="21500"/>
                  <a:pt x="140" y="22087"/>
                </a:cubicBezTo>
                <a:cubicBezTo>
                  <a:pt x="259" y="22589"/>
                  <a:pt x="523" y="23040"/>
                  <a:pt x="855" y="23429"/>
                </a:cubicBezTo>
                <a:cubicBezTo>
                  <a:pt x="1544" y="24236"/>
                  <a:pt x="3187" y="24329"/>
                  <a:pt x="3333" y="25366"/>
                </a:cubicBezTo>
                <a:cubicBezTo>
                  <a:pt x="3413" y="25937"/>
                  <a:pt x="4213" y="26116"/>
                  <a:pt x="4450" y="26116"/>
                </a:cubicBezTo>
                <a:cubicBezTo>
                  <a:pt x="4499" y="26116"/>
                  <a:pt x="4524" y="26108"/>
                  <a:pt x="4512" y="26094"/>
                </a:cubicBezTo>
                <a:lnTo>
                  <a:pt x="4512" y="26094"/>
                </a:lnTo>
                <a:cubicBezTo>
                  <a:pt x="5752" y="26098"/>
                  <a:pt x="6992" y="26103"/>
                  <a:pt x="8231" y="26108"/>
                </a:cubicBezTo>
                <a:cubicBezTo>
                  <a:pt x="8884" y="26110"/>
                  <a:pt x="9536" y="26113"/>
                  <a:pt x="10188" y="26115"/>
                </a:cubicBezTo>
                <a:cubicBezTo>
                  <a:pt x="10509" y="26116"/>
                  <a:pt x="10831" y="26117"/>
                  <a:pt x="11153" y="26118"/>
                </a:cubicBezTo>
                <a:cubicBezTo>
                  <a:pt x="11181" y="26118"/>
                  <a:pt x="11210" y="26118"/>
                  <a:pt x="11238" y="26118"/>
                </a:cubicBezTo>
                <a:cubicBezTo>
                  <a:pt x="11502" y="26118"/>
                  <a:pt x="11768" y="26112"/>
                  <a:pt x="12030" y="26066"/>
                </a:cubicBezTo>
                <a:cubicBezTo>
                  <a:pt x="12510" y="25980"/>
                  <a:pt x="12981" y="25708"/>
                  <a:pt x="13161" y="25232"/>
                </a:cubicBezTo>
                <a:cubicBezTo>
                  <a:pt x="13200" y="25130"/>
                  <a:pt x="13224" y="25017"/>
                  <a:pt x="13222" y="24907"/>
                </a:cubicBezTo>
                <a:cubicBezTo>
                  <a:pt x="13220" y="24778"/>
                  <a:pt x="13107" y="24687"/>
                  <a:pt x="13042" y="24582"/>
                </a:cubicBezTo>
                <a:cubicBezTo>
                  <a:pt x="12914" y="24378"/>
                  <a:pt x="12829" y="24154"/>
                  <a:pt x="12777" y="23918"/>
                </a:cubicBezTo>
                <a:cubicBezTo>
                  <a:pt x="12667" y="23424"/>
                  <a:pt x="12700" y="22903"/>
                  <a:pt x="12760" y="22402"/>
                </a:cubicBezTo>
                <a:cubicBezTo>
                  <a:pt x="12825" y="21856"/>
                  <a:pt x="12928" y="21313"/>
                  <a:pt x="12991" y="20766"/>
                </a:cubicBezTo>
                <a:cubicBezTo>
                  <a:pt x="13138" y="19498"/>
                  <a:pt x="13165" y="18220"/>
                  <a:pt x="13259" y="16947"/>
                </a:cubicBezTo>
                <a:cubicBezTo>
                  <a:pt x="13306" y="16306"/>
                  <a:pt x="13371" y="15667"/>
                  <a:pt x="13476" y="15033"/>
                </a:cubicBezTo>
                <a:cubicBezTo>
                  <a:pt x="13580" y="14418"/>
                  <a:pt x="13717" y="13809"/>
                  <a:pt x="13850" y="13199"/>
                </a:cubicBezTo>
                <a:cubicBezTo>
                  <a:pt x="14117" y="11977"/>
                  <a:pt x="14332" y="10761"/>
                  <a:pt x="14312" y="9506"/>
                </a:cubicBezTo>
                <a:cubicBezTo>
                  <a:pt x="14292" y="8213"/>
                  <a:pt x="14104" y="6931"/>
                  <a:pt x="14032" y="5641"/>
                </a:cubicBezTo>
                <a:cubicBezTo>
                  <a:pt x="13973" y="4552"/>
                  <a:pt x="14026" y="3448"/>
                  <a:pt x="13821" y="2371"/>
                </a:cubicBezTo>
                <a:cubicBezTo>
                  <a:pt x="13723" y="1854"/>
                  <a:pt x="13559" y="1346"/>
                  <a:pt x="13296" y="889"/>
                </a:cubicBezTo>
                <a:cubicBezTo>
                  <a:pt x="13046" y="456"/>
                  <a:pt x="12681" y="18"/>
                  <a:pt x="12141" y="1"/>
                </a:cubicBezTo>
                <a:cubicBezTo>
                  <a:pt x="12128" y="1"/>
                  <a:pt x="12116" y="0"/>
                  <a:pt x="12104"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209325" y="4063744"/>
            <a:ext cx="2549055" cy="1959992"/>
          </a:xfrm>
          <a:custGeom>
            <a:avLst/>
            <a:gdLst/>
            <a:ahLst/>
            <a:cxnLst/>
            <a:rect l="l" t="t" r="r" b="b"/>
            <a:pathLst>
              <a:path w="16243" h="12489" extrusionOk="0">
                <a:moveTo>
                  <a:pt x="3844" y="0"/>
                </a:moveTo>
                <a:cubicBezTo>
                  <a:pt x="3285" y="0"/>
                  <a:pt x="2723" y="148"/>
                  <a:pt x="2228" y="400"/>
                </a:cubicBezTo>
                <a:cubicBezTo>
                  <a:pt x="1280" y="883"/>
                  <a:pt x="590" y="1767"/>
                  <a:pt x="156" y="2720"/>
                </a:cubicBezTo>
                <a:cubicBezTo>
                  <a:pt x="49" y="2956"/>
                  <a:pt x="1" y="3596"/>
                  <a:pt x="54" y="3596"/>
                </a:cubicBezTo>
                <a:cubicBezTo>
                  <a:pt x="57" y="3596"/>
                  <a:pt x="61" y="3593"/>
                  <a:pt x="66" y="3588"/>
                </a:cubicBezTo>
                <a:cubicBezTo>
                  <a:pt x="269" y="4868"/>
                  <a:pt x="1355" y="5759"/>
                  <a:pt x="2294" y="6557"/>
                </a:cubicBezTo>
                <a:cubicBezTo>
                  <a:pt x="3560" y="7632"/>
                  <a:pt x="4723" y="8824"/>
                  <a:pt x="5756" y="10126"/>
                </a:cubicBezTo>
                <a:cubicBezTo>
                  <a:pt x="6340" y="10862"/>
                  <a:pt x="6881" y="11633"/>
                  <a:pt x="7379" y="12430"/>
                </a:cubicBezTo>
                <a:cubicBezTo>
                  <a:pt x="7403" y="12468"/>
                  <a:pt x="7442" y="12488"/>
                  <a:pt x="7481" y="12488"/>
                </a:cubicBezTo>
                <a:cubicBezTo>
                  <a:pt x="7510" y="12488"/>
                  <a:pt x="7539" y="12478"/>
                  <a:pt x="7563" y="12456"/>
                </a:cubicBezTo>
                <a:cubicBezTo>
                  <a:pt x="9372" y="10767"/>
                  <a:pt x="11182" y="9079"/>
                  <a:pt x="12991" y="7391"/>
                </a:cubicBezTo>
                <a:cubicBezTo>
                  <a:pt x="13444" y="6969"/>
                  <a:pt x="13897" y="6547"/>
                  <a:pt x="14348" y="6125"/>
                </a:cubicBezTo>
                <a:cubicBezTo>
                  <a:pt x="14774" y="5728"/>
                  <a:pt x="15224" y="5346"/>
                  <a:pt x="15621" y="4920"/>
                </a:cubicBezTo>
                <a:cubicBezTo>
                  <a:pt x="15956" y="4561"/>
                  <a:pt x="16230" y="4130"/>
                  <a:pt x="16237" y="3625"/>
                </a:cubicBezTo>
                <a:cubicBezTo>
                  <a:pt x="16243" y="3173"/>
                  <a:pt x="16055" y="2737"/>
                  <a:pt x="15772" y="2393"/>
                </a:cubicBezTo>
                <a:cubicBezTo>
                  <a:pt x="15118" y="1597"/>
                  <a:pt x="13969" y="1326"/>
                  <a:pt x="12990" y="1230"/>
                </a:cubicBezTo>
                <a:cubicBezTo>
                  <a:pt x="12782" y="1209"/>
                  <a:pt x="12575" y="1199"/>
                  <a:pt x="12369" y="1199"/>
                </a:cubicBezTo>
                <a:cubicBezTo>
                  <a:pt x="11579" y="1199"/>
                  <a:pt x="10805" y="1344"/>
                  <a:pt x="10046" y="1589"/>
                </a:cubicBezTo>
                <a:cubicBezTo>
                  <a:pt x="9458" y="1779"/>
                  <a:pt x="8842" y="1996"/>
                  <a:pt x="8230" y="1996"/>
                </a:cubicBezTo>
                <a:cubicBezTo>
                  <a:pt x="7924" y="1996"/>
                  <a:pt x="7618" y="1942"/>
                  <a:pt x="7317" y="1801"/>
                </a:cubicBezTo>
                <a:cubicBezTo>
                  <a:pt x="6411" y="1378"/>
                  <a:pt x="5786" y="517"/>
                  <a:pt x="4835" y="170"/>
                </a:cubicBezTo>
                <a:cubicBezTo>
                  <a:pt x="4516" y="54"/>
                  <a:pt x="4181" y="0"/>
                  <a:pt x="3844" y="0"/>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98340" y="-278499"/>
            <a:ext cx="1951456" cy="3795063"/>
          </a:xfrm>
          <a:custGeom>
            <a:avLst/>
            <a:gdLst/>
            <a:ahLst/>
            <a:cxnLst/>
            <a:rect l="l" t="t" r="r" b="b"/>
            <a:pathLst>
              <a:path w="12435" h="24182" extrusionOk="0">
                <a:moveTo>
                  <a:pt x="7995" y="0"/>
                </a:moveTo>
                <a:cubicBezTo>
                  <a:pt x="6753" y="0"/>
                  <a:pt x="5507" y="123"/>
                  <a:pt x="4282" y="305"/>
                </a:cubicBezTo>
                <a:cubicBezTo>
                  <a:pt x="3647" y="400"/>
                  <a:pt x="3014" y="509"/>
                  <a:pt x="2384" y="629"/>
                </a:cubicBezTo>
                <a:cubicBezTo>
                  <a:pt x="1767" y="745"/>
                  <a:pt x="1135" y="843"/>
                  <a:pt x="528" y="997"/>
                </a:cubicBezTo>
                <a:cubicBezTo>
                  <a:pt x="284" y="1059"/>
                  <a:pt x="86" y="1199"/>
                  <a:pt x="44" y="1438"/>
                </a:cubicBezTo>
                <a:cubicBezTo>
                  <a:pt x="1" y="1675"/>
                  <a:pt x="98" y="1906"/>
                  <a:pt x="177" y="2128"/>
                </a:cubicBezTo>
                <a:cubicBezTo>
                  <a:pt x="371" y="2674"/>
                  <a:pt x="529" y="3231"/>
                  <a:pt x="657" y="3795"/>
                </a:cubicBezTo>
                <a:cubicBezTo>
                  <a:pt x="1173" y="6076"/>
                  <a:pt x="1176" y="8421"/>
                  <a:pt x="1157" y="10740"/>
                </a:cubicBezTo>
                <a:cubicBezTo>
                  <a:pt x="1137" y="13166"/>
                  <a:pt x="1119" y="15594"/>
                  <a:pt x="956" y="18015"/>
                </a:cubicBezTo>
                <a:cubicBezTo>
                  <a:pt x="873" y="19227"/>
                  <a:pt x="754" y="20438"/>
                  <a:pt x="578" y="21641"/>
                </a:cubicBezTo>
                <a:cubicBezTo>
                  <a:pt x="533" y="21947"/>
                  <a:pt x="484" y="22253"/>
                  <a:pt x="431" y="22559"/>
                </a:cubicBezTo>
                <a:cubicBezTo>
                  <a:pt x="386" y="22822"/>
                  <a:pt x="322" y="23092"/>
                  <a:pt x="343" y="23359"/>
                </a:cubicBezTo>
                <a:cubicBezTo>
                  <a:pt x="374" y="23781"/>
                  <a:pt x="660" y="24173"/>
                  <a:pt x="1161" y="24181"/>
                </a:cubicBezTo>
                <a:cubicBezTo>
                  <a:pt x="1165" y="24181"/>
                  <a:pt x="1169" y="24181"/>
                  <a:pt x="1173" y="24181"/>
                </a:cubicBezTo>
                <a:cubicBezTo>
                  <a:pt x="1371" y="24181"/>
                  <a:pt x="1540" y="24099"/>
                  <a:pt x="1654" y="23951"/>
                </a:cubicBezTo>
                <a:cubicBezTo>
                  <a:pt x="1675" y="23925"/>
                  <a:pt x="1683" y="23898"/>
                  <a:pt x="1682" y="23874"/>
                </a:cubicBezTo>
                <a:lnTo>
                  <a:pt x="1682" y="23874"/>
                </a:lnTo>
                <a:cubicBezTo>
                  <a:pt x="1847" y="23898"/>
                  <a:pt x="2014" y="23909"/>
                  <a:pt x="2180" y="23909"/>
                </a:cubicBezTo>
                <a:cubicBezTo>
                  <a:pt x="2943" y="23909"/>
                  <a:pt x="3699" y="23667"/>
                  <a:pt x="4311" y="23242"/>
                </a:cubicBezTo>
                <a:cubicBezTo>
                  <a:pt x="4708" y="22966"/>
                  <a:pt x="5045" y="22616"/>
                  <a:pt x="5275" y="22211"/>
                </a:cubicBezTo>
                <a:cubicBezTo>
                  <a:pt x="5529" y="21761"/>
                  <a:pt x="5637" y="21258"/>
                  <a:pt x="5672" y="20756"/>
                </a:cubicBezTo>
                <a:cubicBezTo>
                  <a:pt x="5745" y="19694"/>
                  <a:pt x="5474" y="18600"/>
                  <a:pt x="5753" y="17552"/>
                </a:cubicBezTo>
                <a:cubicBezTo>
                  <a:pt x="5970" y="16734"/>
                  <a:pt x="6573" y="16141"/>
                  <a:pt x="7340" y="15710"/>
                </a:cubicBezTo>
                <a:cubicBezTo>
                  <a:pt x="8075" y="15296"/>
                  <a:pt x="8888" y="15018"/>
                  <a:pt x="9665" y="14682"/>
                </a:cubicBezTo>
                <a:cubicBezTo>
                  <a:pt x="10395" y="14367"/>
                  <a:pt x="11138" y="13992"/>
                  <a:pt x="11650" y="13407"/>
                </a:cubicBezTo>
                <a:cubicBezTo>
                  <a:pt x="12358" y="12597"/>
                  <a:pt x="12435" y="11553"/>
                  <a:pt x="12147" y="10578"/>
                </a:cubicBezTo>
                <a:cubicBezTo>
                  <a:pt x="11808" y="9430"/>
                  <a:pt x="11016" y="8461"/>
                  <a:pt x="10472" y="7396"/>
                </a:cubicBezTo>
                <a:cubicBezTo>
                  <a:pt x="9923" y="6314"/>
                  <a:pt x="9632" y="5096"/>
                  <a:pt x="9791" y="3904"/>
                </a:cubicBezTo>
                <a:cubicBezTo>
                  <a:pt x="9926" y="2896"/>
                  <a:pt x="10412" y="1909"/>
                  <a:pt x="11209" y="1194"/>
                </a:cubicBezTo>
                <a:cubicBezTo>
                  <a:pt x="11406" y="1016"/>
                  <a:pt x="11621" y="858"/>
                  <a:pt x="11854" y="718"/>
                </a:cubicBezTo>
                <a:cubicBezTo>
                  <a:pt x="11960" y="654"/>
                  <a:pt x="11944" y="503"/>
                  <a:pt x="11818" y="468"/>
                </a:cubicBezTo>
                <a:cubicBezTo>
                  <a:pt x="10568" y="132"/>
                  <a:pt x="9284" y="0"/>
                  <a:pt x="7995"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txBox="1">
            <a:spLocks noGrp="1"/>
          </p:cNvSpPr>
          <p:nvPr>
            <p:ph type="title"/>
          </p:nvPr>
        </p:nvSpPr>
        <p:spPr>
          <a:xfrm>
            <a:off x="2886750" y="1000350"/>
            <a:ext cx="3370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 name="Google Shape;78;p3">
            <a:hlinkClick r:id="" action="ppaction://noaction"/>
          </p:cNvPr>
          <p:cNvSpPr txBox="1">
            <a:spLocks noGrp="1"/>
          </p:cNvSpPr>
          <p:nvPr>
            <p:ph type="subTitle" idx="1"/>
          </p:nvPr>
        </p:nvSpPr>
        <p:spPr>
          <a:xfrm>
            <a:off x="3923225" y="3369800"/>
            <a:ext cx="1297800" cy="591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Gloria Hallelujah"/>
              <a:buNone/>
              <a:defRPr sz="2000">
                <a:solidFill>
                  <a:schemeClr val="dk1"/>
                </a:solidFill>
                <a:latin typeface="Gloria Hallelujah"/>
                <a:ea typeface="Gloria Hallelujah"/>
                <a:cs typeface="Gloria Hallelujah"/>
                <a:sym typeface="Gloria Hallelujah"/>
              </a:defRPr>
            </a:lvl1pPr>
            <a:lvl2pPr lvl="1"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2pPr>
            <a:lvl3pPr lvl="2"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3pPr>
            <a:lvl4pPr lvl="3"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4pPr>
            <a:lvl5pPr lvl="4"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5pPr>
            <a:lvl6pPr lvl="5"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6pPr>
            <a:lvl7pPr lvl="6"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7pPr>
            <a:lvl8pPr lvl="7"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8pPr>
            <a:lvl9pPr lvl="8"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9pPr>
          </a:lstStyle>
          <a:p>
            <a:endParaRPr/>
          </a:p>
        </p:txBody>
      </p:sp>
      <p:sp>
        <p:nvSpPr>
          <p:cNvPr id="79" name="Google Shape;79;p3"/>
          <p:cNvSpPr txBox="1">
            <a:spLocks noGrp="1"/>
          </p:cNvSpPr>
          <p:nvPr>
            <p:ph type="subTitle" idx="2"/>
          </p:nvPr>
        </p:nvSpPr>
        <p:spPr>
          <a:xfrm>
            <a:off x="3041475" y="2310025"/>
            <a:ext cx="3061200" cy="591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Raleway SemiBold"/>
              <a:buNone/>
              <a:defRPr sz="16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2pPr>
            <a:lvl3pPr lvl="2"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3pPr>
            <a:lvl4pPr lvl="3"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4pPr>
            <a:lvl5pPr lvl="4"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5pPr>
            <a:lvl6pPr lvl="5"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6pPr>
            <a:lvl7pPr lvl="6"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7pPr>
            <a:lvl8pPr lvl="7"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8pPr>
            <a:lvl9pPr lvl="8"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9pPr>
          </a:lstStyle>
          <a:p>
            <a:endParaRPr/>
          </a:p>
        </p:txBody>
      </p:sp>
      <p:sp>
        <p:nvSpPr>
          <p:cNvPr id="80" name="Google Shape;80;p3"/>
          <p:cNvSpPr/>
          <p:nvPr/>
        </p:nvSpPr>
        <p:spPr>
          <a:xfrm rot="-906775">
            <a:off x="6750650" y="4662899"/>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3"/>
          <p:cNvGrpSpPr/>
          <p:nvPr/>
        </p:nvGrpSpPr>
        <p:grpSpPr>
          <a:xfrm rot="-5400000">
            <a:off x="8632925" y="439065"/>
            <a:ext cx="221772" cy="200884"/>
            <a:chOff x="1640475" y="1197075"/>
            <a:chExt cx="55475" cy="50250"/>
          </a:xfrm>
        </p:grpSpPr>
        <p:sp>
          <p:nvSpPr>
            <p:cNvPr id="82" name="Google Shape;82;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3"/>
          <p:cNvSpPr/>
          <p:nvPr/>
        </p:nvSpPr>
        <p:spPr>
          <a:xfrm rot="9965797">
            <a:off x="-406843" y="3256057"/>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3"/>
          <p:cNvGrpSpPr/>
          <p:nvPr/>
        </p:nvGrpSpPr>
        <p:grpSpPr>
          <a:xfrm rot="-6145098">
            <a:off x="1436337" y="4375587"/>
            <a:ext cx="433642" cy="392824"/>
            <a:chOff x="1640475" y="1197075"/>
            <a:chExt cx="55475" cy="50250"/>
          </a:xfrm>
        </p:grpSpPr>
        <p:sp>
          <p:nvSpPr>
            <p:cNvPr id="87" name="Google Shape;87;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3"/>
          <p:cNvGrpSpPr/>
          <p:nvPr/>
        </p:nvGrpSpPr>
        <p:grpSpPr>
          <a:xfrm rot="-5400000">
            <a:off x="8317492" y="3895034"/>
            <a:ext cx="244822" cy="221773"/>
            <a:chOff x="1640475" y="1197075"/>
            <a:chExt cx="55475" cy="50250"/>
          </a:xfrm>
        </p:grpSpPr>
        <p:sp>
          <p:nvSpPr>
            <p:cNvPr id="91" name="Google Shape;91;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p:nvPr/>
        </p:nvSpPr>
        <p:spPr>
          <a:xfrm rot="-4322283">
            <a:off x="255217" y="529011"/>
            <a:ext cx="580167" cy="13591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3"/>
          <p:cNvGrpSpPr/>
          <p:nvPr/>
        </p:nvGrpSpPr>
        <p:grpSpPr>
          <a:xfrm rot="-5400000">
            <a:off x="1361674" y="491897"/>
            <a:ext cx="221772" cy="200884"/>
            <a:chOff x="1640475" y="1197075"/>
            <a:chExt cx="55475" cy="50250"/>
          </a:xfrm>
        </p:grpSpPr>
        <p:sp>
          <p:nvSpPr>
            <p:cNvPr id="96" name="Google Shape;96;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9"/>
        <p:cNvGrpSpPr/>
        <p:nvPr/>
      </p:nvGrpSpPr>
      <p:grpSpPr>
        <a:xfrm>
          <a:off x="0" y="0"/>
          <a:ext cx="0" cy="0"/>
          <a:chOff x="0" y="0"/>
          <a:chExt cx="0" cy="0"/>
        </a:xfrm>
      </p:grpSpPr>
      <p:sp>
        <p:nvSpPr>
          <p:cNvPr id="100" name="Google Shape;100;p4"/>
          <p:cNvSpPr/>
          <p:nvPr/>
        </p:nvSpPr>
        <p:spPr>
          <a:xfrm>
            <a:off x="-410657" y="-145804"/>
            <a:ext cx="4197745" cy="1131860"/>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6752784">
            <a:off x="2051407" y="216393"/>
            <a:ext cx="1195911" cy="1089409"/>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72725" y="2861528"/>
            <a:ext cx="2676986" cy="2789665"/>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6594726" y="4161014"/>
            <a:ext cx="3033994" cy="1250590"/>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027407" y="-371325"/>
            <a:ext cx="3627154" cy="2893677"/>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txBox="1">
            <a:spLocks noGrp="1"/>
          </p:cNvSpPr>
          <p:nvPr>
            <p:ph type="title"/>
          </p:nvPr>
        </p:nvSpPr>
        <p:spPr>
          <a:xfrm>
            <a:off x="2085275" y="673465"/>
            <a:ext cx="49734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713225" y="1564120"/>
            <a:ext cx="7717500" cy="3043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Gloria Hallelujah"/>
              <a:buChar char="●"/>
              <a:defRPr sz="1100">
                <a:latin typeface="Raleway"/>
                <a:ea typeface="Raleway"/>
                <a:cs typeface="Raleway"/>
                <a:sym typeface="Raleway"/>
              </a:defRPr>
            </a:lvl1pPr>
            <a:lvl2pPr marL="914400" lvl="1"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2pPr>
            <a:lvl3pPr marL="1371600" lvl="2"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3pPr>
            <a:lvl4pPr marL="1828800" lvl="3"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4pPr>
            <a:lvl5pPr marL="2286000" lvl="4"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5pPr>
            <a:lvl6pPr marL="2743200" lvl="5"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6pPr>
            <a:lvl7pPr marL="3200400" lvl="6"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7pPr>
            <a:lvl8pPr marL="3657600" lvl="7"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8pPr>
            <a:lvl9pPr marL="4114800" lvl="8"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9pPr>
          </a:lstStyle>
          <a:p>
            <a:endParaRPr/>
          </a:p>
        </p:txBody>
      </p:sp>
      <p:grpSp>
        <p:nvGrpSpPr>
          <p:cNvPr id="107" name="Google Shape;107;p4"/>
          <p:cNvGrpSpPr/>
          <p:nvPr/>
        </p:nvGrpSpPr>
        <p:grpSpPr>
          <a:xfrm rot="1800041">
            <a:off x="8665997" y="4106761"/>
            <a:ext cx="221773" cy="200885"/>
            <a:chOff x="1640475" y="1197075"/>
            <a:chExt cx="55475" cy="50250"/>
          </a:xfrm>
        </p:grpSpPr>
        <p:sp>
          <p:nvSpPr>
            <p:cNvPr id="108" name="Google Shape;108;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4"/>
          <p:cNvGrpSpPr/>
          <p:nvPr/>
        </p:nvGrpSpPr>
        <p:grpSpPr>
          <a:xfrm rot="-9900030">
            <a:off x="667534" y="4625752"/>
            <a:ext cx="215932" cy="195605"/>
            <a:chOff x="1640475" y="1197075"/>
            <a:chExt cx="55475" cy="50250"/>
          </a:xfrm>
        </p:grpSpPr>
        <p:sp>
          <p:nvSpPr>
            <p:cNvPr id="112" name="Google Shape;112;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4"/>
          <p:cNvGrpSpPr/>
          <p:nvPr/>
        </p:nvGrpSpPr>
        <p:grpSpPr>
          <a:xfrm rot="-5400000">
            <a:off x="8514555" y="2548984"/>
            <a:ext cx="244822" cy="221773"/>
            <a:chOff x="1640475" y="1197075"/>
            <a:chExt cx="55475" cy="50250"/>
          </a:xfrm>
        </p:grpSpPr>
        <p:sp>
          <p:nvSpPr>
            <p:cNvPr id="116" name="Google Shape;116;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p:nvPr/>
        </p:nvSpPr>
        <p:spPr>
          <a:xfrm rot="912813">
            <a:off x="8372080" y="228912"/>
            <a:ext cx="529792"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4"/>
          <p:cNvGrpSpPr/>
          <p:nvPr/>
        </p:nvGrpSpPr>
        <p:grpSpPr>
          <a:xfrm rot="-5400000">
            <a:off x="313974" y="982572"/>
            <a:ext cx="221772" cy="200884"/>
            <a:chOff x="1640475" y="1197075"/>
            <a:chExt cx="55475" cy="50250"/>
          </a:xfrm>
        </p:grpSpPr>
        <p:sp>
          <p:nvSpPr>
            <p:cNvPr id="121" name="Google Shape;121;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4"/>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650986">
            <a:off x="1480420" y="4695682"/>
            <a:ext cx="1027315" cy="24067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8"/>
        <p:cNvGrpSpPr/>
        <p:nvPr/>
      </p:nvGrpSpPr>
      <p:grpSpPr>
        <a:xfrm>
          <a:off x="0" y="0"/>
          <a:ext cx="0" cy="0"/>
          <a:chOff x="0" y="0"/>
          <a:chExt cx="0" cy="0"/>
        </a:xfrm>
      </p:grpSpPr>
      <p:sp>
        <p:nvSpPr>
          <p:cNvPr id="259" name="Google Shape;259;p11"/>
          <p:cNvSpPr/>
          <p:nvPr/>
        </p:nvSpPr>
        <p:spPr>
          <a:xfrm rot="10800000">
            <a:off x="-157853" y="4139715"/>
            <a:ext cx="2673716" cy="1310885"/>
          </a:xfrm>
          <a:custGeom>
            <a:avLst/>
            <a:gdLst/>
            <a:ahLst/>
            <a:cxnLst/>
            <a:rect l="l" t="t" r="r" b="b"/>
            <a:pathLst>
              <a:path w="16766" h="8220" extrusionOk="0">
                <a:moveTo>
                  <a:pt x="16619" y="0"/>
                </a:moveTo>
                <a:lnTo>
                  <a:pt x="1" y="306"/>
                </a:lnTo>
                <a:cubicBezTo>
                  <a:pt x="61" y="421"/>
                  <a:pt x="130" y="530"/>
                  <a:pt x="209" y="629"/>
                </a:cubicBezTo>
                <a:cubicBezTo>
                  <a:pt x="561" y="1077"/>
                  <a:pt x="1090" y="1341"/>
                  <a:pt x="1620" y="1341"/>
                </a:cubicBezTo>
                <a:cubicBezTo>
                  <a:pt x="1653" y="1341"/>
                  <a:pt x="1687" y="1340"/>
                  <a:pt x="1720" y="1338"/>
                </a:cubicBezTo>
                <a:cubicBezTo>
                  <a:pt x="2137" y="1311"/>
                  <a:pt x="2547" y="1128"/>
                  <a:pt x="2959" y="1128"/>
                </a:cubicBezTo>
                <a:cubicBezTo>
                  <a:pt x="3033" y="1128"/>
                  <a:pt x="3106" y="1133"/>
                  <a:pt x="3180" y="1147"/>
                </a:cubicBezTo>
                <a:cubicBezTo>
                  <a:pt x="3277" y="1165"/>
                  <a:pt x="3367" y="1194"/>
                  <a:pt x="3455" y="1233"/>
                </a:cubicBezTo>
                <a:cubicBezTo>
                  <a:pt x="3474" y="1242"/>
                  <a:pt x="3493" y="1250"/>
                  <a:pt x="3511" y="1261"/>
                </a:cubicBezTo>
                <a:lnTo>
                  <a:pt x="3512" y="1261"/>
                </a:lnTo>
                <a:cubicBezTo>
                  <a:pt x="4178" y="1599"/>
                  <a:pt x="4587" y="2502"/>
                  <a:pt x="5216" y="2997"/>
                </a:cubicBezTo>
                <a:cubicBezTo>
                  <a:pt x="5642" y="3331"/>
                  <a:pt x="6137" y="3458"/>
                  <a:pt x="6653" y="3458"/>
                </a:cubicBezTo>
                <a:cubicBezTo>
                  <a:pt x="7281" y="3458"/>
                  <a:pt x="7939" y="3268"/>
                  <a:pt x="8534" y="3032"/>
                </a:cubicBezTo>
                <a:cubicBezTo>
                  <a:pt x="9061" y="2823"/>
                  <a:pt x="9606" y="2582"/>
                  <a:pt x="10155" y="2582"/>
                </a:cubicBezTo>
                <a:cubicBezTo>
                  <a:pt x="10271" y="2582"/>
                  <a:pt x="10386" y="2593"/>
                  <a:pt x="10502" y="2617"/>
                </a:cubicBezTo>
                <a:cubicBezTo>
                  <a:pt x="11491" y="2819"/>
                  <a:pt x="12129" y="3901"/>
                  <a:pt x="12548" y="4929"/>
                </a:cubicBezTo>
                <a:cubicBezTo>
                  <a:pt x="12966" y="5958"/>
                  <a:pt x="13334" y="7102"/>
                  <a:pt x="14165" y="7742"/>
                </a:cubicBezTo>
                <a:cubicBezTo>
                  <a:pt x="14587" y="8068"/>
                  <a:pt x="15094" y="8220"/>
                  <a:pt x="15606" y="8220"/>
                </a:cubicBezTo>
                <a:cubicBezTo>
                  <a:pt x="16002" y="8220"/>
                  <a:pt x="16401" y="8129"/>
                  <a:pt x="16766" y="7956"/>
                </a:cubicBezTo>
                <a:lnTo>
                  <a:pt x="16619" y="0"/>
                </a:ln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rot="10800000">
            <a:off x="-684513" y="-456871"/>
            <a:ext cx="2285560" cy="4165328"/>
          </a:xfrm>
          <a:custGeom>
            <a:avLst/>
            <a:gdLst/>
            <a:ahLst/>
            <a:cxnLst/>
            <a:rect l="l" t="t" r="r" b="b"/>
            <a:pathLst>
              <a:path w="14332" h="26119" extrusionOk="0">
                <a:moveTo>
                  <a:pt x="12104" y="0"/>
                </a:moveTo>
                <a:cubicBezTo>
                  <a:pt x="11836" y="0"/>
                  <a:pt x="11579" y="100"/>
                  <a:pt x="11338" y="207"/>
                </a:cubicBezTo>
                <a:cubicBezTo>
                  <a:pt x="11049" y="335"/>
                  <a:pt x="10764" y="475"/>
                  <a:pt x="10478" y="610"/>
                </a:cubicBezTo>
                <a:cubicBezTo>
                  <a:pt x="9890" y="885"/>
                  <a:pt x="9294" y="1149"/>
                  <a:pt x="8713" y="1440"/>
                </a:cubicBezTo>
                <a:cubicBezTo>
                  <a:pt x="8495" y="1549"/>
                  <a:pt x="8298" y="1691"/>
                  <a:pt x="8201" y="1922"/>
                </a:cubicBezTo>
                <a:cubicBezTo>
                  <a:pt x="8095" y="2174"/>
                  <a:pt x="8110" y="2467"/>
                  <a:pt x="8106" y="2735"/>
                </a:cubicBezTo>
                <a:cubicBezTo>
                  <a:pt x="8097" y="3377"/>
                  <a:pt x="8121" y="4019"/>
                  <a:pt x="8176" y="4658"/>
                </a:cubicBezTo>
                <a:cubicBezTo>
                  <a:pt x="8228" y="5277"/>
                  <a:pt x="8331" y="5899"/>
                  <a:pt x="8283" y="6521"/>
                </a:cubicBezTo>
                <a:cubicBezTo>
                  <a:pt x="8242" y="7056"/>
                  <a:pt x="8055" y="7556"/>
                  <a:pt x="7761" y="8004"/>
                </a:cubicBezTo>
                <a:cubicBezTo>
                  <a:pt x="7173" y="8897"/>
                  <a:pt x="6276" y="9476"/>
                  <a:pt x="5434" y="10099"/>
                </a:cubicBezTo>
                <a:cubicBezTo>
                  <a:pt x="5008" y="10415"/>
                  <a:pt x="4600" y="10769"/>
                  <a:pt x="4338" y="11238"/>
                </a:cubicBezTo>
                <a:cubicBezTo>
                  <a:pt x="4078" y="11703"/>
                  <a:pt x="3973" y="12231"/>
                  <a:pt x="3932" y="12758"/>
                </a:cubicBezTo>
                <a:cubicBezTo>
                  <a:pt x="3854" y="13776"/>
                  <a:pt x="4023" y="14819"/>
                  <a:pt x="3717" y="15812"/>
                </a:cubicBezTo>
                <a:cubicBezTo>
                  <a:pt x="3574" y="16273"/>
                  <a:pt x="3319" y="16702"/>
                  <a:pt x="2917" y="16981"/>
                </a:cubicBezTo>
                <a:cubicBezTo>
                  <a:pt x="2489" y="17279"/>
                  <a:pt x="1977" y="17419"/>
                  <a:pt x="1536" y="17694"/>
                </a:cubicBezTo>
                <a:cubicBezTo>
                  <a:pt x="639" y="18252"/>
                  <a:pt x="327" y="19323"/>
                  <a:pt x="152" y="20304"/>
                </a:cubicBezTo>
                <a:cubicBezTo>
                  <a:pt x="48" y="20891"/>
                  <a:pt x="1" y="21500"/>
                  <a:pt x="140" y="22087"/>
                </a:cubicBezTo>
                <a:cubicBezTo>
                  <a:pt x="259" y="22589"/>
                  <a:pt x="523" y="23040"/>
                  <a:pt x="855" y="23429"/>
                </a:cubicBezTo>
                <a:cubicBezTo>
                  <a:pt x="1544" y="24236"/>
                  <a:pt x="3187" y="24329"/>
                  <a:pt x="3333" y="25366"/>
                </a:cubicBezTo>
                <a:cubicBezTo>
                  <a:pt x="3413" y="25937"/>
                  <a:pt x="4213" y="26116"/>
                  <a:pt x="4450" y="26116"/>
                </a:cubicBezTo>
                <a:cubicBezTo>
                  <a:pt x="4499" y="26116"/>
                  <a:pt x="4524" y="26108"/>
                  <a:pt x="4512" y="26094"/>
                </a:cubicBezTo>
                <a:lnTo>
                  <a:pt x="4512" y="26094"/>
                </a:lnTo>
                <a:cubicBezTo>
                  <a:pt x="5752" y="26098"/>
                  <a:pt x="6992" y="26103"/>
                  <a:pt x="8231" y="26108"/>
                </a:cubicBezTo>
                <a:cubicBezTo>
                  <a:pt x="8884" y="26110"/>
                  <a:pt x="9536" y="26113"/>
                  <a:pt x="10188" y="26115"/>
                </a:cubicBezTo>
                <a:cubicBezTo>
                  <a:pt x="10509" y="26116"/>
                  <a:pt x="10831" y="26117"/>
                  <a:pt x="11153" y="26118"/>
                </a:cubicBezTo>
                <a:cubicBezTo>
                  <a:pt x="11181" y="26118"/>
                  <a:pt x="11210" y="26118"/>
                  <a:pt x="11238" y="26118"/>
                </a:cubicBezTo>
                <a:cubicBezTo>
                  <a:pt x="11502" y="26118"/>
                  <a:pt x="11768" y="26112"/>
                  <a:pt x="12030" y="26066"/>
                </a:cubicBezTo>
                <a:cubicBezTo>
                  <a:pt x="12510" y="25980"/>
                  <a:pt x="12981" y="25708"/>
                  <a:pt x="13161" y="25232"/>
                </a:cubicBezTo>
                <a:cubicBezTo>
                  <a:pt x="13200" y="25130"/>
                  <a:pt x="13224" y="25017"/>
                  <a:pt x="13222" y="24907"/>
                </a:cubicBezTo>
                <a:cubicBezTo>
                  <a:pt x="13220" y="24778"/>
                  <a:pt x="13107" y="24687"/>
                  <a:pt x="13042" y="24582"/>
                </a:cubicBezTo>
                <a:cubicBezTo>
                  <a:pt x="12914" y="24378"/>
                  <a:pt x="12829" y="24154"/>
                  <a:pt x="12777" y="23918"/>
                </a:cubicBezTo>
                <a:cubicBezTo>
                  <a:pt x="12667" y="23424"/>
                  <a:pt x="12700" y="22903"/>
                  <a:pt x="12760" y="22402"/>
                </a:cubicBezTo>
                <a:cubicBezTo>
                  <a:pt x="12825" y="21856"/>
                  <a:pt x="12928" y="21313"/>
                  <a:pt x="12991" y="20766"/>
                </a:cubicBezTo>
                <a:cubicBezTo>
                  <a:pt x="13138" y="19498"/>
                  <a:pt x="13165" y="18220"/>
                  <a:pt x="13259" y="16947"/>
                </a:cubicBezTo>
                <a:cubicBezTo>
                  <a:pt x="13306" y="16306"/>
                  <a:pt x="13371" y="15667"/>
                  <a:pt x="13476" y="15033"/>
                </a:cubicBezTo>
                <a:cubicBezTo>
                  <a:pt x="13580" y="14418"/>
                  <a:pt x="13717" y="13809"/>
                  <a:pt x="13850" y="13199"/>
                </a:cubicBezTo>
                <a:cubicBezTo>
                  <a:pt x="14117" y="11977"/>
                  <a:pt x="14332" y="10761"/>
                  <a:pt x="14312" y="9506"/>
                </a:cubicBezTo>
                <a:cubicBezTo>
                  <a:pt x="14292" y="8213"/>
                  <a:pt x="14104" y="6931"/>
                  <a:pt x="14032" y="5641"/>
                </a:cubicBezTo>
                <a:cubicBezTo>
                  <a:pt x="13973" y="4552"/>
                  <a:pt x="14026" y="3448"/>
                  <a:pt x="13821" y="2371"/>
                </a:cubicBezTo>
                <a:cubicBezTo>
                  <a:pt x="13723" y="1854"/>
                  <a:pt x="13559" y="1346"/>
                  <a:pt x="13296" y="889"/>
                </a:cubicBezTo>
                <a:cubicBezTo>
                  <a:pt x="13046" y="456"/>
                  <a:pt x="12681" y="18"/>
                  <a:pt x="12141" y="1"/>
                </a:cubicBezTo>
                <a:cubicBezTo>
                  <a:pt x="12128" y="1"/>
                  <a:pt x="12116" y="0"/>
                  <a:pt x="12104"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rot="10800000">
            <a:off x="6791989" y="-953560"/>
            <a:ext cx="2590312" cy="1991683"/>
          </a:xfrm>
          <a:custGeom>
            <a:avLst/>
            <a:gdLst/>
            <a:ahLst/>
            <a:cxnLst/>
            <a:rect l="l" t="t" r="r" b="b"/>
            <a:pathLst>
              <a:path w="16243" h="12489" extrusionOk="0">
                <a:moveTo>
                  <a:pt x="3844" y="0"/>
                </a:moveTo>
                <a:cubicBezTo>
                  <a:pt x="3285" y="0"/>
                  <a:pt x="2723" y="148"/>
                  <a:pt x="2228" y="400"/>
                </a:cubicBezTo>
                <a:cubicBezTo>
                  <a:pt x="1280" y="883"/>
                  <a:pt x="590" y="1767"/>
                  <a:pt x="156" y="2720"/>
                </a:cubicBezTo>
                <a:cubicBezTo>
                  <a:pt x="49" y="2956"/>
                  <a:pt x="1" y="3596"/>
                  <a:pt x="54" y="3596"/>
                </a:cubicBezTo>
                <a:cubicBezTo>
                  <a:pt x="57" y="3596"/>
                  <a:pt x="61" y="3593"/>
                  <a:pt x="66" y="3588"/>
                </a:cubicBezTo>
                <a:cubicBezTo>
                  <a:pt x="269" y="4868"/>
                  <a:pt x="1355" y="5759"/>
                  <a:pt x="2294" y="6557"/>
                </a:cubicBezTo>
                <a:cubicBezTo>
                  <a:pt x="3560" y="7632"/>
                  <a:pt x="4723" y="8824"/>
                  <a:pt x="5756" y="10126"/>
                </a:cubicBezTo>
                <a:cubicBezTo>
                  <a:pt x="6340" y="10862"/>
                  <a:pt x="6881" y="11633"/>
                  <a:pt x="7379" y="12430"/>
                </a:cubicBezTo>
                <a:cubicBezTo>
                  <a:pt x="7403" y="12468"/>
                  <a:pt x="7442" y="12488"/>
                  <a:pt x="7481" y="12488"/>
                </a:cubicBezTo>
                <a:cubicBezTo>
                  <a:pt x="7510" y="12488"/>
                  <a:pt x="7539" y="12478"/>
                  <a:pt x="7563" y="12456"/>
                </a:cubicBezTo>
                <a:cubicBezTo>
                  <a:pt x="9372" y="10767"/>
                  <a:pt x="11182" y="9079"/>
                  <a:pt x="12991" y="7391"/>
                </a:cubicBezTo>
                <a:cubicBezTo>
                  <a:pt x="13444" y="6969"/>
                  <a:pt x="13897" y="6547"/>
                  <a:pt x="14348" y="6125"/>
                </a:cubicBezTo>
                <a:cubicBezTo>
                  <a:pt x="14774" y="5728"/>
                  <a:pt x="15224" y="5346"/>
                  <a:pt x="15621" y="4920"/>
                </a:cubicBezTo>
                <a:cubicBezTo>
                  <a:pt x="15956" y="4561"/>
                  <a:pt x="16230" y="4130"/>
                  <a:pt x="16237" y="3625"/>
                </a:cubicBezTo>
                <a:cubicBezTo>
                  <a:pt x="16243" y="3173"/>
                  <a:pt x="16055" y="2737"/>
                  <a:pt x="15772" y="2393"/>
                </a:cubicBezTo>
                <a:cubicBezTo>
                  <a:pt x="15118" y="1597"/>
                  <a:pt x="13969" y="1326"/>
                  <a:pt x="12990" y="1230"/>
                </a:cubicBezTo>
                <a:cubicBezTo>
                  <a:pt x="12782" y="1209"/>
                  <a:pt x="12575" y="1199"/>
                  <a:pt x="12369" y="1199"/>
                </a:cubicBezTo>
                <a:cubicBezTo>
                  <a:pt x="11579" y="1199"/>
                  <a:pt x="10805" y="1344"/>
                  <a:pt x="10046" y="1589"/>
                </a:cubicBezTo>
                <a:cubicBezTo>
                  <a:pt x="9458" y="1779"/>
                  <a:pt x="8842" y="1996"/>
                  <a:pt x="8230" y="1996"/>
                </a:cubicBezTo>
                <a:cubicBezTo>
                  <a:pt x="7924" y="1996"/>
                  <a:pt x="7618" y="1942"/>
                  <a:pt x="7317" y="1801"/>
                </a:cubicBezTo>
                <a:cubicBezTo>
                  <a:pt x="6411" y="1378"/>
                  <a:pt x="5786" y="517"/>
                  <a:pt x="4835" y="170"/>
                </a:cubicBezTo>
                <a:cubicBezTo>
                  <a:pt x="4516" y="54"/>
                  <a:pt x="4181" y="0"/>
                  <a:pt x="3844" y="0"/>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rot="10800000">
            <a:off x="7388097" y="1594175"/>
            <a:ext cx="1983041" cy="3856424"/>
          </a:xfrm>
          <a:custGeom>
            <a:avLst/>
            <a:gdLst/>
            <a:ahLst/>
            <a:cxnLst/>
            <a:rect l="l" t="t" r="r" b="b"/>
            <a:pathLst>
              <a:path w="12435" h="24182" extrusionOk="0">
                <a:moveTo>
                  <a:pt x="7995" y="0"/>
                </a:moveTo>
                <a:cubicBezTo>
                  <a:pt x="6753" y="0"/>
                  <a:pt x="5507" y="123"/>
                  <a:pt x="4282" y="305"/>
                </a:cubicBezTo>
                <a:cubicBezTo>
                  <a:pt x="3647" y="400"/>
                  <a:pt x="3014" y="509"/>
                  <a:pt x="2384" y="629"/>
                </a:cubicBezTo>
                <a:cubicBezTo>
                  <a:pt x="1767" y="745"/>
                  <a:pt x="1135" y="843"/>
                  <a:pt x="528" y="997"/>
                </a:cubicBezTo>
                <a:cubicBezTo>
                  <a:pt x="284" y="1059"/>
                  <a:pt x="86" y="1199"/>
                  <a:pt x="44" y="1438"/>
                </a:cubicBezTo>
                <a:cubicBezTo>
                  <a:pt x="1" y="1675"/>
                  <a:pt x="98" y="1906"/>
                  <a:pt x="177" y="2128"/>
                </a:cubicBezTo>
                <a:cubicBezTo>
                  <a:pt x="371" y="2674"/>
                  <a:pt x="529" y="3231"/>
                  <a:pt x="657" y="3795"/>
                </a:cubicBezTo>
                <a:cubicBezTo>
                  <a:pt x="1173" y="6076"/>
                  <a:pt x="1176" y="8421"/>
                  <a:pt x="1157" y="10740"/>
                </a:cubicBezTo>
                <a:cubicBezTo>
                  <a:pt x="1137" y="13166"/>
                  <a:pt x="1119" y="15594"/>
                  <a:pt x="956" y="18015"/>
                </a:cubicBezTo>
                <a:cubicBezTo>
                  <a:pt x="873" y="19227"/>
                  <a:pt x="754" y="20438"/>
                  <a:pt x="578" y="21641"/>
                </a:cubicBezTo>
                <a:cubicBezTo>
                  <a:pt x="533" y="21947"/>
                  <a:pt x="484" y="22253"/>
                  <a:pt x="431" y="22559"/>
                </a:cubicBezTo>
                <a:cubicBezTo>
                  <a:pt x="386" y="22822"/>
                  <a:pt x="322" y="23092"/>
                  <a:pt x="343" y="23359"/>
                </a:cubicBezTo>
                <a:cubicBezTo>
                  <a:pt x="374" y="23781"/>
                  <a:pt x="660" y="24173"/>
                  <a:pt x="1161" y="24181"/>
                </a:cubicBezTo>
                <a:cubicBezTo>
                  <a:pt x="1165" y="24181"/>
                  <a:pt x="1169" y="24181"/>
                  <a:pt x="1173" y="24181"/>
                </a:cubicBezTo>
                <a:cubicBezTo>
                  <a:pt x="1371" y="24181"/>
                  <a:pt x="1540" y="24099"/>
                  <a:pt x="1654" y="23951"/>
                </a:cubicBezTo>
                <a:cubicBezTo>
                  <a:pt x="1675" y="23925"/>
                  <a:pt x="1683" y="23898"/>
                  <a:pt x="1682" y="23874"/>
                </a:cubicBezTo>
                <a:lnTo>
                  <a:pt x="1682" y="23874"/>
                </a:lnTo>
                <a:cubicBezTo>
                  <a:pt x="1847" y="23898"/>
                  <a:pt x="2014" y="23909"/>
                  <a:pt x="2180" y="23909"/>
                </a:cubicBezTo>
                <a:cubicBezTo>
                  <a:pt x="2943" y="23909"/>
                  <a:pt x="3699" y="23667"/>
                  <a:pt x="4311" y="23242"/>
                </a:cubicBezTo>
                <a:cubicBezTo>
                  <a:pt x="4708" y="22966"/>
                  <a:pt x="5045" y="22616"/>
                  <a:pt x="5275" y="22211"/>
                </a:cubicBezTo>
                <a:cubicBezTo>
                  <a:pt x="5529" y="21761"/>
                  <a:pt x="5637" y="21258"/>
                  <a:pt x="5672" y="20756"/>
                </a:cubicBezTo>
                <a:cubicBezTo>
                  <a:pt x="5745" y="19694"/>
                  <a:pt x="5474" y="18600"/>
                  <a:pt x="5753" y="17552"/>
                </a:cubicBezTo>
                <a:cubicBezTo>
                  <a:pt x="5970" y="16734"/>
                  <a:pt x="6573" y="16141"/>
                  <a:pt x="7340" y="15710"/>
                </a:cubicBezTo>
                <a:cubicBezTo>
                  <a:pt x="8075" y="15296"/>
                  <a:pt x="8888" y="15018"/>
                  <a:pt x="9665" y="14682"/>
                </a:cubicBezTo>
                <a:cubicBezTo>
                  <a:pt x="10395" y="14367"/>
                  <a:pt x="11138" y="13992"/>
                  <a:pt x="11650" y="13407"/>
                </a:cubicBezTo>
                <a:cubicBezTo>
                  <a:pt x="12358" y="12597"/>
                  <a:pt x="12435" y="11553"/>
                  <a:pt x="12147" y="10578"/>
                </a:cubicBezTo>
                <a:cubicBezTo>
                  <a:pt x="11808" y="9430"/>
                  <a:pt x="11016" y="8461"/>
                  <a:pt x="10472" y="7396"/>
                </a:cubicBezTo>
                <a:cubicBezTo>
                  <a:pt x="9923" y="6314"/>
                  <a:pt x="9632" y="5096"/>
                  <a:pt x="9791" y="3904"/>
                </a:cubicBezTo>
                <a:cubicBezTo>
                  <a:pt x="9926" y="2896"/>
                  <a:pt x="10412" y="1909"/>
                  <a:pt x="11209" y="1194"/>
                </a:cubicBezTo>
                <a:cubicBezTo>
                  <a:pt x="11406" y="1016"/>
                  <a:pt x="11621" y="858"/>
                  <a:pt x="11854" y="718"/>
                </a:cubicBezTo>
                <a:cubicBezTo>
                  <a:pt x="11960" y="654"/>
                  <a:pt x="11944" y="503"/>
                  <a:pt x="11818" y="468"/>
                </a:cubicBezTo>
                <a:cubicBezTo>
                  <a:pt x="10568" y="132"/>
                  <a:pt x="9284" y="0"/>
                  <a:pt x="7995"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txBox="1">
            <a:spLocks noGrp="1"/>
          </p:cNvSpPr>
          <p:nvPr>
            <p:ph type="title" hasCustomPrompt="1"/>
          </p:nvPr>
        </p:nvSpPr>
        <p:spPr>
          <a:xfrm>
            <a:off x="3196100" y="1106125"/>
            <a:ext cx="27519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64" name="Google Shape;264;p11"/>
          <p:cNvSpPr txBox="1">
            <a:spLocks noGrp="1"/>
          </p:cNvSpPr>
          <p:nvPr>
            <p:ph type="title" idx="2"/>
          </p:nvPr>
        </p:nvSpPr>
        <p:spPr>
          <a:xfrm>
            <a:off x="2835100" y="3533700"/>
            <a:ext cx="34740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265" name="Google Shape;265;p11"/>
          <p:cNvGrpSpPr/>
          <p:nvPr/>
        </p:nvGrpSpPr>
        <p:grpSpPr>
          <a:xfrm rot="4499945">
            <a:off x="238776" y="4505523"/>
            <a:ext cx="215934" cy="195605"/>
            <a:chOff x="1640475" y="1197075"/>
            <a:chExt cx="55475" cy="50250"/>
          </a:xfrm>
        </p:grpSpPr>
        <p:sp>
          <p:nvSpPr>
            <p:cNvPr id="266" name="Google Shape;266;p1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11"/>
          <p:cNvGrpSpPr/>
          <p:nvPr/>
        </p:nvGrpSpPr>
        <p:grpSpPr>
          <a:xfrm rot="5627155">
            <a:off x="558570" y="1047404"/>
            <a:ext cx="267257" cy="242085"/>
            <a:chOff x="1640475" y="1197075"/>
            <a:chExt cx="55475" cy="50250"/>
          </a:xfrm>
        </p:grpSpPr>
        <p:sp>
          <p:nvSpPr>
            <p:cNvPr id="270" name="Google Shape;270;p1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11"/>
          <p:cNvSpPr/>
          <p:nvPr/>
        </p:nvSpPr>
        <p:spPr>
          <a:xfrm rot="9000107" flipH="1">
            <a:off x="1795856" y="321729"/>
            <a:ext cx="615242" cy="14412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rot="5400117" flipH="1">
            <a:off x="8313434" y="4440398"/>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11"/>
          <p:cNvGrpSpPr/>
          <p:nvPr/>
        </p:nvGrpSpPr>
        <p:grpSpPr>
          <a:xfrm rot="6300044">
            <a:off x="7574076" y="4480872"/>
            <a:ext cx="228603" cy="207086"/>
            <a:chOff x="1640475" y="1197075"/>
            <a:chExt cx="55475" cy="50250"/>
          </a:xfrm>
        </p:grpSpPr>
        <p:sp>
          <p:nvSpPr>
            <p:cNvPr id="276" name="Google Shape;276;p1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11"/>
          <p:cNvSpPr/>
          <p:nvPr/>
        </p:nvSpPr>
        <p:spPr>
          <a:xfrm rot="-1919016">
            <a:off x="8596771" y="46344"/>
            <a:ext cx="809521" cy="1268426"/>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281"/>
        <p:cNvGrpSpPr/>
        <p:nvPr/>
      </p:nvGrpSpPr>
      <p:grpSpPr>
        <a:xfrm>
          <a:off x="0" y="0"/>
          <a:ext cx="0" cy="0"/>
          <a:chOff x="0" y="0"/>
          <a:chExt cx="0" cy="0"/>
        </a:xfrm>
      </p:grpSpPr>
      <p:sp>
        <p:nvSpPr>
          <p:cNvPr id="282" name="Google Shape;282;p13"/>
          <p:cNvSpPr/>
          <p:nvPr/>
        </p:nvSpPr>
        <p:spPr>
          <a:xfrm>
            <a:off x="5203188" y="3304363"/>
            <a:ext cx="4205930" cy="2291529"/>
          </a:xfrm>
          <a:custGeom>
            <a:avLst/>
            <a:gdLst/>
            <a:ahLst/>
            <a:cxnLst/>
            <a:rect l="l" t="t" r="r" b="b"/>
            <a:pathLst>
              <a:path w="26175" h="14261" extrusionOk="0">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450899" y="3428735"/>
            <a:ext cx="2089708" cy="2096136"/>
          </a:xfrm>
          <a:custGeom>
            <a:avLst/>
            <a:gdLst/>
            <a:ahLst/>
            <a:cxnLst/>
            <a:rect l="l" t="t" r="r" b="b"/>
            <a:pathLst>
              <a:path w="13005" h="13045" extrusionOk="0">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317690" y="-239105"/>
            <a:ext cx="3916858" cy="1383980"/>
          </a:xfrm>
          <a:custGeom>
            <a:avLst/>
            <a:gdLst/>
            <a:ahLst/>
            <a:cxnLst/>
            <a:rect l="l" t="t" r="r" b="b"/>
            <a:pathLst>
              <a:path w="24376" h="8613" extrusionOk="0">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p:nvPr/>
        </p:nvSpPr>
        <p:spPr>
          <a:xfrm>
            <a:off x="5829867" y="-831076"/>
            <a:ext cx="4345244" cy="3055586"/>
          </a:xfrm>
          <a:custGeom>
            <a:avLst/>
            <a:gdLst/>
            <a:ahLst/>
            <a:cxnLst/>
            <a:rect l="l" t="t" r="r" b="b"/>
            <a:pathLst>
              <a:path w="27042" h="19016" extrusionOk="0">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3"/>
          <p:cNvSpPr txBox="1">
            <a:spLocks noGrp="1"/>
          </p:cNvSpPr>
          <p:nvPr>
            <p:ph type="title"/>
          </p:nvPr>
        </p:nvSpPr>
        <p:spPr>
          <a:xfrm>
            <a:off x="2288175" y="673625"/>
            <a:ext cx="45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287" name="Google Shape;287;p13"/>
          <p:cNvSpPr txBox="1">
            <a:spLocks noGrp="1"/>
          </p:cNvSpPr>
          <p:nvPr>
            <p:ph type="title" idx="2"/>
          </p:nvPr>
        </p:nvSpPr>
        <p:spPr>
          <a:xfrm>
            <a:off x="800269"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8" name="Google Shape;288;p13"/>
          <p:cNvSpPr txBox="1">
            <a:spLocks noGrp="1"/>
          </p:cNvSpPr>
          <p:nvPr>
            <p:ph type="subTitle" idx="1"/>
          </p:nvPr>
        </p:nvSpPr>
        <p:spPr>
          <a:xfrm>
            <a:off x="704869" y="26503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89" name="Google Shape;289;p13"/>
          <p:cNvSpPr txBox="1">
            <a:spLocks noGrp="1"/>
          </p:cNvSpPr>
          <p:nvPr>
            <p:ph type="title" idx="3"/>
          </p:nvPr>
        </p:nvSpPr>
        <p:spPr>
          <a:xfrm>
            <a:off x="3419624"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0" name="Google Shape;290;p13"/>
          <p:cNvSpPr txBox="1">
            <a:spLocks noGrp="1"/>
          </p:cNvSpPr>
          <p:nvPr>
            <p:ph type="subTitle" idx="4"/>
          </p:nvPr>
        </p:nvSpPr>
        <p:spPr>
          <a:xfrm>
            <a:off x="3324974" y="26503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1" name="Google Shape;291;p13"/>
          <p:cNvSpPr txBox="1">
            <a:spLocks noGrp="1"/>
          </p:cNvSpPr>
          <p:nvPr>
            <p:ph type="title" idx="5"/>
          </p:nvPr>
        </p:nvSpPr>
        <p:spPr>
          <a:xfrm>
            <a:off x="800269"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2" name="Google Shape;292;p13"/>
          <p:cNvSpPr txBox="1">
            <a:spLocks noGrp="1"/>
          </p:cNvSpPr>
          <p:nvPr>
            <p:ph type="subTitle" idx="6"/>
          </p:nvPr>
        </p:nvSpPr>
        <p:spPr>
          <a:xfrm>
            <a:off x="704869" y="40837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3" name="Google Shape;293;p13"/>
          <p:cNvSpPr txBox="1">
            <a:spLocks noGrp="1"/>
          </p:cNvSpPr>
          <p:nvPr>
            <p:ph type="title" idx="7"/>
          </p:nvPr>
        </p:nvSpPr>
        <p:spPr>
          <a:xfrm>
            <a:off x="3419624"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4" name="Google Shape;294;p13"/>
          <p:cNvSpPr txBox="1">
            <a:spLocks noGrp="1"/>
          </p:cNvSpPr>
          <p:nvPr>
            <p:ph type="subTitle" idx="8"/>
          </p:nvPr>
        </p:nvSpPr>
        <p:spPr>
          <a:xfrm>
            <a:off x="3324749" y="40837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5" name="Google Shape;295;p13"/>
          <p:cNvSpPr txBox="1">
            <a:spLocks noGrp="1"/>
          </p:cNvSpPr>
          <p:nvPr>
            <p:ph type="title" idx="9"/>
          </p:nvPr>
        </p:nvSpPr>
        <p:spPr>
          <a:xfrm>
            <a:off x="6038978"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6" name="Google Shape;296;p13"/>
          <p:cNvSpPr txBox="1">
            <a:spLocks noGrp="1"/>
          </p:cNvSpPr>
          <p:nvPr>
            <p:ph type="subTitle" idx="13"/>
          </p:nvPr>
        </p:nvSpPr>
        <p:spPr>
          <a:xfrm>
            <a:off x="5944778" y="2650375"/>
            <a:ext cx="24939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7" name="Google Shape;297;p13"/>
          <p:cNvSpPr txBox="1">
            <a:spLocks noGrp="1"/>
          </p:cNvSpPr>
          <p:nvPr>
            <p:ph type="title" idx="14"/>
          </p:nvPr>
        </p:nvSpPr>
        <p:spPr>
          <a:xfrm>
            <a:off x="6038978"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8" name="Google Shape;298;p13"/>
          <p:cNvSpPr txBox="1">
            <a:spLocks noGrp="1"/>
          </p:cNvSpPr>
          <p:nvPr>
            <p:ph type="subTitle" idx="15"/>
          </p:nvPr>
        </p:nvSpPr>
        <p:spPr>
          <a:xfrm>
            <a:off x="5944328" y="4083775"/>
            <a:ext cx="24948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grpSp>
        <p:nvGrpSpPr>
          <p:cNvPr id="299" name="Google Shape;299;p13"/>
          <p:cNvGrpSpPr/>
          <p:nvPr/>
        </p:nvGrpSpPr>
        <p:grpSpPr>
          <a:xfrm rot="-900055">
            <a:off x="1167109" y="4603778"/>
            <a:ext cx="215934" cy="195605"/>
            <a:chOff x="1640475" y="1197075"/>
            <a:chExt cx="55475" cy="50250"/>
          </a:xfrm>
        </p:grpSpPr>
        <p:sp>
          <p:nvSpPr>
            <p:cNvPr id="300" name="Google Shape;300;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13"/>
          <p:cNvGrpSpPr/>
          <p:nvPr/>
        </p:nvGrpSpPr>
        <p:grpSpPr>
          <a:xfrm rot="-8100037">
            <a:off x="377992" y="990483"/>
            <a:ext cx="359745" cy="325869"/>
            <a:chOff x="1640475" y="1197075"/>
            <a:chExt cx="55475" cy="50250"/>
          </a:xfrm>
        </p:grpSpPr>
        <p:sp>
          <p:nvSpPr>
            <p:cNvPr id="304" name="Google Shape;304;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13"/>
          <p:cNvSpPr/>
          <p:nvPr/>
        </p:nvSpPr>
        <p:spPr>
          <a:xfrm rot="9000131" flipH="1">
            <a:off x="391072" y="2968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rot="-9899901" flipH="1">
            <a:off x="4997960" y="4783869"/>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13"/>
          <p:cNvGrpSpPr/>
          <p:nvPr/>
        </p:nvGrpSpPr>
        <p:grpSpPr>
          <a:xfrm rot="-5399917">
            <a:off x="6572843" y="4726244"/>
            <a:ext cx="228601" cy="207085"/>
            <a:chOff x="1640475" y="1197075"/>
            <a:chExt cx="55475" cy="50250"/>
          </a:xfrm>
        </p:grpSpPr>
        <p:sp>
          <p:nvSpPr>
            <p:cNvPr id="310" name="Google Shape;310;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3"/>
          <p:cNvSpPr/>
          <p:nvPr/>
        </p:nvSpPr>
        <p:spPr>
          <a:xfrm rot="-143173" flipH="1">
            <a:off x="2772855" y="285646"/>
            <a:ext cx="970033" cy="22723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14;p13"/>
          <p:cNvGrpSpPr/>
          <p:nvPr/>
        </p:nvGrpSpPr>
        <p:grpSpPr>
          <a:xfrm rot="-8100136">
            <a:off x="8520138" y="497852"/>
            <a:ext cx="296715" cy="268776"/>
            <a:chOff x="1640475" y="1197075"/>
            <a:chExt cx="55475" cy="50250"/>
          </a:xfrm>
        </p:grpSpPr>
        <p:sp>
          <p:nvSpPr>
            <p:cNvPr id="315" name="Google Shape;315;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13"/>
          <p:cNvSpPr/>
          <p:nvPr/>
        </p:nvSpPr>
        <p:spPr>
          <a:xfrm rot="-2700202">
            <a:off x="-77262" y="3989952"/>
            <a:ext cx="1057332" cy="823806"/>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7">
  <p:cSld name="CUSTOM_9">
    <p:spTree>
      <p:nvGrpSpPr>
        <p:cNvPr id="1" name="Shape 710"/>
        <p:cNvGrpSpPr/>
        <p:nvPr/>
      </p:nvGrpSpPr>
      <p:grpSpPr>
        <a:xfrm>
          <a:off x="0" y="0"/>
          <a:ext cx="0" cy="0"/>
          <a:chOff x="0" y="0"/>
          <a:chExt cx="0" cy="0"/>
        </a:xfrm>
      </p:grpSpPr>
      <p:sp>
        <p:nvSpPr>
          <p:cNvPr id="711" name="Google Shape;711;p28"/>
          <p:cNvSpPr txBox="1">
            <a:spLocks noGrp="1"/>
          </p:cNvSpPr>
          <p:nvPr>
            <p:ph type="title"/>
          </p:nvPr>
        </p:nvSpPr>
        <p:spPr>
          <a:xfrm>
            <a:off x="2163925" y="1534200"/>
            <a:ext cx="4816200" cy="2075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2" name="Google Shape;712;p28"/>
          <p:cNvSpPr/>
          <p:nvPr/>
        </p:nvSpPr>
        <p:spPr>
          <a:xfrm rot="10800000">
            <a:off x="6565889" y="-220667"/>
            <a:ext cx="3148337" cy="1297942"/>
          </a:xfrm>
          <a:custGeom>
            <a:avLst/>
            <a:gdLst/>
            <a:ahLst/>
            <a:cxnLst/>
            <a:rect l="l" t="t" r="r" b="b"/>
            <a:pathLst>
              <a:path w="18551" h="7648" extrusionOk="0">
                <a:moveTo>
                  <a:pt x="8398" y="1"/>
                </a:moveTo>
                <a:cubicBezTo>
                  <a:pt x="8203" y="1"/>
                  <a:pt x="8005" y="44"/>
                  <a:pt x="7810" y="140"/>
                </a:cubicBezTo>
                <a:cubicBezTo>
                  <a:pt x="7272" y="403"/>
                  <a:pt x="6909" y="991"/>
                  <a:pt x="6614" y="1543"/>
                </a:cubicBezTo>
                <a:cubicBezTo>
                  <a:pt x="6307" y="2117"/>
                  <a:pt x="6031" y="2729"/>
                  <a:pt x="5562" y="3157"/>
                </a:cubicBezTo>
                <a:cubicBezTo>
                  <a:pt x="5343" y="3357"/>
                  <a:pt x="5078" y="3500"/>
                  <a:pt x="4796" y="3515"/>
                </a:cubicBezTo>
                <a:cubicBezTo>
                  <a:pt x="4779" y="3516"/>
                  <a:pt x="4761" y="3516"/>
                  <a:pt x="4744" y="3516"/>
                </a:cubicBezTo>
                <a:cubicBezTo>
                  <a:pt x="4475" y="3516"/>
                  <a:pt x="4218" y="3410"/>
                  <a:pt x="3979" y="3274"/>
                </a:cubicBezTo>
                <a:cubicBezTo>
                  <a:pt x="3615" y="3067"/>
                  <a:pt x="3265" y="2787"/>
                  <a:pt x="2878" y="2633"/>
                </a:cubicBezTo>
                <a:lnTo>
                  <a:pt x="2848" y="2622"/>
                </a:lnTo>
                <a:cubicBezTo>
                  <a:pt x="2713" y="2571"/>
                  <a:pt x="2573" y="2535"/>
                  <a:pt x="2426" y="2524"/>
                </a:cubicBezTo>
                <a:cubicBezTo>
                  <a:pt x="2397" y="2522"/>
                  <a:pt x="2367" y="2521"/>
                  <a:pt x="2338" y="2521"/>
                </a:cubicBezTo>
                <a:cubicBezTo>
                  <a:pt x="1819" y="2521"/>
                  <a:pt x="1364" y="2853"/>
                  <a:pt x="878" y="3039"/>
                </a:cubicBezTo>
                <a:cubicBezTo>
                  <a:pt x="860" y="2988"/>
                  <a:pt x="814" y="2962"/>
                  <a:pt x="771" y="2962"/>
                </a:cubicBezTo>
                <a:cubicBezTo>
                  <a:pt x="719" y="2962"/>
                  <a:pt x="671" y="2999"/>
                  <a:pt x="675" y="3075"/>
                </a:cubicBezTo>
                <a:cubicBezTo>
                  <a:pt x="676" y="3085"/>
                  <a:pt x="676" y="3095"/>
                  <a:pt x="677" y="3105"/>
                </a:cubicBezTo>
                <a:cubicBezTo>
                  <a:pt x="641" y="3115"/>
                  <a:pt x="663" y="3351"/>
                  <a:pt x="684" y="3351"/>
                </a:cubicBezTo>
                <a:cubicBezTo>
                  <a:pt x="684" y="3351"/>
                  <a:pt x="684" y="3351"/>
                  <a:pt x="684" y="3351"/>
                </a:cubicBezTo>
                <a:lnTo>
                  <a:pt x="684" y="3351"/>
                </a:lnTo>
                <a:cubicBezTo>
                  <a:pt x="700" y="4396"/>
                  <a:pt x="480" y="5438"/>
                  <a:pt x="40" y="6361"/>
                </a:cubicBezTo>
                <a:cubicBezTo>
                  <a:pt x="1" y="6444"/>
                  <a:pt x="42" y="6541"/>
                  <a:pt x="125" y="6547"/>
                </a:cubicBezTo>
                <a:cubicBezTo>
                  <a:pt x="520" y="6573"/>
                  <a:pt x="913" y="6601"/>
                  <a:pt x="1308" y="6628"/>
                </a:cubicBezTo>
                <a:cubicBezTo>
                  <a:pt x="2919" y="6739"/>
                  <a:pt x="4531" y="6851"/>
                  <a:pt x="6142" y="6962"/>
                </a:cubicBezTo>
                <a:cubicBezTo>
                  <a:pt x="7754" y="7074"/>
                  <a:pt x="9365" y="7184"/>
                  <a:pt x="10977" y="7295"/>
                </a:cubicBezTo>
                <a:cubicBezTo>
                  <a:pt x="12587" y="7407"/>
                  <a:pt x="14196" y="7526"/>
                  <a:pt x="15806" y="7629"/>
                </a:cubicBezTo>
                <a:cubicBezTo>
                  <a:pt x="15970" y="7639"/>
                  <a:pt x="16139" y="7648"/>
                  <a:pt x="16308" y="7648"/>
                </a:cubicBezTo>
                <a:cubicBezTo>
                  <a:pt x="16770" y="7648"/>
                  <a:pt x="17238" y="7584"/>
                  <a:pt x="17642" y="7319"/>
                </a:cubicBezTo>
                <a:cubicBezTo>
                  <a:pt x="18126" y="7004"/>
                  <a:pt x="18405" y="6441"/>
                  <a:pt x="18479" y="5822"/>
                </a:cubicBezTo>
                <a:cubicBezTo>
                  <a:pt x="18551" y="5210"/>
                  <a:pt x="18426" y="4561"/>
                  <a:pt x="18155" y="4033"/>
                </a:cubicBezTo>
                <a:cubicBezTo>
                  <a:pt x="18001" y="3734"/>
                  <a:pt x="17799" y="3450"/>
                  <a:pt x="17538" y="3266"/>
                </a:cubicBezTo>
                <a:cubicBezTo>
                  <a:pt x="17335" y="3121"/>
                  <a:pt x="17111" y="3062"/>
                  <a:pt x="16880" y="3062"/>
                </a:cubicBezTo>
                <a:cubicBezTo>
                  <a:pt x="16779" y="3062"/>
                  <a:pt x="16677" y="3073"/>
                  <a:pt x="16575" y="3094"/>
                </a:cubicBezTo>
                <a:cubicBezTo>
                  <a:pt x="16223" y="3166"/>
                  <a:pt x="15888" y="3319"/>
                  <a:pt x="15537" y="3397"/>
                </a:cubicBezTo>
                <a:cubicBezTo>
                  <a:pt x="15268" y="3457"/>
                  <a:pt x="14994" y="3485"/>
                  <a:pt x="14721" y="3485"/>
                </a:cubicBezTo>
                <a:cubicBezTo>
                  <a:pt x="14673" y="3485"/>
                  <a:pt x="14624" y="3484"/>
                  <a:pt x="14575" y="3482"/>
                </a:cubicBezTo>
                <a:cubicBezTo>
                  <a:pt x="13922" y="3460"/>
                  <a:pt x="13281" y="3278"/>
                  <a:pt x="12679" y="2996"/>
                </a:cubicBezTo>
                <a:cubicBezTo>
                  <a:pt x="12065" y="2707"/>
                  <a:pt x="11491" y="2306"/>
                  <a:pt x="10973" y="1835"/>
                </a:cubicBezTo>
                <a:cubicBezTo>
                  <a:pt x="10470" y="1378"/>
                  <a:pt x="10039" y="821"/>
                  <a:pt x="9498" y="418"/>
                </a:cubicBezTo>
                <a:cubicBezTo>
                  <a:pt x="9163" y="167"/>
                  <a:pt x="8785" y="1"/>
                  <a:pt x="8398"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8"/>
          <p:cNvSpPr/>
          <p:nvPr/>
        </p:nvSpPr>
        <p:spPr>
          <a:xfrm rot="9503466">
            <a:off x="-899308" y="-1515064"/>
            <a:ext cx="3425755" cy="2856204"/>
          </a:xfrm>
          <a:custGeom>
            <a:avLst/>
            <a:gdLst/>
            <a:ahLst/>
            <a:cxnLst/>
            <a:rect l="l" t="t" r="r" b="b"/>
            <a:pathLst>
              <a:path w="21485" h="17913" extrusionOk="0">
                <a:moveTo>
                  <a:pt x="16498" y="0"/>
                </a:moveTo>
                <a:cubicBezTo>
                  <a:pt x="16431" y="0"/>
                  <a:pt x="16363" y="2"/>
                  <a:pt x="16295" y="5"/>
                </a:cubicBezTo>
                <a:cubicBezTo>
                  <a:pt x="14773" y="76"/>
                  <a:pt x="13358" y="913"/>
                  <a:pt x="11838" y="913"/>
                </a:cubicBezTo>
                <a:cubicBezTo>
                  <a:pt x="11828" y="913"/>
                  <a:pt x="11819" y="913"/>
                  <a:pt x="11809" y="913"/>
                </a:cubicBezTo>
                <a:cubicBezTo>
                  <a:pt x="10328" y="903"/>
                  <a:pt x="8942" y="90"/>
                  <a:pt x="7502" y="90"/>
                </a:cubicBezTo>
                <a:cubicBezTo>
                  <a:pt x="7296" y="90"/>
                  <a:pt x="7089" y="106"/>
                  <a:pt x="6880" y="144"/>
                </a:cubicBezTo>
                <a:cubicBezTo>
                  <a:pt x="6031" y="300"/>
                  <a:pt x="5298" y="798"/>
                  <a:pt x="4738" y="1383"/>
                </a:cubicBezTo>
                <a:cubicBezTo>
                  <a:pt x="4125" y="2021"/>
                  <a:pt x="3678" y="2792"/>
                  <a:pt x="3546" y="3606"/>
                </a:cubicBezTo>
                <a:cubicBezTo>
                  <a:pt x="3331" y="4945"/>
                  <a:pt x="3958" y="6365"/>
                  <a:pt x="3330" y="7612"/>
                </a:cubicBezTo>
                <a:cubicBezTo>
                  <a:pt x="2843" y="8573"/>
                  <a:pt x="1725" y="9179"/>
                  <a:pt x="1025" y="10039"/>
                </a:cubicBezTo>
                <a:cubicBezTo>
                  <a:pt x="129" y="11143"/>
                  <a:pt x="1" y="12623"/>
                  <a:pt x="493" y="13871"/>
                </a:cubicBezTo>
                <a:cubicBezTo>
                  <a:pt x="985" y="15119"/>
                  <a:pt x="2039" y="16147"/>
                  <a:pt x="3280" y="16894"/>
                </a:cubicBezTo>
                <a:cubicBezTo>
                  <a:pt x="4303" y="17509"/>
                  <a:pt x="5501" y="17913"/>
                  <a:pt x="6745" y="17913"/>
                </a:cubicBezTo>
                <a:cubicBezTo>
                  <a:pt x="7100" y="17913"/>
                  <a:pt x="7459" y="17880"/>
                  <a:pt x="7819" y="17810"/>
                </a:cubicBezTo>
                <a:cubicBezTo>
                  <a:pt x="9799" y="17422"/>
                  <a:pt x="10027" y="16541"/>
                  <a:pt x="10831" y="15097"/>
                </a:cubicBezTo>
                <a:cubicBezTo>
                  <a:pt x="11709" y="13519"/>
                  <a:pt x="13719" y="12697"/>
                  <a:pt x="15584" y="12036"/>
                </a:cubicBezTo>
                <a:cubicBezTo>
                  <a:pt x="17450" y="11376"/>
                  <a:pt x="19474" y="10648"/>
                  <a:pt x="20504" y="9137"/>
                </a:cubicBezTo>
                <a:cubicBezTo>
                  <a:pt x="21026" y="8370"/>
                  <a:pt x="21230" y="7476"/>
                  <a:pt x="21324" y="6598"/>
                </a:cubicBezTo>
                <a:cubicBezTo>
                  <a:pt x="21484" y="5087"/>
                  <a:pt x="21327" y="3511"/>
                  <a:pt x="20489" y="2207"/>
                </a:cubicBezTo>
                <a:cubicBezTo>
                  <a:pt x="19684" y="953"/>
                  <a:pt x="18161" y="0"/>
                  <a:pt x="16498" y="0"/>
                </a:cubicBezTo>
                <a:close/>
              </a:path>
            </a:pathLst>
          </a:custGeom>
          <a:solidFill>
            <a:schemeClr val="accent1">
              <a:alpha val="49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8"/>
          <p:cNvSpPr/>
          <p:nvPr/>
        </p:nvSpPr>
        <p:spPr>
          <a:xfrm>
            <a:off x="7523670" y="3061640"/>
            <a:ext cx="2610037" cy="2720058"/>
          </a:xfrm>
          <a:custGeom>
            <a:avLst/>
            <a:gdLst/>
            <a:ahLst/>
            <a:cxnLst/>
            <a:rect l="l" t="t" r="r" b="b"/>
            <a:pathLst>
              <a:path w="16369" h="17059" extrusionOk="0">
                <a:moveTo>
                  <a:pt x="10538" y="1"/>
                </a:moveTo>
                <a:cubicBezTo>
                  <a:pt x="9733" y="1"/>
                  <a:pt x="8932" y="153"/>
                  <a:pt x="8209" y="515"/>
                </a:cubicBezTo>
                <a:cubicBezTo>
                  <a:pt x="7233" y="1004"/>
                  <a:pt x="6396" y="1857"/>
                  <a:pt x="6084" y="2920"/>
                </a:cubicBezTo>
                <a:cubicBezTo>
                  <a:pt x="5733" y="4112"/>
                  <a:pt x="6127" y="5357"/>
                  <a:pt x="5884" y="6560"/>
                </a:cubicBezTo>
                <a:cubicBezTo>
                  <a:pt x="5644" y="7754"/>
                  <a:pt x="4612" y="8436"/>
                  <a:pt x="3688" y="9100"/>
                </a:cubicBezTo>
                <a:cubicBezTo>
                  <a:pt x="2685" y="9819"/>
                  <a:pt x="1822" y="10680"/>
                  <a:pt x="1187" y="11745"/>
                </a:cubicBezTo>
                <a:cubicBezTo>
                  <a:pt x="569" y="12782"/>
                  <a:pt x="0" y="14113"/>
                  <a:pt x="309" y="15339"/>
                </a:cubicBezTo>
                <a:cubicBezTo>
                  <a:pt x="443" y="15869"/>
                  <a:pt x="737" y="16372"/>
                  <a:pt x="1186" y="16695"/>
                </a:cubicBezTo>
                <a:cubicBezTo>
                  <a:pt x="1565" y="16966"/>
                  <a:pt x="2011" y="17058"/>
                  <a:pt x="2463" y="17058"/>
                </a:cubicBezTo>
                <a:cubicBezTo>
                  <a:pt x="2614" y="17058"/>
                  <a:pt x="2766" y="17048"/>
                  <a:pt x="2915" y="17031"/>
                </a:cubicBezTo>
                <a:cubicBezTo>
                  <a:pt x="3625" y="16948"/>
                  <a:pt x="4330" y="16784"/>
                  <a:pt x="5032" y="16653"/>
                </a:cubicBezTo>
                <a:cubicBezTo>
                  <a:pt x="5778" y="16514"/>
                  <a:pt x="6525" y="16374"/>
                  <a:pt x="7271" y="16235"/>
                </a:cubicBezTo>
                <a:cubicBezTo>
                  <a:pt x="10255" y="15678"/>
                  <a:pt x="13240" y="15122"/>
                  <a:pt x="16225" y="14565"/>
                </a:cubicBezTo>
                <a:cubicBezTo>
                  <a:pt x="16319" y="14547"/>
                  <a:pt x="16369" y="14453"/>
                  <a:pt x="16334" y="14366"/>
                </a:cubicBezTo>
                <a:cubicBezTo>
                  <a:pt x="15910" y="13292"/>
                  <a:pt x="15542" y="12197"/>
                  <a:pt x="15242" y="11083"/>
                </a:cubicBezTo>
                <a:cubicBezTo>
                  <a:pt x="14709" y="9114"/>
                  <a:pt x="14380" y="7098"/>
                  <a:pt x="14239" y="5065"/>
                </a:cubicBezTo>
                <a:cubicBezTo>
                  <a:pt x="14136" y="3556"/>
                  <a:pt x="14047" y="1835"/>
                  <a:pt x="12931" y="701"/>
                </a:cubicBezTo>
                <a:cubicBezTo>
                  <a:pt x="13074" y="700"/>
                  <a:pt x="12339" y="230"/>
                  <a:pt x="12009" y="160"/>
                </a:cubicBezTo>
                <a:cubicBezTo>
                  <a:pt x="11529" y="58"/>
                  <a:pt x="11033" y="1"/>
                  <a:pt x="10538"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8"/>
          <p:cNvSpPr/>
          <p:nvPr/>
        </p:nvSpPr>
        <p:spPr>
          <a:xfrm rot="10800000">
            <a:off x="-939674" y="4296971"/>
            <a:ext cx="3506497" cy="945803"/>
          </a:xfrm>
          <a:custGeom>
            <a:avLst/>
            <a:gdLst/>
            <a:ahLst/>
            <a:cxnLst/>
            <a:rect l="l" t="t" r="r" b="b"/>
            <a:pathLst>
              <a:path w="25667" h="6923" extrusionOk="0">
                <a:moveTo>
                  <a:pt x="95" y="1"/>
                </a:moveTo>
                <a:lnTo>
                  <a:pt x="95" y="1"/>
                </a:lnTo>
                <a:cubicBezTo>
                  <a:pt x="3" y="325"/>
                  <a:pt x="0" y="652"/>
                  <a:pt x="124" y="980"/>
                </a:cubicBezTo>
                <a:cubicBezTo>
                  <a:pt x="169" y="1098"/>
                  <a:pt x="231" y="1215"/>
                  <a:pt x="310" y="1328"/>
                </a:cubicBezTo>
                <a:cubicBezTo>
                  <a:pt x="324" y="1349"/>
                  <a:pt x="339" y="1369"/>
                  <a:pt x="355" y="1389"/>
                </a:cubicBezTo>
                <a:cubicBezTo>
                  <a:pt x="699" y="1846"/>
                  <a:pt x="1304" y="2249"/>
                  <a:pt x="2067" y="2533"/>
                </a:cubicBezTo>
                <a:cubicBezTo>
                  <a:pt x="2123" y="2554"/>
                  <a:pt x="2182" y="2574"/>
                  <a:pt x="2240" y="2594"/>
                </a:cubicBezTo>
                <a:cubicBezTo>
                  <a:pt x="2505" y="2684"/>
                  <a:pt x="2788" y="2761"/>
                  <a:pt x="3082" y="2820"/>
                </a:cubicBezTo>
                <a:cubicBezTo>
                  <a:pt x="3121" y="2828"/>
                  <a:pt x="3160" y="2836"/>
                  <a:pt x="3199" y="2843"/>
                </a:cubicBezTo>
                <a:cubicBezTo>
                  <a:pt x="3235" y="2848"/>
                  <a:pt x="3269" y="2855"/>
                  <a:pt x="3304" y="2861"/>
                </a:cubicBezTo>
                <a:cubicBezTo>
                  <a:pt x="4479" y="3062"/>
                  <a:pt x="5837" y="3029"/>
                  <a:pt x="6823" y="3420"/>
                </a:cubicBezTo>
                <a:cubicBezTo>
                  <a:pt x="7054" y="3512"/>
                  <a:pt x="7246" y="3619"/>
                  <a:pt x="7410" y="3737"/>
                </a:cubicBezTo>
                <a:cubicBezTo>
                  <a:pt x="7438" y="3757"/>
                  <a:pt x="7465" y="3777"/>
                  <a:pt x="7492" y="3798"/>
                </a:cubicBezTo>
                <a:cubicBezTo>
                  <a:pt x="7907" y="4126"/>
                  <a:pt x="8126" y="4532"/>
                  <a:pt x="8351" y="4940"/>
                </a:cubicBezTo>
                <a:cubicBezTo>
                  <a:pt x="8363" y="4960"/>
                  <a:pt x="8375" y="4981"/>
                  <a:pt x="8386" y="5002"/>
                </a:cubicBezTo>
                <a:cubicBezTo>
                  <a:pt x="8613" y="5409"/>
                  <a:pt x="8857" y="5814"/>
                  <a:pt x="9326" y="6143"/>
                </a:cubicBezTo>
                <a:cubicBezTo>
                  <a:pt x="9338" y="6152"/>
                  <a:pt x="9350" y="6161"/>
                  <a:pt x="9363" y="6170"/>
                </a:cubicBezTo>
                <a:cubicBezTo>
                  <a:pt x="9381" y="6181"/>
                  <a:pt x="9399" y="6193"/>
                  <a:pt x="9417" y="6205"/>
                </a:cubicBezTo>
                <a:cubicBezTo>
                  <a:pt x="10107" y="6649"/>
                  <a:pt x="11200" y="6895"/>
                  <a:pt x="12290" y="6920"/>
                </a:cubicBezTo>
                <a:cubicBezTo>
                  <a:pt x="12359" y="6922"/>
                  <a:pt x="12429" y="6922"/>
                  <a:pt x="12498" y="6922"/>
                </a:cubicBezTo>
                <a:cubicBezTo>
                  <a:pt x="13546" y="6922"/>
                  <a:pt x="14580" y="6739"/>
                  <a:pt x="15482" y="6457"/>
                </a:cubicBezTo>
                <a:cubicBezTo>
                  <a:pt x="15733" y="6379"/>
                  <a:pt x="15977" y="6292"/>
                  <a:pt x="16221" y="6206"/>
                </a:cubicBezTo>
                <a:cubicBezTo>
                  <a:pt x="16279" y="6185"/>
                  <a:pt x="16336" y="6163"/>
                  <a:pt x="16394" y="6143"/>
                </a:cubicBezTo>
                <a:cubicBezTo>
                  <a:pt x="17021" y="5919"/>
                  <a:pt x="17650" y="5699"/>
                  <a:pt x="18381" y="5606"/>
                </a:cubicBezTo>
                <a:cubicBezTo>
                  <a:pt x="18666" y="5570"/>
                  <a:pt x="18954" y="5554"/>
                  <a:pt x="19242" y="5554"/>
                </a:cubicBezTo>
                <a:cubicBezTo>
                  <a:pt x="20278" y="5554"/>
                  <a:pt x="21323" y="5757"/>
                  <a:pt x="22324" y="5932"/>
                </a:cubicBezTo>
                <a:cubicBezTo>
                  <a:pt x="22780" y="6013"/>
                  <a:pt x="23253" y="6086"/>
                  <a:pt x="23731" y="6144"/>
                </a:cubicBezTo>
                <a:cubicBezTo>
                  <a:pt x="23920" y="6169"/>
                  <a:pt x="24110" y="6189"/>
                  <a:pt x="24302" y="6207"/>
                </a:cubicBezTo>
                <a:cubicBezTo>
                  <a:pt x="24756" y="6249"/>
                  <a:pt x="25213" y="6274"/>
                  <a:pt x="25664" y="6275"/>
                </a:cubicBezTo>
                <a:lnTo>
                  <a:pt x="25664" y="6144"/>
                </a:lnTo>
                <a:lnTo>
                  <a:pt x="25665" y="5003"/>
                </a:lnTo>
                <a:lnTo>
                  <a:pt x="25665" y="3738"/>
                </a:lnTo>
                <a:lnTo>
                  <a:pt x="25666" y="2596"/>
                </a:lnTo>
                <a:lnTo>
                  <a:pt x="25666" y="1331"/>
                </a:lnTo>
                <a:lnTo>
                  <a:pt x="25667" y="5"/>
                </a:lnTo>
                <a:lnTo>
                  <a:pt x="3200" y="2"/>
                </a:lnTo>
                <a:lnTo>
                  <a:pt x="3083" y="2"/>
                </a:lnTo>
                <a:lnTo>
                  <a:pt x="95" y="1"/>
                </a:ln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8"/>
          <p:cNvSpPr/>
          <p:nvPr/>
        </p:nvSpPr>
        <p:spPr>
          <a:xfrm rot="-9899901" flipH="1">
            <a:off x="6804735" y="5046669"/>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7" name="Google Shape;717;p28"/>
          <p:cNvGrpSpPr/>
          <p:nvPr/>
        </p:nvGrpSpPr>
        <p:grpSpPr>
          <a:xfrm rot="900044">
            <a:off x="7379843" y="3915870"/>
            <a:ext cx="228603" cy="207086"/>
            <a:chOff x="1640475" y="1197075"/>
            <a:chExt cx="55475" cy="50250"/>
          </a:xfrm>
        </p:grpSpPr>
        <p:sp>
          <p:nvSpPr>
            <p:cNvPr id="718" name="Google Shape;718;p2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28"/>
          <p:cNvGrpSpPr/>
          <p:nvPr/>
        </p:nvGrpSpPr>
        <p:grpSpPr>
          <a:xfrm rot="-10470744">
            <a:off x="2252761" y="705461"/>
            <a:ext cx="274444" cy="248605"/>
            <a:chOff x="1640475" y="1197075"/>
            <a:chExt cx="55475" cy="50250"/>
          </a:xfrm>
        </p:grpSpPr>
        <p:sp>
          <p:nvSpPr>
            <p:cNvPr id="722" name="Google Shape;722;p2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 name="Google Shape;725;p28"/>
          <p:cNvGrpSpPr/>
          <p:nvPr/>
        </p:nvGrpSpPr>
        <p:grpSpPr>
          <a:xfrm rot="9218921">
            <a:off x="791719" y="4067996"/>
            <a:ext cx="495467" cy="448821"/>
            <a:chOff x="1640475" y="1197075"/>
            <a:chExt cx="55475" cy="50250"/>
          </a:xfrm>
        </p:grpSpPr>
        <p:sp>
          <p:nvSpPr>
            <p:cNvPr id="726" name="Google Shape;726;p2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9" name="Google Shape;729;p28"/>
          <p:cNvSpPr/>
          <p:nvPr/>
        </p:nvSpPr>
        <p:spPr>
          <a:xfrm rot="6434815">
            <a:off x="6797496" y="-23796"/>
            <a:ext cx="559646" cy="827411"/>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rot="8438797" flipH="1">
            <a:off x="3044679" y="-55191"/>
            <a:ext cx="847223" cy="198484"/>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8">
  <p:cSld name="TITLE_AND_BODY_1">
    <p:spTree>
      <p:nvGrpSpPr>
        <p:cNvPr id="1" name="Shape 731"/>
        <p:cNvGrpSpPr/>
        <p:nvPr/>
      </p:nvGrpSpPr>
      <p:grpSpPr>
        <a:xfrm>
          <a:off x="0" y="0"/>
          <a:ext cx="0" cy="0"/>
          <a:chOff x="0" y="0"/>
          <a:chExt cx="0" cy="0"/>
        </a:xfrm>
      </p:grpSpPr>
      <p:sp>
        <p:nvSpPr>
          <p:cNvPr id="732" name="Google Shape;732;p29"/>
          <p:cNvSpPr/>
          <p:nvPr/>
        </p:nvSpPr>
        <p:spPr>
          <a:xfrm>
            <a:off x="-410657" y="-145804"/>
            <a:ext cx="4197745" cy="1131860"/>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9"/>
          <p:cNvSpPr/>
          <p:nvPr/>
        </p:nvSpPr>
        <p:spPr>
          <a:xfrm rot="-6752784">
            <a:off x="2051407" y="216393"/>
            <a:ext cx="1195911" cy="1089409"/>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9"/>
          <p:cNvSpPr/>
          <p:nvPr/>
        </p:nvSpPr>
        <p:spPr>
          <a:xfrm>
            <a:off x="-572725" y="2861528"/>
            <a:ext cx="2676986" cy="2789665"/>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9"/>
          <p:cNvSpPr/>
          <p:nvPr/>
        </p:nvSpPr>
        <p:spPr>
          <a:xfrm>
            <a:off x="6594726" y="4161014"/>
            <a:ext cx="3033994" cy="1250590"/>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9"/>
          <p:cNvSpPr/>
          <p:nvPr/>
        </p:nvSpPr>
        <p:spPr>
          <a:xfrm>
            <a:off x="6027407" y="-371325"/>
            <a:ext cx="3627154" cy="2893677"/>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9"/>
          <p:cNvSpPr txBox="1">
            <a:spLocks noGrp="1"/>
          </p:cNvSpPr>
          <p:nvPr>
            <p:ph type="title"/>
          </p:nvPr>
        </p:nvSpPr>
        <p:spPr>
          <a:xfrm>
            <a:off x="2085275" y="673465"/>
            <a:ext cx="4973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38" name="Google Shape;738;p29"/>
          <p:cNvGrpSpPr/>
          <p:nvPr/>
        </p:nvGrpSpPr>
        <p:grpSpPr>
          <a:xfrm rot="1800041">
            <a:off x="8665997" y="4106761"/>
            <a:ext cx="221773" cy="200885"/>
            <a:chOff x="1640475" y="1197075"/>
            <a:chExt cx="55475" cy="50250"/>
          </a:xfrm>
        </p:grpSpPr>
        <p:sp>
          <p:nvSpPr>
            <p:cNvPr id="739" name="Google Shape;73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29"/>
          <p:cNvGrpSpPr/>
          <p:nvPr/>
        </p:nvGrpSpPr>
        <p:grpSpPr>
          <a:xfrm rot="-9900030">
            <a:off x="667534" y="4625752"/>
            <a:ext cx="215932" cy="195605"/>
            <a:chOff x="1640475" y="1197075"/>
            <a:chExt cx="55475" cy="50250"/>
          </a:xfrm>
        </p:grpSpPr>
        <p:sp>
          <p:nvSpPr>
            <p:cNvPr id="743" name="Google Shape;74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29"/>
          <p:cNvGrpSpPr/>
          <p:nvPr/>
        </p:nvGrpSpPr>
        <p:grpSpPr>
          <a:xfrm rot="-5400000">
            <a:off x="8514555" y="2548984"/>
            <a:ext cx="244822" cy="221773"/>
            <a:chOff x="1640475" y="1197075"/>
            <a:chExt cx="55475" cy="50250"/>
          </a:xfrm>
        </p:grpSpPr>
        <p:sp>
          <p:nvSpPr>
            <p:cNvPr id="747" name="Google Shape;747;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29"/>
          <p:cNvSpPr/>
          <p:nvPr/>
        </p:nvSpPr>
        <p:spPr>
          <a:xfrm rot="912813">
            <a:off x="8372080" y="228912"/>
            <a:ext cx="529792"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 name="Google Shape;751;p29"/>
          <p:cNvGrpSpPr/>
          <p:nvPr/>
        </p:nvGrpSpPr>
        <p:grpSpPr>
          <a:xfrm rot="-5400000">
            <a:off x="313974" y="982572"/>
            <a:ext cx="221772" cy="200884"/>
            <a:chOff x="1640475" y="1197075"/>
            <a:chExt cx="55475" cy="50250"/>
          </a:xfrm>
        </p:grpSpPr>
        <p:sp>
          <p:nvSpPr>
            <p:cNvPr id="752" name="Google Shape;752;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5" name="Google Shape;755;p29"/>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9"/>
          <p:cNvSpPr/>
          <p:nvPr/>
        </p:nvSpPr>
        <p:spPr>
          <a:xfrm rot="-650986">
            <a:off x="1480420" y="4695682"/>
            <a:ext cx="1027315" cy="24067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1">
  <p:cSld name="CUSTOM_6">
    <p:spTree>
      <p:nvGrpSpPr>
        <p:cNvPr id="1" name="Shape 1318"/>
        <p:cNvGrpSpPr/>
        <p:nvPr/>
      </p:nvGrpSpPr>
      <p:grpSpPr>
        <a:xfrm>
          <a:off x="0" y="0"/>
          <a:ext cx="0" cy="0"/>
          <a:chOff x="0" y="0"/>
          <a:chExt cx="0" cy="0"/>
        </a:xfrm>
      </p:grpSpPr>
      <p:sp>
        <p:nvSpPr>
          <p:cNvPr id="1319" name="Google Shape;1319;p51"/>
          <p:cNvSpPr txBox="1">
            <a:spLocks noGrp="1"/>
          </p:cNvSpPr>
          <p:nvPr>
            <p:ph type="title" hasCustomPrompt="1"/>
          </p:nvPr>
        </p:nvSpPr>
        <p:spPr>
          <a:xfrm>
            <a:off x="1453450" y="1418358"/>
            <a:ext cx="2751900" cy="196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20" name="Google Shape;1320;p51"/>
          <p:cNvSpPr txBox="1">
            <a:spLocks noGrp="1"/>
          </p:cNvSpPr>
          <p:nvPr>
            <p:ph type="title" idx="2"/>
          </p:nvPr>
        </p:nvSpPr>
        <p:spPr>
          <a:xfrm>
            <a:off x="4862088" y="1676222"/>
            <a:ext cx="3149400" cy="718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21" name="Google Shape;1321;p51"/>
          <p:cNvSpPr txBox="1">
            <a:spLocks noGrp="1"/>
          </p:cNvSpPr>
          <p:nvPr>
            <p:ph type="title" idx="3"/>
          </p:nvPr>
        </p:nvSpPr>
        <p:spPr>
          <a:xfrm>
            <a:off x="4862088" y="2535068"/>
            <a:ext cx="3149400" cy="41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atin typeface="Raleway SemiBold"/>
                <a:ea typeface="Raleway SemiBold"/>
                <a:cs typeface="Raleway SemiBold"/>
                <a:sym typeface="Raleway SemiBol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22" name="Google Shape;1322;p51"/>
          <p:cNvSpPr/>
          <p:nvPr/>
        </p:nvSpPr>
        <p:spPr>
          <a:xfrm rot="10800000" flipH="1">
            <a:off x="-426183" y="4147653"/>
            <a:ext cx="4076399" cy="1099141"/>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1"/>
          <p:cNvSpPr/>
          <p:nvPr/>
        </p:nvSpPr>
        <p:spPr>
          <a:xfrm rot="9900019">
            <a:off x="7095004" y="-874636"/>
            <a:ext cx="2599579" cy="2709000"/>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1"/>
          <p:cNvSpPr/>
          <p:nvPr/>
        </p:nvSpPr>
        <p:spPr>
          <a:xfrm rot="4851914">
            <a:off x="-1544179" y="-754466"/>
            <a:ext cx="3522283" cy="2810013"/>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1"/>
          <p:cNvSpPr/>
          <p:nvPr/>
        </p:nvSpPr>
        <p:spPr>
          <a:xfrm rot="-5015029" flipH="1">
            <a:off x="7313217" y="3496321"/>
            <a:ext cx="2946331" cy="1214456"/>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6" name="Google Shape;1326;p51"/>
          <p:cNvGrpSpPr/>
          <p:nvPr/>
        </p:nvGrpSpPr>
        <p:grpSpPr>
          <a:xfrm rot="-899970" flipH="1">
            <a:off x="1760784" y="4172269"/>
            <a:ext cx="215932" cy="195605"/>
            <a:chOff x="1640475" y="1197075"/>
            <a:chExt cx="55475" cy="50250"/>
          </a:xfrm>
        </p:grpSpPr>
        <p:sp>
          <p:nvSpPr>
            <p:cNvPr id="1327" name="Google Shape;1327;p5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0" name="Google Shape;1330;p51"/>
          <p:cNvGrpSpPr/>
          <p:nvPr/>
        </p:nvGrpSpPr>
        <p:grpSpPr>
          <a:xfrm rot="6649759" flipH="1">
            <a:off x="1641791" y="225957"/>
            <a:ext cx="279617" cy="253295"/>
            <a:chOff x="1640475" y="1197075"/>
            <a:chExt cx="55475" cy="50250"/>
          </a:xfrm>
        </p:grpSpPr>
        <p:sp>
          <p:nvSpPr>
            <p:cNvPr id="1331" name="Google Shape;1331;p5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4" name="Google Shape;1334;p51"/>
          <p:cNvSpPr/>
          <p:nvPr/>
        </p:nvSpPr>
        <p:spPr>
          <a:xfrm rot="-8678282">
            <a:off x="7640087" y="3913453"/>
            <a:ext cx="888103" cy="2080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1"/>
          <p:cNvSpPr/>
          <p:nvPr/>
        </p:nvSpPr>
        <p:spPr>
          <a:xfrm rot="4808201">
            <a:off x="359983" y="1957583"/>
            <a:ext cx="545173" cy="12771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6" name="Google Shape;1336;p51"/>
          <p:cNvGrpSpPr/>
          <p:nvPr/>
        </p:nvGrpSpPr>
        <p:grpSpPr>
          <a:xfrm rot="4499988" flipH="1">
            <a:off x="8640970" y="873713"/>
            <a:ext cx="290790" cy="263412"/>
            <a:chOff x="1640475" y="1197075"/>
            <a:chExt cx="55475" cy="50250"/>
          </a:xfrm>
        </p:grpSpPr>
        <p:sp>
          <p:nvSpPr>
            <p:cNvPr id="1337" name="Google Shape;1337;p5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1pPr>
            <a:lvl2pPr marL="914400" lvl="1"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2pPr>
            <a:lvl3pPr marL="1371600" lvl="2"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3pPr>
            <a:lvl4pPr marL="1828800" lvl="3"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4pPr>
            <a:lvl5pPr marL="2286000" lvl="4"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5pPr>
            <a:lvl6pPr marL="2743200" lvl="5"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6pPr>
            <a:lvl7pPr marL="3200400" lvl="6"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7pPr>
            <a:lvl8pPr marL="3657600" lvl="7"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8pPr>
            <a:lvl9pPr marL="4114800" lvl="8"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7" r:id="rId4"/>
    <p:sldLayoutId id="2147483658" r:id="rId5"/>
    <p:sldLayoutId id="2147483659" r:id="rId6"/>
    <p:sldLayoutId id="2147483674" r:id="rId7"/>
    <p:sldLayoutId id="2147483675" r:id="rId8"/>
    <p:sldLayoutId id="2147483697" r:id="rId9"/>
    <p:sldLayoutId id="2147483698" r:id="rId10"/>
    <p:sldLayoutId id="2147483700" r:id="rId11"/>
    <p:sldLayoutId id="2147483701" r:id="rId12"/>
    <p:sldLayoutId id="214748370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topmarks.co.uk/maths-games/hit-the-button" TargetMode="External"/><Relationship Id="rId4" Type="http://schemas.openxmlformats.org/officeDocument/2006/relationships/hyperlink" Target="https://ttrockstars.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4"/>
        <p:cNvGrpSpPr/>
        <p:nvPr/>
      </p:nvGrpSpPr>
      <p:grpSpPr>
        <a:xfrm>
          <a:off x="0" y="0"/>
          <a:ext cx="0" cy="0"/>
          <a:chOff x="0" y="0"/>
          <a:chExt cx="0" cy="0"/>
        </a:xfrm>
      </p:grpSpPr>
      <p:grpSp>
        <p:nvGrpSpPr>
          <p:cNvPr id="1495" name="Google Shape;1495;p60"/>
          <p:cNvGrpSpPr/>
          <p:nvPr/>
        </p:nvGrpSpPr>
        <p:grpSpPr>
          <a:xfrm>
            <a:off x="1771111" y="991373"/>
            <a:ext cx="5602245" cy="2609700"/>
            <a:chOff x="6530374" y="1560189"/>
            <a:chExt cx="1045566" cy="505315"/>
          </a:xfrm>
        </p:grpSpPr>
        <p:sp>
          <p:nvSpPr>
            <p:cNvPr id="1496" name="Google Shape;1496;p60"/>
            <p:cNvSpPr/>
            <p:nvPr/>
          </p:nvSpPr>
          <p:spPr>
            <a:xfrm>
              <a:off x="6530374" y="1560189"/>
              <a:ext cx="1045566" cy="505315"/>
            </a:xfrm>
            <a:custGeom>
              <a:avLst/>
              <a:gdLst/>
              <a:ahLst/>
              <a:cxnLst/>
              <a:rect l="l" t="t" r="r" b="b"/>
              <a:pathLst>
                <a:path w="19723" h="9532" extrusionOk="0">
                  <a:moveTo>
                    <a:pt x="9861" y="175"/>
                  </a:moveTo>
                  <a:cubicBezTo>
                    <a:pt x="10245" y="742"/>
                    <a:pt x="10895" y="1094"/>
                    <a:pt x="11565" y="1094"/>
                  </a:cubicBezTo>
                  <a:cubicBezTo>
                    <a:pt x="11781" y="1094"/>
                    <a:pt x="11999" y="1057"/>
                    <a:pt x="12211" y="979"/>
                  </a:cubicBezTo>
                  <a:cubicBezTo>
                    <a:pt x="12911" y="723"/>
                    <a:pt x="13445" y="285"/>
                    <a:pt x="14221" y="239"/>
                  </a:cubicBezTo>
                  <a:cubicBezTo>
                    <a:pt x="14270" y="236"/>
                    <a:pt x="14321" y="235"/>
                    <a:pt x="14373" y="235"/>
                  </a:cubicBezTo>
                  <a:cubicBezTo>
                    <a:pt x="15133" y="235"/>
                    <a:pt x="16163" y="545"/>
                    <a:pt x="16048" y="1478"/>
                  </a:cubicBezTo>
                  <a:cubicBezTo>
                    <a:pt x="16041" y="1535"/>
                    <a:pt x="16087" y="1562"/>
                    <a:pt x="16133" y="1562"/>
                  </a:cubicBezTo>
                  <a:cubicBezTo>
                    <a:pt x="16157" y="1562"/>
                    <a:pt x="16182" y="1555"/>
                    <a:pt x="16199" y="1541"/>
                  </a:cubicBezTo>
                  <a:cubicBezTo>
                    <a:pt x="16686" y="1153"/>
                    <a:pt x="17527" y="755"/>
                    <a:pt x="18213" y="755"/>
                  </a:cubicBezTo>
                  <a:cubicBezTo>
                    <a:pt x="18807" y="755"/>
                    <a:pt x="19284" y="1053"/>
                    <a:pt x="19314" y="1913"/>
                  </a:cubicBezTo>
                  <a:cubicBezTo>
                    <a:pt x="19337" y="2569"/>
                    <a:pt x="18664" y="4064"/>
                    <a:pt x="19549" y="4430"/>
                  </a:cubicBezTo>
                  <a:cubicBezTo>
                    <a:pt x="18503" y="4912"/>
                    <a:pt x="19343" y="6243"/>
                    <a:pt x="19362" y="7008"/>
                  </a:cubicBezTo>
                  <a:cubicBezTo>
                    <a:pt x="19383" y="7804"/>
                    <a:pt x="18831" y="8383"/>
                    <a:pt x="18042" y="8418"/>
                  </a:cubicBezTo>
                  <a:cubicBezTo>
                    <a:pt x="18014" y="8419"/>
                    <a:pt x="17987" y="8420"/>
                    <a:pt x="17960" y="8420"/>
                  </a:cubicBezTo>
                  <a:cubicBezTo>
                    <a:pt x="17298" y="8420"/>
                    <a:pt x="16725" y="8054"/>
                    <a:pt x="16125" y="7817"/>
                  </a:cubicBezTo>
                  <a:cubicBezTo>
                    <a:pt x="16120" y="7814"/>
                    <a:pt x="16115" y="7813"/>
                    <a:pt x="16110" y="7813"/>
                  </a:cubicBezTo>
                  <a:cubicBezTo>
                    <a:pt x="16086" y="7813"/>
                    <a:pt x="16076" y="7843"/>
                    <a:pt x="16084" y="7867"/>
                  </a:cubicBezTo>
                  <a:cubicBezTo>
                    <a:pt x="16073" y="7878"/>
                    <a:pt x="16063" y="7893"/>
                    <a:pt x="16061" y="7915"/>
                  </a:cubicBezTo>
                  <a:cubicBezTo>
                    <a:pt x="15988" y="8725"/>
                    <a:pt x="15379" y="9325"/>
                    <a:pt x="14561" y="9368"/>
                  </a:cubicBezTo>
                  <a:cubicBezTo>
                    <a:pt x="14521" y="9370"/>
                    <a:pt x="14480" y="9371"/>
                    <a:pt x="14439" y="9371"/>
                  </a:cubicBezTo>
                  <a:cubicBezTo>
                    <a:pt x="13790" y="9371"/>
                    <a:pt x="13174" y="9100"/>
                    <a:pt x="12573" y="8878"/>
                  </a:cubicBezTo>
                  <a:cubicBezTo>
                    <a:pt x="12138" y="8718"/>
                    <a:pt x="11669" y="8569"/>
                    <a:pt x="11199" y="8569"/>
                  </a:cubicBezTo>
                  <a:cubicBezTo>
                    <a:pt x="11057" y="8569"/>
                    <a:pt x="10915" y="8583"/>
                    <a:pt x="10774" y="8613"/>
                  </a:cubicBezTo>
                  <a:cubicBezTo>
                    <a:pt x="10407" y="8694"/>
                    <a:pt x="9977" y="8910"/>
                    <a:pt x="9861" y="9293"/>
                  </a:cubicBezTo>
                  <a:cubicBezTo>
                    <a:pt x="9746" y="8910"/>
                    <a:pt x="9316" y="8694"/>
                    <a:pt x="8949" y="8613"/>
                  </a:cubicBezTo>
                  <a:cubicBezTo>
                    <a:pt x="8808" y="8583"/>
                    <a:pt x="8666" y="8569"/>
                    <a:pt x="8524" y="8569"/>
                  </a:cubicBezTo>
                  <a:cubicBezTo>
                    <a:pt x="8054" y="8569"/>
                    <a:pt x="7584" y="8718"/>
                    <a:pt x="7149" y="8878"/>
                  </a:cubicBezTo>
                  <a:cubicBezTo>
                    <a:pt x="6549" y="9100"/>
                    <a:pt x="5933" y="9371"/>
                    <a:pt x="5284" y="9371"/>
                  </a:cubicBezTo>
                  <a:cubicBezTo>
                    <a:pt x="5243" y="9371"/>
                    <a:pt x="5202" y="9370"/>
                    <a:pt x="5162" y="9368"/>
                  </a:cubicBezTo>
                  <a:cubicBezTo>
                    <a:pt x="4344" y="9325"/>
                    <a:pt x="3735" y="8725"/>
                    <a:pt x="3661" y="7915"/>
                  </a:cubicBezTo>
                  <a:cubicBezTo>
                    <a:pt x="3660" y="7893"/>
                    <a:pt x="3651" y="7878"/>
                    <a:pt x="3638" y="7867"/>
                  </a:cubicBezTo>
                  <a:cubicBezTo>
                    <a:pt x="3646" y="7843"/>
                    <a:pt x="3636" y="7813"/>
                    <a:pt x="3612" y="7813"/>
                  </a:cubicBezTo>
                  <a:cubicBezTo>
                    <a:pt x="3607" y="7813"/>
                    <a:pt x="3602" y="7814"/>
                    <a:pt x="3597" y="7817"/>
                  </a:cubicBezTo>
                  <a:cubicBezTo>
                    <a:pt x="2998" y="8054"/>
                    <a:pt x="2425" y="8420"/>
                    <a:pt x="1763" y="8420"/>
                  </a:cubicBezTo>
                  <a:cubicBezTo>
                    <a:pt x="1736" y="8420"/>
                    <a:pt x="1708" y="8419"/>
                    <a:pt x="1681" y="8418"/>
                  </a:cubicBezTo>
                  <a:cubicBezTo>
                    <a:pt x="892" y="8383"/>
                    <a:pt x="340" y="7804"/>
                    <a:pt x="361" y="7008"/>
                  </a:cubicBezTo>
                  <a:cubicBezTo>
                    <a:pt x="380" y="6243"/>
                    <a:pt x="1220" y="4912"/>
                    <a:pt x="174" y="4430"/>
                  </a:cubicBezTo>
                  <a:cubicBezTo>
                    <a:pt x="1059" y="4064"/>
                    <a:pt x="386" y="2569"/>
                    <a:pt x="409" y="1913"/>
                  </a:cubicBezTo>
                  <a:cubicBezTo>
                    <a:pt x="439" y="1053"/>
                    <a:pt x="916" y="755"/>
                    <a:pt x="1510" y="755"/>
                  </a:cubicBezTo>
                  <a:cubicBezTo>
                    <a:pt x="2196" y="755"/>
                    <a:pt x="3037" y="1153"/>
                    <a:pt x="3524" y="1541"/>
                  </a:cubicBezTo>
                  <a:cubicBezTo>
                    <a:pt x="3541" y="1555"/>
                    <a:pt x="3566" y="1562"/>
                    <a:pt x="3590" y="1562"/>
                  </a:cubicBezTo>
                  <a:cubicBezTo>
                    <a:pt x="3636" y="1562"/>
                    <a:pt x="3682" y="1535"/>
                    <a:pt x="3675" y="1478"/>
                  </a:cubicBezTo>
                  <a:cubicBezTo>
                    <a:pt x="3560" y="545"/>
                    <a:pt x="4590" y="235"/>
                    <a:pt x="5349" y="235"/>
                  </a:cubicBezTo>
                  <a:cubicBezTo>
                    <a:pt x="5401" y="235"/>
                    <a:pt x="5452" y="236"/>
                    <a:pt x="5501" y="239"/>
                  </a:cubicBezTo>
                  <a:cubicBezTo>
                    <a:pt x="6278" y="285"/>
                    <a:pt x="6812" y="723"/>
                    <a:pt x="7512" y="979"/>
                  </a:cubicBezTo>
                  <a:cubicBezTo>
                    <a:pt x="7724" y="1057"/>
                    <a:pt x="7942" y="1094"/>
                    <a:pt x="8158" y="1094"/>
                  </a:cubicBezTo>
                  <a:cubicBezTo>
                    <a:pt x="8827" y="1094"/>
                    <a:pt x="9476" y="742"/>
                    <a:pt x="9861" y="175"/>
                  </a:cubicBezTo>
                  <a:close/>
                  <a:moveTo>
                    <a:pt x="9828" y="0"/>
                  </a:moveTo>
                  <a:cubicBezTo>
                    <a:pt x="9805" y="0"/>
                    <a:pt x="9782" y="11"/>
                    <a:pt x="9766" y="36"/>
                  </a:cubicBezTo>
                  <a:cubicBezTo>
                    <a:pt x="9435" y="592"/>
                    <a:pt x="8822" y="937"/>
                    <a:pt x="8177" y="937"/>
                  </a:cubicBezTo>
                  <a:cubicBezTo>
                    <a:pt x="8124" y="937"/>
                    <a:pt x="8071" y="935"/>
                    <a:pt x="8018" y="930"/>
                  </a:cubicBezTo>
                  <a:cubicBezTo>
                    <a:pt x="7293" y="865"/>
                    <a:pt x="6726" y="293"/>
                    <a:pt x="6019" y="131"/>
                  </a:cubicBezTo>
                  <a:cubicBezTo>
                    <a:pt x="5831" y="88"/>
                    <a:pt x="5608" y="64"/>
                    <a:pt x="5375" y="64"/>
                  </a:cubicBezTo>
                  <a:cubicBezTo>
                    <a:pt x="4515" y="64"/>
                    <a:pt x="3504" y="390"/>
                    <a:pt x="3490" y="1296"/>
                  </a:cubicBezTo>
                  <a:cubicBezTo>
                    <a:pt x="2982" y="927"/>
                    <a:pt x="2217" y="528"/>
                    <a:pt x="1536" y="528"/>
                  </a:cubicBezTo>
                  <a:cubicBezTo>
                    <a:pt x="1244" y="528"/>
                    <a:pt x="968" y="602"/>
                    <a:pt x="734" y="783"/>
                  </a:cubicBezTo>
                  <a:cubicBezTo>
                    <a:pt x="377" y="1061"/>
                    <a:pt x="243" y="1536"/>
                    <a:pt x="241" y="1971"/>
                  </a:cubicBezTo>
                  <a:cubicBezTo>
                    <a:pt x="238" y="2633"/>
                    <a:pt x="901" y="4026"/>
                    <a:pt x="52" y="4354"/>
                  </a:cubicBezTo>
                  <a:cubicBezTo>
                    <a:pt x="1" y="4374"/>
                    <a:pt x="5" y="4441"/>
                    <a:pt x="42" y="4460"/>
                  </a:cubicBezTo>
                  <a:cubicBezTo>
                    <a:pt x="20" y="4495"/>
                    <a:pt x="23" y="4543"/>
                    <a:pt x="72" y="4565"/>
                  </a:cubicBezTo>
                  <a:cubicBezTo>
                    <a:pt x="937" y="4942"/>
                    <a:pt x="370" y="6036"/>
                    <a:pt x="237" y="6668"/>
                  </a:cubicBezTo>
                  <a:cubicBezTo>
                    <a:pt x="132" y="7161"/>
                    <a:pt x="198" y="7698"/>
                    <a:pt x="528" y="8095"/>
                  </a:cubicBezTo>
                  <a:cubicBezTo>
                    <a:pt x="843" y="8475"/>
                    <a:pt x="1259" y="8621"/>
                    <a:pt x="1700" y="8621"/>
                  </a:cubicBezTo>
                  <a:cubicBezTo>
                    <a:pt x="2334" y="8621"/>
                    <a:pt x="3017" y="8317"/>
                    <a:pt x="3511" y="7968"/>
                  </a:cubicBezTo>
                  <a:cubicBezTo>
                    <a:pt x="3597" y="8944"/>
                    <a:pt x="4401" y="9531"/>
                    <a:pt x="5316" y="9531"/>
                  </a:cubicBezTo>
                  <a:cubicBezTo>
                    <a:pt x="5424" y="9531"/>
                    <a:pt x="5533" y="9523"/>
                    <a:pt x="5642" y="9507"/>
                  </a:cubicBezTo>
                  <a:cubicBezTo>
                    <a:pt x="6327" y="9403"/>
                    <a:pt x="6947" y="9064"/>
                    <a:pt x="7604" y="8863"/>
                  </a:cubicBezTo>
                  <a:cubicBezTo>
                    <a:pt x="7903" y="8772"/>
                    <a:pt x="8217" y="8701"/>
                    <a:pt x="8531" y="8701"/>
                  </a:cubicBezTo>
                  <a:cubicBezTo>
                    <a:pt x="8659" y="8701"/>
                    <a:pt x="8787" y="8713"/>
                    <a:pt x="8914" y="8740"/>
                  </a:cubicBezTo>
                  <a:cubicBezTo>
                    <a:pt x="9330" y="8828"/>
                    <a:pt x="9567" y="9057"/>
                    <a:pt x="9831" y="9367"/>
                  </a:cubicBezTo>
                  <a:cubicBezTo>
                    <a:pt x="9836" y="9373"/>
                    <a:pt x="9842" y="9375"/>
                    <a:pt x="9848" y="9375"/>
                  </a:cubicBezTo>
                  <a:cubicBezTo>
                    <a:pt x="9853" y="9375"/>
                    <a:pt x="9858" y="9374"/>
                    <a:pt x="9862" y="9371"/>
                  </a:cubicBezTo>
                  <a:cubicBezTo>
                    <a:pt x="9866" y="9374"/>
                    <a:pt x="9871" y="9375"/>
                    <a:pt x="9875" y="9375"/>
                  </a:cubicBezTo>
                  <a:cubicBezTo>
                    <a:pt x="9881" y="9375"/>
                    <a:pt x="9887" y="9373"/>
                    <a:pt x="9892" y="9367"/>
                  </a:cubicBezTo>
                  <a:cubicBezTo>
                    <a:pt x="10157" y="9057"/>
                    <a:pt x="10394" y="8828"/>
                    <a:pt x="10809" y="8740"/>
                  </a:cubicBezTo>
                  <a:cubicBezTo>
                    <a:pt x="10936" y="8713"/>
                    <a:pt x="11064" y="8701"/>
                    <a:pt x="11192" y="8701"/>
                  </a:cubicBezTo>
                  <a:cubicBezTo>
                    <a:pt x="11506" y="8701"/>
                    <a:pt x="11820" y="8772"/>
                    <a:pt x="12119" y="8863"/>
                  </a:cubicBezTo>
                  <a:cubicBezTo>
                    <a:pt x="12776" y="9064"/>
                    <a:pt x="13396" y="9403"/>
                    <a:pt x="14081" y="9507"/>
                  </a:cubicBezTo>
                  <a:cubicBezTo>
                    <a:pt x="14190" y="9523"/>
                    <a:pt x="14299" y="9531"/>
                    <a:pt x="14407" y="9531"/>
                  </a:cubicBezTo>
                  <a:cubicBezTo>
                    <a:pt x="15323" y="9531"/>
                    <a:pt x="16127" y="8944"/>
                    <a:pt x="16212" y="7968"/>
                  </a:cubicBezTo>
                  <a:cubicBezTo>
                    <a:pt x="16706" y="8317"/>
                    <a:pt x="17389" y="8621"/>
                    <a:pt x="18023" y="8621"/>
                  </a:cubicBezTo>
                  <a:cubicBezTo>
                    <a:pt x="18463" y="8621"/>
                    <a:pt x="18880" y="8475"/>
                    <a:pt x="19195" y="8095"/>
                  </a:cubicBezTo>
                  <a:cubicBezTo>
                    <a:pt x="19525" y="7698"/>
                    <a:pt x="19591" y="7161"/>
                    <a:pt x="19486" y="6668"/>
                  </a:cubicBezTo>
                  <a:cubicBezTo>
                    <a:pt x="19354" y="6036"/>
                    <a:pt x="18788" y="4942"/>
                    <a:pt x="19652" y="4565"/>
                  </a:cubicBezTo>
                  <a:cubicBezTo>
                    <a:pt x="19701" y="4543"/>
                    <a:pt x="19704" y="4495"/>
                    <a:pt x="19682" y="4460"/>
                  </a:cubicBezTo>
                  <a:cubicBezTo>
                    <a:pt x="19718" y="4441"/>
                    <a:pt x="19722" y="4374"/>
                    <a:pt x="19672" y="4354"/>
                  </a:cubicBezTo>
                  <a:cubicBezTo>
                    <a:pt x="18822" y="4026"/>
                    <a:pt x="19486" y="2633"/>
                    <a:pt x="19483" y="1971"/>
                  </a:cubicBezTo>
                  <a:cubicBezTo>
                    <a:pt x="19481" y="1536"/>
                    <a:pt x="19347" y="1061"/>
                    <a:pt x="18989" y="783"/>
                  </a:cubicBezTo>
                  <a:cubicBezTo>
                    <a:pt x="18755" y="602"/>
                    <a:pt x="18479" y="528"/>
                    <a:pt x="18187" y="528"/>
                  </a:cubicBezTo>
                  <a:cubicBezTo>
                    <a:pt x="17507" y="528"/>
                    <a:pt x="16743" y="927"/>
                    <a:pt x="16234" y="1296"/>
                  </a:cubicBezTo>
                  <a:cubicBezTo>
                    <a:pt x="16219" y="390"/>
                    <a:pt x="15209" y="64"/>
                    <a:pt x="14349" y="64"/>
                  </a:cubicBezTo>
                  <a:cubicBezTo>
                    <a:pt x="14116" y="64"/>
                    <a:pt x="13893" y="88"/>
                    <a:pt x="13705" y="131"/>
                  </a:cubicBezTo>
                  <a:cubicBezTo>
                    <a:pt x="12997" y="293"/>
                    <a:pt x="12430" y="865"/>
                    <a:pt x="11705" y="930"/>
                  </a:cubicBezTo>
                  <a:cubicBezTo>
                    <a:pt x="11652" y="935"/>
                    <a:pt x="11599" y="937"/>
                    <a:pt x="11547" y="937"/>
                  </a:cubicBezTo>
                  <a:cubicBezTo>
                    <a:pt x="10902" y="937"/>
                    <a:pt x="10289" y="591"/>
                    <a:pt x="9957" y="36"/>
                  </a:cubicBezTo>
                  <a:cubicBezTo>
                    <a:pt x="9941" y="11"/>
                    <a:pt x="9919" y="0"/>
                    <a:pt x="9896" y="0"/>
                  </a:cubicBezTo>
                  <a:cubicBezTo>
                    <a:pt x="9884" y="0"/>
                    <a:pt x="9873" y="3"/>
                    <a:pt x="9862" y="7"/>
                  </a:cubicBezTo>
                  <a:cubicBezTo>
                    <a:pt x="9851" y="3"/>
                    <a:pt x="9840" y="0"/>
                    <a:pt x="9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0"/>
            <p:cNvSpPr/>
            <p:nvPr/>
          </p:nvSpPr>
          <p:spPr>
            <a:xfrm>
              <a:off x="6539545" y="1569360"/>
              <a:ext cx="1027223" cy="487609"/>
            </a:xfrm>
            <a:custGeom>
              <a:avLst/>
              <a:gdLst/>
              <a:ahLst/>
              <a:cxnLst/>
              <a:rect l="l" t="t" r="r" b="b"/>
              <a:pathLst>
                <a:path w="19377" h="9198" extrusionOk="0">
                  <a:moveTo>
                    <a:pt x="13830" y="402"/>
                  </a:moveTo>
                  <a:cubicBezTo>
                    <a:pt x="13849" y="402"/>
                    <a:pt x="13861" y="428"/>
                    <a:pt x="13846" y="442"/>
                  </a:cubicBezTo>
                  <a:cubicBezTo>
                    <a:pt x="13723" y="566"/>
                    <a:pt x="13500" y="614"/>
                    <a:pt x="13334" y="640"/>
                  </a:cubicBezTo>
                  <a:cubicBezTo>
                    <a:pt x="13332" y="640"/>
                    <a:pt x="13331" y="640"/>
                    <a:pt x="13329" y="640"/>
                  </a:cubicBezTo>
                  <a:cubicBezTo>
                    <a:pt x="13302" y="640"/>
                    <a:pt x="13291" y="600"/>
                    <a:pt x="13321" y="594"/>
                  </a:cubicBezTo>
                  <a:cubicBezTo>
                    <a:pt x="13409" y="574"/>
                    <a:pt x="13495" y="549"/>
                    <a:pt x="13579" y="516"/>
                  </a:cubicBezTo>
                  <a:cubicBezTo>
                    <a:pt x="13662" y="482"/>
                    <a:pt x="13738" y="429"/>
                    <a:pt x="13823" y="403"/>
                  </a:cubicBezTo>
                  <a:cubicBezTo>
                    <a:pt x="13826" y="402"/>
                    <a:pt x="13828" y="402"/>
                    <a:pt x="13830" y="402"/>
                  </a:cubicBezTo>
                  <a:close/>
                  <a:moveTo>
                    <a:pt x="14585" y="431"/>
                  </a:moveTo>
                  <a:cubicBezTo>
                    <a:pt x="14742" y="431"/>
                    <a:pt x="14918" y="504"/>
                    <a:pt x="14990" y="650"/>
                  </a:cubicBezTo>
                  <a:cubicBezTo>
                    <a:pt x="15001" y="673"/>
                    <a:pt x="14982" y="698"/>
                    <a:pt x="14961" y="698"/>
                  </a:cubicBezTo>
                  <a:cubicBezTo>
                    <a:pt x="14954" y="698"/>
                    <a:pt x="14946" y="695"/>
                    <a:pt x="14940" y="688"/>
                  </a:cubicBezTo>
                  <a:cubicBezTo>
                    <a:pt x="14836" y="578"/>
                    <a:pt x="14727" y="496"/>
                    <a:pt x="14568" y="495"/>
                  </a:cubicBezTo>
                  <a:cubicBezTo>
                    <a:pt x="14527" y="495"/>
                    <a:pt x="14527" y="433"/>
                    <a:pt x="14568" y="431"/>
                  </a:cubicBezTo>
                  <a:cubicBezTo>
                    <a:pt x="14573" y="431"/>
                    <a:pt x="14579" y="431"/>
                    <a:pt x="14585" y="431"/>
                  </a:cubicBezTo>
                  <a:close/>
                  <a:moveTo>
                    <a:pt x="4717" y="528"/>
                  </a:moveTo>
                  <a:cubicBezTo>
                    <a:pt x="4740" y="528"/>
                    <a:pt x="4762" y="529"/>
                    <a:pt x="4785" y="532"/>
                  </a:cubicBezTo>
                  <a:cubicBezTo>
                    <a:pt x="4827" y="536"/>
                    <a:pt x="4828" y="594"/>
                    <a:pt x="4785" y="598"/>
                  </a:cubicBezTo>
                  <a:cubicBezTo>
                    <a:pt x="4610" y="616"/>
                    <a:pt x="4454" y="645"/>
                    <a:pt x="4304" y="740"/>
                  </a:cubicBezTo>
                  <a:cubicBezTo>
                    <a:pt x="4298" y="744"/>
                    <a:pt x="4292" y="745"/>
                    <a:pt x="4287" y="745"/>
                  </a:cubicBezTo>
                  <a:cubicBezTo>
                    <a:pt x="4260" y="745"/>
                    <a:pt x="4244" y="705"/>
                    <a:pt x="4272" y="686"/>
                  </a:cubicBezTo>
                  <a:cubicBezTo>
                    <a:pt x="4400" y="595"/>
                    <a:pt x="4558" y="528"/>
                    <a:pt x="4717" y="528"/>
                  </a:cubicBezTo>
                  <a:close/>
                  <a:moveTo>
                    <a:pt x="5623" y="543"/>
                  </a:moveTo>
                  <a:cubicBezTo>
                    <a:pt x="5627" y="543"/>
                    <a:pt x="5630" y="544"/>
                    <a:pt x="5634" y="545"/>
                  </a:cubicBezTo>
                  <a:cubicBezTo>
                    <a:pt x="5798" y="597"/>
                    <a:pt x="5964" y="665"/>
                    <a:pt x="6102" y="771"/>
                  </a:cubicBezTo>
                  <a:cubicBezTo>
                    <a:pt x="6128" y="793"/>
                    <a:pt x="6114" y="831"/>
                    <a:pt x="6087" y="831"/>
                  </a:cubicBezTo>
                  <a:cubicBezTo>
                    <a:pt x="6081" y="831"/>
                    <a:pt x="6076" y="830"/>
                    <a:pt x="6070" y="827"/>
                  </a:cubicBezTo>
                  <a:cubicBezTo>
                    <a:pt x="5920" y="747"/>
                    <a:pt x="5776" y="665"/>
                    <a:pt x="5618" y="607"/>
                  </a:cubicBezTo>
                  <a:cubicBezTo>
                    <a:pt x="5583" y="593"/>
                    <a:pt x="5593" y="543"/>
                    <a:pt x="5623" y="543"/>
                  </a:cubicBezTo>
                  <a:close/>
                  <a:moveTo>
                    <a:pt x="9622" y="566"/>
                  </a:moveTo>
                  <a:cubicBezTo>
                    <a:pt x="9683" y="566"/>
                    <a:pt x="9749" y="637"/>
                    <a:pt x="9791" y="671"/>
                  </a:cubicBezTo>
                  <a:cubicBezTo>
                    <a:pt x="9876" y="736"/>
                    <a:pt x="9965" y="799"/>
                    <a:pt x="10045" y="874"/>
                  </a:cubicBezTo>
                  <a:cubicBezTo>
                    <a:pt x="10071" y="899"/>
                    <a:pt x="10047" y="941"/>
                    <a:pt x="10016" y="941"/>
                  </a:cubicBezTo>
                  <a:cubicBezTo>
                    <a:pt x="10010" y="941"/>
                    <a:pt x="10003" y="939"/>
                    <a:pt x="9997" y="935"/>
                  </a:cubicBezTo>
                  <a:cubicBezTo>
                    <a:pt x="9890" y="867"/>
                    <a:pt x="9798" y="756"/>
                    <a:pt x="9686" y="700"/>
                  </a:cubicBezTo>
                  <a:cubicBezTo>
                    <a:pt x="9659" y="686"/>
                    <a:pt x="9637" y="680"/>
                    <a:pt x="9618" y="680"/>
                  </a:cubicBezTo>
                  <a:cubicBezTo>
                    <a:pt x="9557" y="680"/>
                    <a:pt x="9526" y="740"/>
                    <a:pt x="9471" y="796"/>
                  </a:cubicBezTo>
                  <a:cubicBezTo>
                    <a:pt x="9414" y="850"/>
                    <a:pt x="9359" y="905"/>
                    <a:pt x="9303" y="960"/>
                  </a:cubicBezTo>
                  <a:cubicBezTo>
                    <a:pt x="9296" y="968"/>
                    <a:pt x="9287" y="971"/>
                    <a:pt x="9279" y="971"/>
                  </a:cubicBezTo>
                  <a:cubicBezTo>
                    <a:pt x="9250" y="971"/>
                    <a:pt x="9225" y="933"/>
                    <a:pt x="9251" y="907"/>
                  </a:cubicBezTo>
                  <a:cubicBezTo>
                    <a:pt x="9338" y="815"/>
                    <a:pt x="9424" y="720"/>
                    <a:pt x="9514" y="631"/>
                  </a:cubicBezTo>
                  <a:cubicBezTo>
                    <a:pt x="9545" y="600"/>
                    <a:pt x="9574" y="566"/>
                    <a:pt x="9621" y="566"/>
                  </a:cubicBezTo>
                  <a:cubicBezTo>
                    <a:pt x="9621" y="566"/>
                    <a:pt x="9622" y="566"/>
                    <a:pt x="9622" y="566"/>
                  </a:cubicBezTo>
                  <a:close/>
                  <a:moveTo>
                    <a:pt x="1705" y="942"/>
                  </a:moveTo>
                  <a:cubicBezTo>
                    <a:pt x="1707" y="942"/>
                    <a:pt x="1709" y="942"/>
                    <a:pt x="1711" y="943"/>
                  </a:cubicBezTo>
                  <a:cubicBezTo>
                    <a:pt x="1863" y="1005"/>
                    <a:pt x="2021" y="1061"/>
                    <a:pt x="2167" y="1138"/>
                  </a:cubicBezTo>
                  <a:cubicBezTo>
                    <a:pt x="2193" y="1151"/>
                    <a:pt x="2179" y="1192"/>
                    <a:pt x="2154" y="1192"/>
                  </a:cubicBezTo>
                  <a:cubicBezTo>
                    <a:pt x="2151" y="1192"/>
                    <a:pt x="2148" y="1191"/>
                    <a:pt x="2145" y="1190"/>
                  </a:cubicBezTo>
                  <a:cubicBezTo>
                    <a:pt x="1991" y="1133"/>
                    <a:pt x="1842" y="1053"/>
                    <a:pt x="1695" y="982"/>
                  </a:cubicBezTo>
                  <a:cubicBezTo>
                    <a:pt x="1676" y="972"/>
                    <a:pt x="1687" y="942"/>
                    <a:pt x="1705" y="942"/>
                  </a:cubicBezTo>
                  <a:close/>
                  <a:moveTo>
                    <a:pt x="12528" y="879"/>
                  </a:moveTo>
                  <a:cubicBezTo>
                    <a:pt x="12549" y="879"/>
                    <a:pt x="12564" y="910"/>
                    <a:pt x="12548" y="928"/>
                  </a:cubicBezTo>
                  <a:cubicBezTo>
                    <a:pt x="12413" y="1070"/>
                    <a:pt x="12234" y="1155"/>
                    <a:pt x="12046" y="1200"/>
                  </a:cubicBezTo>
                  <a:cubicBezTo>
                    <a:pt x="12043" y="1200"/>
                    <a:pt x="12041" y="1200"/>
                    <a:pt x="12039" y="1200"/>
                  </a:cubicBezTo>
                  <a:cubicBezTo>
                    <a:pt x="12014" y="1200"/>
                    <a:pt x="12006" y="1163"/>
                    <a:pt x="12033" y="1154"/>
                  </a:cubicBezTo>
                  <a:cubicBezTo>
                    <a:pt x="12213" y="1096"/>
                    <a:pt x="12365" y="998"/>
                    <a:pt x="12514" y="884"/>
                  </a:cubicBezTo>
                  <a:cubicBezTo>
                    <a:pt x="12518" y="881"/>
                    <a:pt x="12523" y="879"/>
                    <a:pt x="12528" y="879"/>
                  </a:cubicBezTo>
                  <a:close/>
                  <a:moveTo>
                    <a:pt x="17555" y="1021"/>
                  </a:moveTo>
                  <a:cubicBezTo>
                    <a:pt x="17586" y="1021"/>
                    <a:pt x="17616" y="1023"/>
                    <a:pt x="17647" y="1027"/>
                  </a:cubicBezTo>
                  <a:cubicBezTo>
                    <a:pt x="17688" y="1032"/>
                    <a:pt x="17690" y="1092"/>
                    <a:pt x="17647" y="1093"/>
                  </a:cubicBezTo>
                  <a:cubicBezTo>
                    <a:pt x="17464" y="1095"/>
                    <a:pt x="17289" y="1122"/>
                    <a:pt x="17123" y="1201"/>
                  </a:cubicBezTo>
                  <a:cubicBezTo>
                    <a:pt x="17119" y="1203"/>
                    <a:pt x="17114" y="1204"/>
                    <a:pt x="17110" y="1204"/>
                  </a:cubicBezTo>
                  <a:cubicBezTo>
                    <a:pt x="17082" y="1204"/>
                    <a:pt x="17063" y="1164"/>
                    <a:pt x="17092" y="1148"/>
                  </a:cubicBezTo>
                  <a:cubicBezTo>
                    <a:pt x="17237" y="1070"/>
                    <a:pt x="17393" y="1021"/>
                    <a:pt x="17555" y="1021"/>
                  </a:cubicBezTo>
                  <a:close/>
                  <a:moveTo>
                    <a:pt x="6820" y="1036"/>
                  </a:moveTo>
                  <a:cubicBezTo>
                    <a:pt x="6824" y="1036"/>
                    <a:pt x="6829" y="1037"/>
                    <a:pt x="6833" y="1039"/>
                  </a:cubicBezTo>
                  <a:cubicBezTo>
                    <a:pt x="7045" y="1154"/>
                    <a:pt x="7248" y="1178"/>
                    <a:pt x="7474" y="1234"/>
                  </a:cubicBezTo>
                  <a:cubicBezTo>
                    <a:pt x="7509" y="1243"/>
                    <a:pt x="7498" y="1290"/>
                    <a:pt x="7467" y="1293"/>
                  </a:cubicBezTo>
                  <a:cubicBezTo>
                    <a:pt x="7451" y="1294"/>
                    <a:pt x="7435" y="1294"/>
                    <a:pt x="7419" y="1294"/>
                  </a:cubicBezTo>
                  <a:cubicBezTo>
                    <a:pt x="7206" y="1294"/>
                    <a:pt x="6981" y="1194"/>
                    <a:pt x="6805" y="1090"/>
                  </a:cubicBezTo>
                  <a:cubicBezTo>
                    <a:pt x="6776" y="1074"/>
                    <a:pt x="6794" y="1036"/>
                    <a:pt x="6820" y="1036"/>
                  </a:cubicBezTo>
                  <a:close/>
                  <a:moveTo>
                    <a:pt x="10646" y="1190"/>
                  </a:moveTo>
                  <a:cubicBezTo>
                    <a:pt x="10649" y="1190"/>
                    <a:pt x="10652" y="1191"/>
                    <a:pt x="10656" y="1192"/>
                  </a:cubicBezTo>
                  <a:cubicBezTo>
                    <a:pt x="10812" y="1258"/>
                    <a:pt x="10972" y="1285"/>
                    <a:pt x="11142" y="1288"/>
                  </a:cubicBezTo>
                  <a:cubicBezTo>
                    <a:pt x="11172" y="1289"/>
                    <a:pt x="11172" y="1334"/>
                    <a:pt x="11142" y="1335"/>
                  </a:cubicBezTo>
                  <a:cubicBezTo>
                    <a:pt x="11130" y="1336"/>
                    <a:pt x="11118" y="1336"/>
                    <a:pt x="11106" y="1336"/>
                  </a:cubicBezTo>
                  <a:cubicBezTo>
                    <a:pt x="10943" y="1336"/>
                    <a:pt x="10784" y="1295"/>
                    <a:pt x="10634" y="1227"/>
                  </a:cubicBezTo>
                  <a:cubicBezTo>
                    <a:pt x="10613" y="1218"/>
                    <a:pt x="10626" y="1190"/>
                    <a:pt x="10646" y="1190"/>
                  </a:cubicBezTo>
                  <a:close/>
                  <a:moveTo>
                    <a:pt x="8610" y="1183"/>
                  </a:moveTo>
                  <a:cubicBezTo>
                    <a:pt x="8635" y="1183"/>
                    <a:pt x="8654" y="1214"/>
                    <a:pt x="8632" y="1235"/>
                  </a:cubicBezTo>
                  <a:cubicBezTo>
                    <a:pt x="8546" y="1317"/>
                    <a:pt x="8424" y="1352"/>
                    <a:pt x="8304" y="1352"/>
                  </a:cubicBezTo>
                  <a:cubicBezTo>
                    <a:pt x="8253" y="1352"/>
                    <a:pt x="8202" y="1346"/>
                    <a:pt x="8155" y="1334"/>
                  </a:cubicBezTo>
                  <a:cubicBezTo>
                    <a:pt x="8121" y="1326"/>
                    <a:pt x="8133" y="1278"/>
                    <a:pt x="8163" y="1278"/>
                  </a:cubicBezTo>
                  <a:cubicBezTo>
                    <a:pt x="8165" y="1278"/>
                    <a:pt x="8168" y="1278"/>
                    <a:pt x="8170" y="1279"/>
                  </a:cubicBezTo>
                  <a:cubicBezTo>
                    <a:pt x="8201" y="1284"/>
                    <a:pt x="8232" y="1287"/>
                    <a:pt x="8261" y="1287"/>
                  </a:cubicBezTo>
                  <a:cubicBezTo>
                    <a:pt x="8380" y="1287"/>
                    <a:pt x="8484" y="1243"/>
                    <a:pt x="8595" y="1187"/>
                  </a:cubicBezTo>
                  <a:cubicBezTo>
                    <a:pt x="8600" y="1184"/>
                    <a:pt x="8605" y="1183"/>
                    <a:pt x="8610" y="1183"/>
                  </a:cubicBezTo>
                  <a:close/>
                  <a:moveTo>
                    <a:pt x="18243" y="1079"/>
                  </a:moveTo>
                  <a:cubicBezTo>
                    <a:pt x="18243" y="1079"/>
                    <a:pt x="18244" y="1079"/>
                    <a:pt x="18244" y="1079"/>
                  </a:cubicBezTo>
                  <a:cubicBezTo>
                    <a:pt x="18436" y="1087"/>
                    <a:pt x="18612" y="1213"/>
                    <a:pt x="18657" y="1405"/>
                  </a:cubicBezTo>
                  <a:cubicBezTo>
                    <a:pt x="18664" y="1430"/>
                    <a:pt x="18644" y="1446"/>
                    <a:pt x="18625" y="1446"/>
                  </a:cubicBezTo>
                  <a:cubicBezTo>
                    <a:pt x="18612" y="1446"/>
                    <a:pt x="18598" y="1439"/>
                    <a:pt x="18592" y="1423"/>
                  </a:cubicBezTo>
                  <a:cubicBezTo>
                    <a:pt x="18534" y="1266"/>
                    <a:pt x="18405" y="1146"/>
                    <a:pt x="18237" y="1123"/>
                  </a:cubicBezTo>
                  <a:cubicBezTo>
                    <a:pt x="18213" y="1118"/>
                    <a:pt x="18219" y="1079"/>
                    <a:pt x="18243" y="1079"/>
                  </a:cubicBezTo>
                  <a:close/>
                  <a:moveTo>
                    <a:pt x="1063" y="998"/>
                  </a:moveTo>
                  <a:cubicBezTo>
                    <a:pt x="1090" y="998"/>
                    <a:pt x="1109" y="1038"/>
                    <a:pt x="1079" y="1051"/>
                  </a:cubicBezTo>
                  <a:cubicBezTo>
                    <a:pt x="911" y="1128"/>
                    <a:pt x="785" y="1266"/>
                    <a:pt x="782" y="1459"/>
                  </a:cubicBezTo>
                  <a:cubicBezTo>
                    <a:pt x="782" y="1472"/>
                    <a:pt x="772" y="1478"/>
                    <a:pt x="762" y="1478"/>
                  </a:cubicBezTo>
                  <a:cubicBezTo>
                    <a:pt x="752" y="1478"/>
                    <a:pt x="742" y="1472"/>
                    <a:pt x="741" y="1459"/>
                  </a:cubicBezTo>
                  <a:cubicBezTo>
                    <a:pt x="724" y="1257"/>
                    <a:pt x="850" y="1040"/>
                    <a:pt x="1057" y="999"/>
                  </a:cubicBezTo>
                  <a:cubicBezTo>
                    <a:pt x="1059" y="998"/>
                    <a:pt x="1061" y="998"/>
                    <a:pt x="1063" y="998"/>
                  </a:cubicBezTo>
                  <a:close/>
                  <a:moveTo>
                    <a:pt x="15374" y="878"/>
                  </a:moveTo>
                  <a:cubicBezTo>
                    <a:pt x="15387" y="878"/>
                    <a:pt x="15400" y="884"/>
                    <a:pt x="15406" y="899"/>
                  </a:cubicBezTo>
                  <a:cubicBezTo>
                    <a:pt x="15503" y="1129"/>
                    <a:pt x="15613" y="1365"/>
                    <a:pt x="15678" y="1606"/>
                  </a:cubicBezTo>
                  <a:cubicBezTo>
                    <a:pt x="15686" y="1634"/>
                    <a:pt x="15659" y="1658"/>
                    <a:pt x="15635" y="1658"/>
                  </a:cubicBezTo>
                  <a:cubicBezTo>
                    <a:pt x="15622" y="1658"/>
                    <a:pt x="15609" y="1651"/>
                    <a:pt x="15602" y="1637"/>
                  </a:cubicBezTo>
                  <a:cubicBezTo>
                    <a:pt x="15494" y="1409"/>
                    <a:pt x="15422" y="1156"/>
                    <a:pt x="15346" y="917"/>
                  </a:cubicBezTo>
                  <a:cubicBezTo>
                    <a:pt x="15337" y="892"/>
                    <a:pt x="15355" y="878"/>
                    <a:pt x="15374" y="878"/>
                  </a:cubicBezTo>
                  <a:close/>
                  <a:moveTo>
                    <a:pt x="3888" y="1236"/>
                  </a:moveTo>
                  <a:cubicBezTo>
                    <a:pt x="3902" y="1236"/>
                    <a:pt x="3918" y="1249"/>
                    <a:pt x="3914" y="1266"/>
                  </a:cubicBezTo>
                  <a:cubicBezTo>
                    <a:pt x="3882" y="1397"/>
                    <a:pt x="3855" y="1521"/>
                    <a:pt x="3858" y="1658"/>
                  </a:cubicBezTo>
                  <a:cubicBezTo>
                    <a:pt x="3858" y="1667"/>
                    <a:pt x="3849" y="1673"/>
                    <a:pt x="3841" y="1673"/>
                  </a:cubicBezTo>
                  <a:cubicBezTo>
                    <a:pt x="3834" y="1673"/>
                    <a:pt x="3828" y="1670"/>
                    <a:pt x="3827" y="1662"/>
                  </a:cubicBezTo>
                  <a:cubicBezTo>
                    <a:pt x="3809" y="1523"/>
                    <a:pt x="3815" y="1378"/>
                    <a:pt x="3870" y="1248"/>
                  </a:cubicBezTo>
                  <a:cubicBezTo>
                    <a:pt x="3874" y="1239"/>
                    <a:pt x="3880" y="1236"/>
                    <a:pt x="3888" y="1236"/>
                  </a:cubicBezTo>
                  <a:close/>
                  <a:moveTo>
                    <a:pt x="16504" y="1426"/>
                  </a:moveTo>
                  <a:cubicBezTo>
                    <a:pt x="16533" y="1426"/>
                    <a:pt x="16549" y="1466"/>
                    <a:pt x="16520" y="1485"/>
                  </a:cubicBezTo>
                  <a:cubicBezTo>
                    <a:pt x="16379" y="1581"/>
                    <a:pt x="16227" y="1659"/>
                    <a:pt x="16077" y="1741"/>
                  </a:cubicBezTo>
                  <a:cubicBezTo>
                    <a:pt x="16072" y="1744"/>
                    <a:pt x="16067" y="1745"/>
                    <a:pt x="16063" y="1745"/>
                  </a:cubicBezTo>
                  <a:cubicBezTo>
                    <a:pt x="16037" y="1745"/>
                    <a:pt x="16022" y="1707"/>
                    <a:pt x="16049" y="1691"/>
                  </a:cubicBezTo>
                  <a:cubicBezTo>
                    <a:pt x="16193" y="1600"/>
                    <a:pt x="16335" y="1506"/>
                    <a:pt x="16488" y="1430"/>
                  </a:cubicBezTo>
                  <a:cubicBezTo>
                    <a:pt x="16493" y="1427"/>
                    <a:pt x="16499" y="1426"/>
                    <a:pt x="16504" y="1426"/>
                  </a:cubicBezTo>
                  <a:close/>
                  <a:moveTo>
                    <a:pt x="2689" y="1355"/>
                  </a:moveTo>
                  <a:cubicBezTo>
                    <a:pt x="2692" y="1355"/>
                    <a:pt x="2694" y="1355"/>
                    <a:pt x="2697" y="1357"/>
                  </a:cubicBezTo>
                  <a:cubicBezTo>
                    <a:pt x="2951" y="1460"/>
                    <a:pt x="3208" y="1615"/>
                    <a:pt x="3372" y="1841"/>
                  </a:cubicBezTo>
                  <a:cubicBezTo>
                    <a:pt x="3388" y="1862"/>
                    <a:pt x="3366" y="1885"/>
                    <a:pt x="3344" y="1885"/>
                  </a:cubicBezTo>
                  <a:cubicBezTo>
                    <a:pt x="3337" y="1885"/>
                    <a:pt x="3330" y="1883"/>
                    <a:pt x="3324" y="1877"/>
                  </a:cubicBezTo>
                  <a:cubicBezTo>
                    <a:pt x="3123" y="1688"/>
                    <a:pt x="2932" y="1517"/>
                    <a:pt x="2679" y="1400"/>
                  </a:cubicBezTo>
                  <a:cubicBezTo>
                    <a:pt x="2657" y="1391"/>
                    <a:pt x="2668" y="1355"/>
                    <a:pt x="2689" y="1355"/>
                  </a:cubicBezTo>
                  <a:close/>
                  <a:moveTo>
                    <a:pt x="18641" y="2029"/>
                  </a:moveTo>
                  <a:cubicBezTo>
                    <a:pt x="18653" y="2029"/>
                    <a:pt x="18666" y="2037"/>
                    <a:pt x="18667" y="2054"/>
                  </a:cubicBezTo>
                  <a:cubicBezTo>
                    <a:pt x="18679" y="2220"/>
                    <a:pt x="18687" y="2385"/>
                    <a:pt x="18675" y="2551"/>
                  </a:cubicBezTo>
                  <a:cubicBezTo>
                    <a:pt x="18674" y="2574"/>
                    <a:pt x="18657" y="2586"/>
                    <a:pt x="18640" y="2586"/>
                  </a:cubicBezTo>
                  <a:cubicBezTo>
                    <a:pt x="18623" y="2586"/>
                    <a:pt x="18606" y="2574"/>
                    <a:pt x="18605" y="2551"/>
                  </a:cubicBezTo>
                  <a:cubicBezTo>
                    <a:pt x="18593" y="2385"/>
                    <a:pt x="18602" y="2220"/>
                    <a:pt x="18613" y="2054"/>
                  </a:cubicBezTo>
                  <a:cubicBezTo>
                    <a:pt x="18615" y="2037"/>
                    <a:pt x="18628" y="2029"/>
                    <a:pt x="18641" y="2029"/>
                  </a:cubicBezTo>
                  <a:close/>
                  <a:moveTo>
                    <a:pt x="761" y="2031"/>
                  </a:moveTo>
                  <a:cubicBezTo>
                    <a:pt x="773" y="2031"/>
                    <a:pt x="786" y="2040"/>
                    <a:pt x="788" y="2054"/>
                  </a:cubicBezTo>
                  <a:cubicBezTo>
                    <a:pt x="797" y="2140"/>
                    <a:pt x="787" y="2225"/>
                    <a:pt x="792" y="2311"/>
                  </a:cubicBezTo>
                  <a:cubicBezTo>
                    <a:pt x="799" y="2407"/>
                    <a:pt x="815" y="2501"/>
                    <a:pt x="838" y="2594"/>
                  </a:cubicBezTo>
                  <a:cubicBezTo>
                    <a:pt x="843" y="2612"/>
                    <a:pt x="828" y="2624"/>
                    <a:pt x="813" y="2624"/>
                  </a:cubicBezTo>
                  <a:cubicBezTo>
                    <a:pt x="804" y="2624"/>
                    <a:pt x="795" y="2619"/>
                    <a:pt x="791" y="2608"/>
                  </a:cubicBezTo>
                  <a:cubicBezTo>
                    <a:pt x="742" y="2438"/>
                    <a:pt x="694" y="2223"/>
                    <a:pt x="740" y="2048"/>
                  </a:cubicBezTo>
                  <a:cubicBezTo>
                    <a:pt x="743" y="2036"/>
                    <a:pt x="752" y="2031"/>
                    <a:pt x="761" y="2031"/>
                  </a:cubicBezTo>
                  <a:close/>
                  <a:moveTo>
                    <a:pt x="18620" y="3063"/>
                  </a:moveTo>
                  <a:cubicBezTo>
                    <a:pt x="18637" y="3063"/>
                    <a:pt x="18653" y="3074"/>
                    <a:pt x="18651" y="3094"/>
                  </a:cubicBezTo>
                  <a:cubicBezTo>
                    <a:pt x="18636" y="3219"/>
                    <a:pt x="18636" y="3340"/>
                    <a:pt x="18663" y="3464"/>
                  </a:cubicBezTo>
                  <a:cubicBezTo>
                    <a:pt x="18687" y="3574"/>
                    <a:pt x="18743" y="3673"/>
                    <a:pt x="18776" y="3781"/>
                  </a:cubicBezTo>
                  <a:cubicBezTo>
                    <a:pt x="18783" y="3803"/>
                    <a:pt x="18764" y="3821"/>
                    <a:pt x="18745" y="3821"/>
                  </a:cubicBezTo>
                  <a:cubicBezTo>
                    <a:pt x="18737" y="3821"/>
                    <a:pt x="18730" y="3818"/>
                    <a:pt x="18723" y="3812"/>
                  </a:cubicBezTo>
                  <a:cubicBezTo>
                    <a:pt x="18549" y="3632"/>
                    <a:pt x="18533" y="3316"/>
                    <a:pt x="18590" y="3085"/>
                  </a:cubicBezTo>
                  <a:cubicBezTo>
                    <a:pt x="18593" y="3070"/>
                    <a:pt x="18607" y="3063"/>
                    <a:pt x="18620" y="3063"/>
                  </a:cubicBezTo>
                  <a:close/>
                  <a:moveTo>
                    <a:pt x="865" y="3273"/>
                  </a:moveTo>
                  <a:cubicBezTo>
                    <a:pt x="877" y="3273"/>
                    <a:pt x="889" y="3283"/>
                    <a:pt x="891" y="3297"/>
                  </a:cubicBezTo>
                  <a:cubicBezTo>
                    <a:pt x="914" y="3502"/>
                    <a:pt x="823" y="3724"/>
                    <a:pt x="730" y="3902"/>
                  </a:cubicBezTo>
                  <a:cubicBezTo>
                    <a:pt x="726" y="3911"/>
                    <a:pt x="719" y="3915"/>
                    <a:pt x="712" y="3915"/>
                  </a:cubicBezTo>
                  <a:cubicBezTo>
                    <a:pt x="696" y="3915"/>
                    <a:pt x="680" y="3897"/>
                    <a:pt x="689" y="3879"/>
                  </a:cubicBezTo>
                  <a:cubicBezTo>
                    <a:pt x="780" y="3684"/>
                    <a:pt x="796" y="3494"/>
                    <a:pt x="845" y="3290"/>
                  </a:cubicBezTo>
                  <a:cubicBezTo>
                    <a:pt x="848" y="3278"/>
                    <a:pt x="856" y="3273"/>
                    <a:pt x="865" y="3273"/>
                  </a:cubicBezTo>
                  <a:close/>
                  <a:moveTo>
                    <a:pt x="609" y="4308"/>
                  </a:moveTo>
                  <a:cubicBezTo>
                    <a:pt x="612" y="4308"/>
                    <a:pt x="615" y="4309"/>
                    <a:pt x="618" y="4309"/>
                  </a:cubicBezTo>
                  <a:cubicBezTo>
                    <a:pt x="703" y="4334"/>
                    <a:pt x="760" y="4412"/>
                    <a:pt x="811" y="4480"/>
                  </a:cubicBezTo>
                  <a:cubicBezTo>
                    <a:pt x="866" y="4556"/>
                    <a:pt x="910" y="4638"/>
                    <a:pt x="940" y="4728"/>
                  </a:cubicBezTo>
                  <a:cubicBezTo>
                    <a:pt x="946" y="4745"/>
                    <a:pt x="931" y="4758"/>
                    <a:pt x="916" y="4758"/>
                  </a:cubicBezTo>
                  <a:cubicBezTo>
                    <a:pt x="908" y="4758"/>
                    <a:pt x="900" y="4754"/>
                    <a:pt x="896" y="4746"/>
                  </a:cubicBezTo>
                  <a:cubicBezTo>
                    <a:pt x="855" y="4667"/>
                    <a:pt x="807" y="4594"/>
                    <a:pt x="745" y="4529"/>
                  </a:cubicBezTo>
                  <a:cubicBezTo>
                    <a:pt x="692" y="4472"/>
                    <a:pt x="619" y="4432"/>
                    <a:pt x="573" y="4367"/>
                  </a:cubicBezTo>
                  <a:cubicBezTo>
                    <a:pt x="556" y="4342"/>
                    <a:pt x="581" y="4308"/>
                    <a:pt x="609" y="4308"/>
                  </a:cubicBezTo>
                  <a:close/>
                  <a:moveTo>
                    <a:pt x="18776" y="4257"/>
                  </a:moveTo>
                  <a:cubicBezTo>
                    <a:pt x="18793" y="4257"/>
                    <a:pt x="18811" y="4276"/>
                    <a:pt x="18801" y="4298"/>
                  </a:cubicBezTo>
                  <a:cubicBezTo>
                    <a:pt x="18728" y="4466"/>
                    <a:pt x="18659" y="4643"/>
                    <a:pt x="18565" y="4801"/>
                  </a:cubicBezTo>
                  <a:cubicBezTo>
                    <a:pt x="18558" y="4813"/>
                    <a:pt x="18545" y="4818"/>
                    <a:pt x="18532" y="4818"/>
                  </a:cubicBezTo>
                  <a:cubicBezTo>
                    <a:pt x="18508" y="4818"/>
                    <a:pt x="18483" y="4798"/>
                    <a:pt x="18494" y="4771"/>
                  </a:cubicBezTo>
                  <a:cubicBezTo>
                    <a:pt x="18563" y="4597"/>
                    <a:pt x="18664" y="4434"/>
                    <a:pt x="18756" y="4271"/>
                  </a:cubicBezTo>
                  <a:cubicBezTo>
                    <a:pt x="18761" y="4261"/>
                    <a:pt x="18768" y="4257"/>
                    <a:pt x="18776" y="4257"/>
                  </a:cubicBezTo>
                  <a:close/>
                  <a:moveTo>
                    <a:pt x="18544" y="5240"/>
                  </a:moveTo>
                  <a:cubicBezTo>
                    <a:pt x="18558" y="5240"/>
                    <a:pt x="18571" y="5246"/>
                    <a:pt x="18578" y="5261"/>
                  </a:cubicBezTo>
                  <a:cubicBezTo>
                    <a:pt x="18618" y="5346"/>
                    <a:pt x="18649" y="5433"/>
                    <a:pt x="18681" y="5520"/>
                  </a:cubicBezTo>
                  <a:cubicBezTo>
                    <a:pt x="18692" y="5549"/>
                    <a:pt x="18663" y="5573"/>
                    <a:pt x="18636" y="5573"/>
                  </a:cubicBezTo>
                  <a:cubicBezTo>
                    <a:pt x="18623" y="5573"/>
                    <a:pt x="18610" y="5567"/>
                    <a:pt x="18604" y="5552"/>
                  </a:cubicBezTo>
                  <a:cubicBezTo>
                    <a:pt x="18568" y="5467"/>
                    <a:pt x="18529" y="5382"/>
                    <a:pt x="18499" y="5294"/>
                  </a:cubicBezTo>
                  <a:cubicBezTo>
                    <a:pt x="18489" y="5264"/>
                    <a:pt x="18518" y="5240"/>
                    <a:pt x="18544" y="5240"/>
                  </a:cubicBezTo>
                  <a:close/>
                  <a:moveTo>
                    <a:pt x="1015" y="5154"/>
                  </a:moveTo>
                  <a:cubicBezTo>
                    <a:pt x="1030" y="5154"/>
                    <a:pt x="1045" y="5166"/>
                    <a:pt x="1047" y="5184"/>
                  </a:cubicBezTo>
                  <a:cubicBezTo>
                    <a:pt x="1062" y="5425"/>
                    <a:pt x="930" y="5670"/>
                    <a:pt x="785" y="5852"/>
                  </a:cubicBezTo>
                  <a:cubicBezTo>
                    <a:pt x="778" y="5861"/>
                    <a:pt x="770" y="5864"/>
                    <a:pt x="761" y="5864"/>
                  </a:cubicBezTo>
                  <a:cubicBezTo>
                    <a:pt x="735" y="5864"/>
                    <a:pt x="707" y="5833"/>
                    <a:pt x="726" y="5807"/>
                  </a:cubicBezTo>
                  <a:cubicBezTo>
                    <a:pt x="876" y="5613"/>
                    <a:pt x="925" y="5407"/>
                    <a:pt x="988" y="5176"/>
                  </a:cubicBezTo>
                  <a:cubicBezTo>
                    <a:pt x="992" y="5161"/>
                    <a:pt x="1003" y="5154"/>
                    <a:pt x="1015" y="5154"/>
                  </a:cubicBezTo>
                  <a:close/>
                  <a:moveTo>
                    <a:pt x="18782" y="5896"/>
                  </a:moveTo>
                  <a:cubicBezTo>
                    <a:pt x="18793" y="5896"/>
                    <a:pt x="18804" y="5901"/>
                    <a:pt x="18810" y="5914"/>
                  </a:cubicBezTo>
                  <a:cubicBezTo>
                    <a:pt x="18901" y="6084"/>
                    <a:pt x="18888" y="6308"/>
                    <a:pt x="18837" y="6489"/>
                  </a:cubicBezTo>
                  <a:cubicBezTo>
                    <a:pt x="18832" y="6505"/>
                    <a:pt x="18820" y="6512"/>
                    <a:pt x="18807" y="6512"/>
                  </a:cubicBezTo>
                  <a:cubicBezTo>
                    <a:pt x="18787" y="6512"/>
                    <a:pt x="18766" y="6495"/>
                    <a:pt x="18772" y="6469"/>
                  </a:cubicBezTo>
                  <a:cubicBezTo>
                    <a:pt x="18813" y="6283"/>
                    <a:pt x="18780" y="6125"/>
                    <a:pt x="18745" y="5942"/>
                  </a:cubicBezTo>
                  <a:cubicBezTo>
                    <a:pt x="18740" y="5916"/>
                    <a:pt x="18762" y="5896"/>
                    <a:pt x="18782" y="5896"/>
                  </a:cubicBezTo>
                  <a:close/>
                  <a:moveTo>
                    <a:pt x="718" y="6544"/>
                  </a:moveTo>
                  <a:cubicBezTo>
                    <a:pt x="737" y="6544"/>
                    <a:pt x="757" y="6562"/>
                    <a:pt x="752" y="6585"/>
                  </a:cubicBezTo>
                  <a:cubicBezTo>
                    <a:pt x="705" y="6766"/>
                    <a:pt x="682" y="6932"/>
                    <a:pt x="733" y="7116"/>
                  </a:cubicBezTo>
                  <a:cubicBezTo>
                    <a:pt x="739" y="7139"/>
                    <a:pt x="721" y="7154"/>
                    <a:pt x="703" y="7154"/>
                  </a:cubicBezTo>
                  <a:cubicBezTo>
                    <a:pt x="690" y="7154"/>
                    <a:pt x="677" y="7147"/>
                    <a:pt x="672" y="7132"/>
                  </a:cubicBezTo>
                  <a:cubicBezTo>
                    <a:pt x="602" y="6949"/>
                    <a:pt x="595" y="6735"/>
                    <a:pt x="691" y="6560"/>
                  </a:cubicBezTo>
                  <a:cubicBezTo>
                    <a:pt x="697" y="6549"/>
                    <a:pt x="707" y="6544"/>
                    <a:pt x="718" y="6544"/>
                  </a:cubicBezTo>
                  <a:close/>
                  <a:moveTo>
                    <a:pt x="18828" y="6935"/>
                  </a:moveTo>
                  <a:cubicBezTo>
                    <a:pt x="18846" y="6935"/>
                    <a:pt x="18864" y="6947"/>
                    <a:pt x="18862" y="6969"/>
                  </a:cubicBezTo>
                  <a:cubicBezTo>
                    <a:pt x="18856" y="7107"/>
                    <a:pt x="18819" y="7246"/>
                    <a:pt x="18790" y="7381"/>
                  </a:cubicBezTo>
                  <a:cubicBezTo>
                    <a:pt x="18786" y="7399"/>
                    <a:pt x="18773" y="7407"/>
                    <a:pt x="18759" y="7407"/>
                  </a:cubicBezTo>
                  <a:cubicBezTo>
                    <a:pt x="18738" y="7407"/>
                    <a:pt x="18715" y="7389"/>
                    <a:pt x="18719" y="7361"/>
                  </a:cubicBezTo>
                  <a:cubicBezTo>
                    <a:pt x="18740" y="7228"/>
                    <a:pt x="18751" y="7088"/>
                    <a:pt x="18793" y="6960"/>
                  </a:cubicBezTo>
                  <a:cubicBezTo>
                    <a:pt x="18798" y="6943"/>
                    <a:pt x="18813" y="6935"/>
                    <a:pt x="18828" y="6935"/>
                  </a:cubicBezTo>
                  <a:close/>
                  <a:moveTo>
                    <a:pt x="16250" y="7097"/>
                  </a:moveTo>
                  <a:cubicBezTo>
                    <a:pt x="16256" y="7097"/>
                    <a:pt x="16262" y="7099"/>
                    <a:pt x="16269" y="7102"/>
                  </a:cubicBezTo>
                  <a:cubicBezTo>
                    <a:pt x="16470" y="7209"/>
                    <a:pt x="16677" y="7313"/>
                    <a:pt x="16873" y="7431"/>
                  </a:cubicBezTo>
                  <a:cubicBezTo>
                    <a:pt x="16906" y="7450"/>
                    <a:pt x="16886" y="7493"/>
                    <a:pt x="16855" y="7493"/>
                  </a:cubicBezTo>
                  <a:cubicBezTo>
                    <a:pt x="16850" y="7493"/>
                    <a:pt x="16845" y="7492"/>
                    <a:pt x="16839" y="7490"/>
                  </a:cubicBezTo>
                  <a:cubicBezTo>
                    <a:pt x="16632" y="7389"/>
                    <a:pt x="16432" y="7276"/>
                    <a:pt x="16231" y="7165"/>
                  </a:cubicBezTo>
                  <a:cubicBezTo>
                    <a:pt x="16196" y="7145"/>
                    <a:pt x="16218" y="7097"/>
                    <a:pt x="16250" y="7097"/>
                  </a:cubicBezTo>
                  <a:close/>
                  <a:moveTo>
                    <a:pt x="3396" y="7233"/>
                  </a:moveTo>
                  <a:cubicBezTo>
                    <a:pt x="3423" y="7233"/>
                    <a:pt x="3438" y="7280"/>
                    <a:pt x="3410" y="7294"/>
                  </a:cubicBezTo>
                  <a:cubicBezTo>
                    <a:pt x="3262" y="7370"/>
                    <a:pt x="3115" y="7451"/>
                    <a:pt x="2959" y="7508"/>
                  </a:cubicBezTo>
                  <a:cubicBezTo>
                    <a:pt x="2955" y="7509"/>
                    <a:pt x="2951" y="7510"/>
                    <a:pt x="2947" y="7510"/>
                  </a:cubicBezTo>
                  <a:cubicBezTo>
                    <a:pt x="2914" y="7510"/>
                    <a:pt x="2897" y="7457"/>
                    <a:pt x="2930" y="7438"/>
                  </a:cubicBezTo>
                  <a:cubicBezTo>
                    <a:pt x="3074" y="7357"/>
                    <a:pt x="3232" y="7298"/>
                    <a:pt x="3385" y="7235"/>
                  </a:cubicBezTo>
                  <a:cubicBezTo>
                    <a:pt x="3389" y="7234"/>
                    <a:pt x="3392" y="7233"/>
                    <a:pt x="3396" y="7233"/>
                  </a:cubicBezTo>
                  <a:close/>
                  <a:moveTo>
                    <a:pt x="15653" y="7278"/>
                  </a:moveTo>
                  <a:cubicBezTo>
                    <a:pt x="15675" y="7278"/>
                    <a:pt x="15700" y="7302"/>
                    <a:pt x="15696" y="7328"/>
                  </a:cubicBezTo>
                  <a:cubicBezTo>
                    <a:pt x="15670" y="7504"/>
                    <a:pt x="15560" y="7669"/>
                    <a:pt x="15447" y="7801"/>
                  </a:cubicBezTo>
                  <a:cubicBezTo>
                    <a:pt x="15438" y="7811"/>
                    <a:pt x="15427" y="7815"/>
                    <a:pt x="15417" y="7815"/>
                  </a:cubicBezTo>
                  <a:cubicBezTo>
                    <a:pt x="15385" y="7815"/>
                    <a:pt x="15356" y="7771"/>
                    <a:pt x="15384" y="7736"/>
                  </a:cubicBezTo>
                  <a:cubicBezTo>
                    <a:pt x="15496" y="7603"/>
                    <a:pt x="15554" y="7455"/>
                    <a:pt x="15624" y="7298"/>
                  </a:cubicBezTo>
                  <a:cubicBezTo>
                    <a:pt x="15631" y="7284"/>
                    <a:pt x="15642" y="7278"/>
                    <a:pt x="15653" y="7278"/>
                  </a:cubicBezTo>
                  <a:close/>
                  <a:moveTo>
                    <a:pt x="2352" y="7632"/>
                  </a:moveTo>
                  <a:cubicBezTo>
                    <a:pt x="2377" y="7632"/>
                    <a:pt x="2396" y="7669"/>
                    <a:pt x="2376" y="7691"/>
                  </a:cubicBezTo>
                  <a:cubicBezTo>
                    <a:pt x="2295" y="7774"/>
                    <a:pt x="2188" y="7824"/>
                    <a:pt x="2077" y="7824"/>
                  </a:cubicBezTo>
                  <a:cubicBezTo>
                    <a:pt x="2030" y="7824"/>
                    <a:pt x="1982" y="7815"/>
                    <a:pt x="1935" y="7795"/>
                  </a:cubicBezTo>
                  <a:cubicBezTo>
                    <a:pt x="1900" y="7781"/>
                    <a:pt x="1917" y="7720"/>
                    <a:pt x="1953" y="7720"/>
                  </a:cubicBezTo>
                  <a:cubicBezTo>
                    <a:pt x="1954" y="7720"/>
                    <a:pt x="1955" y="7720"/>
                    <a:pt x="1956" y="7720"/>
                  </a:cubicBezTo>
                  <a:cubicBezTo>
                    <a:pt x="1985" y="7723"/>
                    <a:pt x="2014" y="7725"/>
                    <a:pt x="2043" y="7725"/>
                  </a:cubicBezTo>
                  <a:cubicBezTo>
                    <a:pt x="2147" y="7725"/>
                    <a:pt x="2246" y="7703"/>
                    <a:pt x="2336" y="7638"/>
                  </a:cubicBezTo>
                  <a:cubicBezTo>
                    <a:pt x="2342" y="7634"/>
                    <a:pt x="2347" y="7632"/>
                    <a:pt x="2352" y="7632"/>
                  </a:cubicBezTo>
                  <a:close/>
                  <a:moveTo>
                    <a:pt x="922" y="7575"/>
                  </a:moveTo>
                  <a:cubicBezTo>
                    <a:pt x="935" y="7575"/>
                    <a:pt x="947" y="7581"/>
                    <a:pt x="955" y="7593"/>
                  </a:cubicBezTo>
                  <a:cubicBezTo>
                    <a:pt x="1019" y="7704"/>
                    <a:pt x="1141" y="7778"/>
                    <a:pt x="1266" y="7778"/>
                  </a:cubicBezTo>
                  <a:cubicBezTo>
                    <a:pt x="1311" y="7778"/>
                    <a:pt x="1355" y="7769"/>
                    <a:pt x="1398" y="7748"/>
                  </a:cubicBezTo>
                  <a:cubicBezTo>
                    <a:pt x="1403" y="7746"/>
                    <a:pt x="1407" y="7745"/>
                    <a:pt x="1411" y="7745"/>
                  </a:cubicBezTo>
                  <a:cubicBezTo>
                    <a:pt x="1436" y="7745"/>
                    <a:pt x="1451" y="7780"/>
                    <a:pt x="1426" y="7795"/>
                  </a:cubicBezTo>
                  <a:cubicBezTo>
                    <a:pt x="1363" y="7832"/>
                    <a:pt x="1294" y="7849"/>
                    <a:pt x="1226" y="7849"/>
                  </a:cubicBezTo>
                  <a:cubicBezTo>
                    <a:pt x="1081" y="7849"/>
                    <a:pt x="941" y="7769"/>
                    <a:pt x="883" y="7623"/>
                  </a:cubicBezTo>
                  <a:cubicBezTo>
                    <a:pt x="872" y="7596"/>
                    <a:pt x="897" y="7575"/>
                    <a:pt x="922" y="7575"/>
                  </a:cubicBezTo>
                  <a:close/>
                  <a:moveTo>
                    <a:pt x="17297" y="7637"/>
                  </a:moveTo>
                  <a:cubicBezTo>
                    <a:pt x="17300" y="7637"/>
                    <a:pt x="17304" y="7638"/>
                    <a:pt x="17307" y="7639"/>
                  </a:cubicBezTo>
                  <a:cubicBezTo>
                    <a:pt x="17546" y="7741"/>
                    <a:pt x="17786" y="7777"/>
                    <a:pt x="18044" y="7785"/>
                  </a:cubicBezTo>
                  <a:cubicBezTo>
                    <a:pt x="18087" y="7786"/>
                    <a:pt x="18085" y="7844"/>
                    <a:pt x="18044" y="7850"/>
                  </a:cubicBezTo>
                  <a:cubicBezTo>
                    <a:pt x="18003" y="7854"/>
                    <a:pt x="17962" y="7856"/>
                    <a:pt x="17922" y="7856"/>
                  </a:cubicBezTo>
                  <a:cubicBezTo>
                    <a:pt x="17700" y="7856"/>
                    <a:pt x="17481" y="7793"/>
                    <a:pt x="17286" y="7692"/>
                  </a:cubicBezTo>
                  <a:cubicBezTo>
                    <a:pt x="17260" y="7678"/>
                    <a:pt x="17273" y="7637"/>
                    <a:pt x="17297" y="7637"/>
                  </a:cubicBezTo>
                  <a:close/>
                  <a:moveTo>
                    <a:pt x="3779" y="7591"/>
                  </a:moveTo>
                  <a:cubicBezTo>
                    <a:pt x="3792" y="7591"/>
                    <a:pt x="3805" y="7597"/>
                    <a:pt x="3811" y="7613"/>
                  </a:cubicBezTo>
                  <a:cubicBezTo>
                    <a:pt x="3870" y="7759"/>
                    <a:pt x="3926" y="7904"/>
                    <a:pt x="3973" y="8055"/>
                  </a:cubicBezTo>
                  <a:cubicBezTo>
                    <a:pt x="3980" y="8080"/>
                    <a:pt x="3962" y="8095"/>
                    <a:pt x="3942" y="8095"/>
                  </a:cubicBezTo>
                  <a:cubicBezTo>
                    <a:pt x="3929" y="8095"/>
                    <a:pt x="3915" y="8088"/>
                    <a:pt x="3909" y="8073"/>
                  </a:cubicBezTo>
                  <a:cubicBezTo>
                    <a:pt x="3848" y="7927"/>
                    <a:pt x="3797" y="7779"/>
                    <a:pt x="3748" y="7630"/>
                  </a:cubicBezTo>
                  <a:cubicBezTo>
                    <a:pt x="3741" y="7605"/>
                    <a:pt x="3759" y="7591"/>
                    <a:pt x="3779" y="7591"/>
                  </a:cubicBezTo>
                  <a:close/>
                  <a:moveTo>
                    <a:pt x="8508" y="7929"/>
                  </a:moveTo>
                  <a:cubicBezTo>
                    <a:pt x="8508" y="7929"/>
                    <a:pt x="8509" y="7929"/>
                    <a:pt x="8510" y="7929"/>
                  </a:cubicBezTo>
                  <a:cubicBezTo>
                    <a:pt x="8736" y="7939"/>
                    <a:pt x="8968" y="7978"/>
                    <a:pt x="9170" y="8089"/>
                  </a:cubicBezTo>
                  <a:cubicBezTo>
                    <a:pt x="9195" y="8103"/>
                    <a:pt x="9182" y="8142"/>
                    <a:pt x="9156" y="8142"/>
                  </a:cubicBezTo>
                  <a:cubicBezTo>
                    <a:pt x="9153" y="8142"/>
                    <a:pt x="9150" y="8141"/>
                    <a:pt x="9147" y="8140"/>
                  </a:cubicBezTo>
                  <a:cubicBezTo>
                    <a:pt x="8936" y="8071"/>
                    <a:pt x="8734" y="8007"/>
                    <a:pt x="8510" y="7992"/>
                  </a:cubicBezTo>
                  <a:cubicBezTo>
                    <a:pt x="8470" y="7990"/>
                    <a:pt x="8468" y="7929"/>
                    <a:pt x="8508" y="7929"/>
                  </a:cubicBezTo>
                  <a:close/>
                  <a:moveTo>
                    <a:pt x="11424" y="8024"/>
                  </a:moveTo>
                  <a:cubicBezTo>
                    <a:pt x="11616" y="8024"/>
                    <a:pt x="11807" y="8042"/>
                    <a:pt x="11994" y="8085"/>
                  </a:cubicBezTo>
                  <a:cubicBezTo>
                    <a:pt x="12030" y="8093"/>
                    <a:pt x="12024" y="8152"/>
                    <a:pt x="11989" y="8152"/>
                  </a:cubicBezTo>
                  <a:cubicBezTo>
                    <a:pt x="11988" y="8152"/>
                    <a:pt x="11987" y="8152"/>
                    <a:pt x="11986" y="8152"/>
                  </a:cubicBezTo>
                  <a:cubicBezTo>
                    <a:pt x="11731" y="8118"/>
                    <a:pt x="11480" y="8095"/>
                    <a:pt x="11225" y="8095"/>
                  </a:cubicBezTo>
                  <a:cubicBezTo>
                    <a:pt x="11214" y="8095"/>
                    <a:pt x="11202" y="8095"/>
                    <a:pt x="11191" y="8095"/>
                  </a:cubicBezTo>
                  <a:cubicBezTo>
                    <a:pt x="11191" y="8095"/>
                    <a:pt x="11190" y="8095"/>
                    <a:pt x="11190" y="8095"/>
                  </a:cubicBezTo>
                  <a:cubicBezTo>
                    <a:pt x="11149" y="8095"/>
                    <a:pt x="11151" y="8034"/>
                    <a:pt x="11191" y="8032"/>
                  </a:cubicBezTo>
                  <a:cubicBezTo>
                    <a:pt x="11268" y="8027"/>
                    <a:pt x="11346" y="8024"/>
                    <a:pt x="11424" y="8024"/>
                  </a:cubicBezTo>
                  <a:close/>
                  <a:moveTo>
                    <a:pt x="7619" y="8132"/>
                  </a:moveTo>
                  <a:cubicBezTo>
                    <a:pt x="7647" y="8132"/>
                    <a:pt x="7646" y="8176"/>
                    <a:pt x="7622" y="8186"/>
                  </a:cubicBezTo>
                  <a:cubicBezTo>
                    <a:pt x="7447" y="8251"/>
                    <a:pt x="7254" y="8279"/>
                    <a:pt x="7072" y="8319"/>
                  </a:cubicBezTo>
                  <a:cubicBezTo>
                    <a:pt x="7070" y="8319"/>
                    <a:pt x="7068" y="8319"/>
                    <a:pt x="7066" y="8319"/>
                  </a:cubicBezTo>
                  <a:cubicBezTo>
                    <a:pt x="7042" y="8319"/>
                    <a:pt x="7034" y="8284"/>
                    <a:pt x="7060" y="8277"/>
                  </a:cubicBezTo>
                  <a:cubicBezTo>
                    <a:pt x="7243" y="8225"/>
                    <a:pt x="7426" y="8157"/>
                    <a:pt x="7614" y="8133"/>
                  </a:cubicBezTo>
                  <a:cubicBezTo>
                    <a:pt x="7616" y="8133"/>
                    <a:pt x="7618" y="8132"/>
                    <a:pt x="7619" y="8132"/>
                  </a:cubicBezTo>
                  <a:close/>
                  <a:moveTo>
                    <a:pt x="10448" y="8172"/>
                  </a:moveTo>
                  <a:cubicBezTo>
                    <a:pt x="10481" y="8172"/>
                    <a:pt x="10493" y="8225"/>
                    <a:pt x="10464" y="8239"/>
                  </a:cubicBezTo>
                  <a:cubicBezTo>
                    <a:pt x="10281" y="8320"/>
                    <a:pt x="10082" y="8368"/>
                    <a:pt x="9895" y="8439"/>
                  </a:cubicBezTo>
                  <a:cubicBezTo>
                    <a:pt x="9852" y="8456"/>
                    <a:pt x="9808" y="8483"/>
                    <a:pt x="9763" y="8483"/>
                  </a:cubicBezTo>
                  <a:cubicBezTo>
                    <a:pt x="9757" y="8483"/>
                    <a:pt x="9751" y="8483"/>
                    <a:pt x="9746" y="8482"/>
                  </a:cubicBezTo>
                  <a:cubicBezTo>
                    <a:pt x="9674" y="8469"/>
                    <a:pt x="9547" y="8335"/>
                    <a:pt x="9487" y="8289"/>
                  </a:cubicBezTo>
                  <a:cubicBezTo>
                    <a:pt x="9462" y="8269"/>
                    <a:pt x="9477" y="8230"/>
                    <a:pt x="9502" y="8230"/>
                  </a:cubicBezTo>
                  <a:cubicBezTo>
                    <a:pt x="9507" y="8230"/>
                    <a:pt x="9512" y="8232"/>
                    <a:pt x="9518" y="8235"/>
                  </a:cubicBezTo>
                  <a:cubicBezTo>
                    <a:pt x="9589" y="8282"/>
                    <a:pt x="9682" y="8377"/>
                    <a:pt x="9766" y="8386"/>
                  </a:cubicBezTo>
                  <a:cubicBezTo>
                    <a:pt x="9770" y="8386"/>
                    <a:pt x="9774" y="8387"/>
                    <a:pt x="9778" y="8387"/>
                  </a:cubicBezTo>
                  <a:cubicBezTo>
                    <a:pt x="9839" y="8387"/>
                    <a:pt x="9908" y="8343"/>
                    <a:pt x="9965" y="8321"/>
                  </a:cubicBezTo>
                  <a:cubicBezTo>
                    <a:pt x="10120" y="8259"/>
                    <a:pt x="10280" y="8195"/>
                    <a:pt x="10444" y="8172"/>
                  </a:cubicBezTo>
                  <a:cubicBezTo>
                    <a:pt x="10446" y="8172"/>
                    <a:pt x="10447" y="8172"/>
                    <a:pt x="10448" y="8172"/>
                  </a:cubicBezTo>
                  <a:close/>
                  <a:moveTo>
                    <a:pt x="12480" y="8228"/>
                  </a:moveTo>
                  <a:cubicBezTo>
                    <a:pt x="12481" y="8228"/>
                    <a:pt x="12482" y="8228"/>
                    <a:pt x="12483" y="8228"/>
                  </a:cubicBezTo>
                  <a:cubicBezTo>
                    <a:pt x="12697" y="8245"/>
                    <a:pt x="12918" y="8306"/>
                    <a:pt x="13093" y="8437"/>
                  </a:cubicBezTo>
                  <a:cubicBezTo>
                    <a:pt x="13117" y="8456"/>
                    <a:pt x="13103" y="8492"/>
                    <a:pt x="13078" y="8492"/>
                  </a:cubicBezTo>
                  <a:cubicBezTo>
                    <a:pt x="13073" y="8492"/>
                    <a:pt x="13068" y="8490"/>
                    <a:pt x="13063" y="8487"/>
                  </a:cubicBezTo>
                  <a:cubicBezTo>
                    <a:pt x="12876" y="8386"/>
                    <a:pt x="12696" y="8308"/>
                    <a:pt x="12483" y="8286"/>
                  </a:cubicBezTo>
                  <a:cubicBezTo>
                    <a:pt x="12446" y="8282"/>
                    <a:pt x="12445" y="8228"/>
                    <a:pt x="12480" y="8228"/>
                  </a:cubicBezTo>
                  <a:close/>
                  <a:moveTo>
                    <a:pt x="15314" y="8275"/>
                  </a:moveTo>
                  <a:cubicBezTo>
                    <a:pt x="15340" y="8275"/>
                    <a:pt x="15366" y="8306"/>
                    <a:pt x="15349" y="8334"/>
                  </a:cubicBezTo>
                  <a:cubicBezTo>
                    <a:pt x="15223" y="8532"/>
                    <a:pt x="15008" y="8659"/>
                    <a:pt x="14778" y="8700"/>
                  </a:cubicBezTo>
                  <a:cubicBezTo>
                    <a:pt x="14776" y="8701"/>
                    <a:pt x="14773" y="8701"/>
                    <a:pt x="14770" y="8701"/>
                  </a:cubicBezTo>
                  <a:cubicBezTo>
                    <a:pt x="14724" y="8701"/>
                    <a:pt x="14706" y="8633"/>
                    <a:pt x="14756" y="8620"/>
                  </a:cubicBezTo>
                  <a:cubicBezTo>
                    <a:pt x="14971" y="8567"/>
                    <a:pt x="15138" y="8447"/>
                    <a:pt x="15288" y="8287"/>
                  </a:cubicBezTo>
                  <a:cubicBezTo>
                    <a:pt x="15295" y="8278"/>
                    <a:pt x="15305" y="8275"/>
                    <a:pt x="15314" y="8275"/>
                  </a:cubicBezTo>
                  <a:close/>
                  <a:moveTo>
                    <a:pt x="6328" y="8554"/>
                  </a:moveTo>
                  <a:cubicBezTo>
                    <a:pt x="6360" y="8554"/>
                    <a:pt x="6372" y="8602"/>
                    <a:pt x="6338" y="8611"/>
                  </a:cubicBezTo>
                  <a:cubicBezTo>
                    <a:pt x="6155" y="8661"/>
                    <a:pt x="5970" y="8697"/>
                    <a:pt x="5786" y="8736"/>
                  </a:cubicBezTo>
                  <a:cubicBezTo>
                    <a:pt x="5783" y="8737"/>
                    <a:pt x="5781" y="8737"/>
                    <a:pt x="5779" y="8737"/>
                  </a:cubicBezTo>
                  <a:cubicBezTo>
                    <a:pt x="5747" y="8737"/>
                    <a:pt x="5736" y="8689"/>
                    <a:pt x="5769" y="8680"/>
                  </a:cubicBezTo>
                  <a:cubicBezTo>
                    <a:pt x="5953" y="8636"/>
                    <a:pt x="6136" y="8589"/>
                    <a:pt x="6322" y="8555"/>
                  </a:cubicBezTo>
                  <a:cubicBezTo>
                    <a:pt x="6324" y="8554"/>
                    <a:pt x="6326" y="8554"/>
                    <a:pt x="6328" y="8554"/>
                  </a:cubicBezTo>
                  <a:close/>
                  <a:moveTo>
                    <a:pt x="13528" y="8561"/>
                  </a:moveTo>
                  <a:cubicBezTo>
                    <a:pt x="13532" y="8561"/>
                    <a:pt x="13535" y="8562"/>
                    <a:pt x="13539" y="8563"/>
                  </a:cubicBezTo>
                  <a:cubicBezTo>
                    <a:pt x="13744" y="8644"/>
                    <a:pt x="13953" y="8673"/>
                    <a:pt x="14170" y="8685"/>
                  </a:cubicBezTo>
                  <a:cubicBezTo>
                    <a:pt x="14216" y="8687"/>
                    <a:pt x="14215" y="8750"/>
                    <a:pt x="14170" y="8755"/>
                  </a:cubicBezTo>
                  <a:cubicBezTo>
                    <a:pt x="14137" y="8758"/>
                    <a:pt x="14104" y="8759"/>
                    <a:pt x="14071" y="8759"/>
                  </a:cubicBezTo>
                  <a:cubicBezTo>
                    <a:pt x="13877" y="8759"/>
                    <a:pt x="13690" y="8708"/>
                    <a:pt x="13511" y="8631"/>
                  </a:cubicBezTo>
                  <a:cubicBezTo>
                    <a:pt x="13478" y="8616"/>
                    <a:pt x="13496" y="8561"/>
                    <a:pt x="13528" y="8561"/>
                  </a:cubicBezTo>
                  <a:close/>
                  <a:moveTo>
                    <a:pt x="4378" y="8441"/>
                  </a:moveTo>
                  <a:cubicBezTo>
                    <a:pt x="4386" y="8441"/>
                    <a:pt x="4394" y="8445"/>
                    <a:pt x="4400" y="8454"/>
                  </a:cubicBezTo>
                  <a:cubicBezTo>
                    <a:pt x="4518" y="8636"/>
                    <a:pt x="4707" y="8716"/>
                    <a:pt x="4917" y="8716"/>
                  </a:cubicBezTo>
                  <a:cubicBezTo>
                    <a:pt x="4922" y="8716"/>
                    <a:pt x="4928" y="8716"/>
                    <a:pt x="4933" y="8716"/>
                  </a:cubicBezTo>
                  <a:cubicBezTo>
                    <a:pt x="4933" y="8716"/>
                    <a:pt x="4934" y="8716"/>
                    <a:pt x="4934" y="8716"/>
                  </a:cubicBezTo>
                  <a:cubicBezTo>
                    <a:pt x="4968" y="8716"/>
                    <a:pt x="4978" y="8774"/>
                    <a:pt x="4942" y="8779"/>
                  </a:cubicBezTo>
                  <a:cubicBezTo>
                    <a:pt x="4916" y="8783"/>
                    <a:pt x="4890" y="8785"/>
                    <a:pt x="4864" y="8785"/>
                  </a:cubicBezTo>
                  <a:cubicBezTo>
                    <a:pt x="4655" y="8785"/>
                    <a:pt x="4460" y="8661"/>
                    <a:pt x="4353" y="8481"/>
                  </a:cubicBezTo>
                  <a:cubicBezTo>
                    <a:pt x="4340" y="8460"/>
                    <a:pt x="4359" y="8441"/>
                    <a:pt x="4378" y="8441"/>
                  </a:cubicBezTo>
                  <a:close/>
                  <a:moveTo>
                    <a:pt x="9688" y="1"/>
                  </a:moveTo>
                  <a:cubicBezTo>
                    <a:pt x="9304" y="568"/>
                    <a:pt x="8654" y="920"/>
                    <a:pt x="7984" y="920"/>
                  </a:cubicBezTo>
                  <a:cubicBezTo>
                    <a:pt x="7768" y="920"/>
                    <a:pt x="7551" y="884"/>
                    <a:pt x="7339" y="806"/>
                  </a:cubicBezTo>
                  <a:cubicBezTo>
                    <a:pt x="6639" y="550"/>
                    <a:pt x="6105" y="112"/>
                    <a:pt x="5328" y="66"/>
                  </a:cubicBezTo>
                  <a:cubicBezTo>
                    <a:pt x="5279" y="63"/>
                    <a:pt x="5228" y="62"/>
                    <a:pt x="5176" y="62"/>
                  </a:cubicBezTo>
                  <a:cubicBezTo>
                    <a:pt x="4417" y="62"/>
                    <a:pt x="3387" y="372"/>
                    <a:pt x="3502" y="1305"/>
                  </a:cubicBezTo>
                  <a:cubicBezTo>
                    <a:pt x="3509" y="1362"/>
                    <a:pt x="3463" y="1389"/>
                    <a:pt x="3416" y="1389"/>
                  </a:cubicBezTo>
                  <a:cubicBezTo>
                    <a:pt x="3392" y="1389"/>
                    <a:pt x="3368" y="1382"/>
                    <a:pt x="3351" y="1368"/>
                  </a:cubicBezTo>
                  <a:cubicBezTo>
                    <a:pt x="2864" y="980"/>
                    <a:pt x="2023" y="582"/>
                    <a:pt x="1337" y="582"/>
                  </a:cubicBezTo>
                  <a:cubicBezTo>
                    <a:pt x="743" y="582"/>
                    <a:pt x="266" y="880"/>
                    <a:pt x="236" y="1740"/>
                  </a:cubicBezTo>
                  <a:cubicBezTo>
                    <a:pt x="213" y="2395"/>
                    <a:pt x="886" y="3891"/>
                    <a:pt x="1" y="4257"/>
                  </a:cubicBezTo>
                  <a:cubicBezTo>
                    <a:pt x="1047" y="4739"/>
                    <a:pt x="207" y="6070"/>
                    <a:pt x="188" y="6835"/>
                  </a:cubicBezTo>
                  <a:cubicBezTo>
                    <a:pt x="167" y="7630"/>
                    <a:pt x="719" y="8210"/>
                    <a:pt x="1508" y="8245"/>
                  </a:cubicBezTo>
                  <a:cubicBezTo>
                    <a:pt x="1535" y="8246"/>
                    <a:pt x="1563" y="8247"/>
                    <a:pt x="1590" y="8247"/>
                  </a:cubicBezTo>
                  <a:cubicBezTo>
                    <a:pt x="2251" y="8247"/>
                    <a:pt x="2825" y="7881"/>
                    <a:pt x="3424" y="7642"/>
                  </a:cubicBezTo>
                  <a:cubicBezTo>
                    <a:pt x="3429" y="7640"/>
                    <a:pt x="3434" y="7639"/>
                    <a:pt x="3438" y="7639"/>
                  </a:cubicBezTo>
                  <a:cubicBezTo>
                    <a:pt x="3463" y="7639"/>
                    <a:pt x="3473" y="7670"/>
                    <a:pt x="3465" y="7694"/>
                  </a:cubicBezTo>
                  <a:cubicBezTo>
                    <a:pt x="3478" y="7705"/>
                    <a:pt x="3487" y="7720"/>
                    <a:pt x="3488" y="7742"/>
                  </a:cubicBezTo>
                  <a:cubicBezTo>
                    <a:pt x="3561" y="8552"/>
                    <a:pt x="4171" y="9152"/>
                    <a:pt x="4989" y="9195"/>
                  </a:cubicBezTo>
                  <a:cubicBezTo>
                    <a:pt x="5029" y="9197"/>
                    <a:pt x="5070" y="9198"/>
                    <a:pt x="5110" y="9198"/>
                  </a:cubicBezTo>
                  <a:cubicBezTo>
                    <a:pt x="5760" y="9198"/>
                    <a:pt x="6376" y="8926"/>
                    <a:pt x="6976" y="8705"/>
                  </a:cubicBezTo>
                  <a:cubicBezTo>
                    <a:pt x="7411" y="8545"/>
                    <a:pt x="7881" y="8396"/>
                    <a:pt x="8351" y="8396"/>
                  </a:cubicBezTo>
                  <a:cubicBezTo>
                    <a:pt x="8493" y="8396"/>
                    <a:pt x="8635" y="8410"/>
                    <a:pt x="8776" y="8440"/>
                  </a:cubicBezTo>
                  <a:cubicBezTo>
                    <a:pt x="9143" y="8521"/>
                    <a:pt x="9573" y="8737"/>
                    <a:pt x="9688" y="9120"/>
                  </a:cubicBezTo>
                  <a:cubicBezTo>
                    <a:pt x="9804" y="8737"/>
                    <a:pt x="10234" y="8521"/>
                    <a:pt x="10601" y="8440"/>
                  </a:cubicBezTo>
                  <a:cubicBezTo>
                    <a:pt x="10742" y="8410"/>
                    <a:pt x="10884" y="8396"/>
                    <a:pt x="11026" y="8396"/>
                  </a:cubicBezTo>
                  <a:cubicBezTo>
                    <a:pt x="11496" y="8396"/>
                    <a:pt x="11965" y="8545"/>
                    <a:pt x="12400" y="8705"/>
                  </a:cubicBezTo>
                  <a:cubicBezTo>
                    <a:pt x="13001" y="8926"/>
                    <a:pt x="13617" y="9198"/>
                    <a:pt x="14267" y="9198"/>
                  </a:cubicBezTo>
                  <a:cubicBezTo>
                    <a:pt x="14307" y="9198"/>
                    <a:pt x="14348" y="9197"/>
                    <a:pt x="14388" y="9195"/>
                  </a:cubicBezTo>
                  <a:cubicBezTo>
                    <a:pt x="15206" y="9152"/>
                    <a:pt x="15815" y="8552"/>
                    <a:pt x="15888" y="7742"/>
                  </a:cubicBezTo>
                  <a:cubicBezTo>
                    <a:pt x="15890" y="7720"/>
                    <a:pt x="15900" y="7705"/>
                    <a:pt x="15911" y="7694"/>
                  </a:cubicBezTo>
                  <a:cubicBezTo>
                    <a:pt x="15903" y="7670"/>
                    <a:pt x="15913" y="7639"/>
                    <a:pt x="15938" y="7639"/>
                  </a:cubicBezTo>
                  <a:cubicBezTo>
                    <a:pt x="15942" y="7639"/>
                    <a:pt x="15947" y="7640"/>
                    <a:pt x="15952" y="7642"/>
                  </a:cubicBezTo>
                  <a:cubicBezTo>
                    <a:pt x="16552" y="7881"/>
                    <a:pt x="17125" y="8247"/>
                    <a:pt x="17787" y="8247"/>
                  </a:cubicBezTo>
                  <a:cubicBezTo>
                    <a:pt x="17814" y="8247"/>
                    <a:pt x="17841" y="8246"/>
                    <a:pt x="17869" y="8245"/>
                  </a:cubicBezTo>
                  <a:cubicBezTo>
                    <a:pt x="18658" y="8210"/>
                    <a:pt x="19210" y="7631"/>
                    <a:pt x="19189" y="6835"/>
                  </a:cubicBezTo>
                  <a:cubicBezTo>
                    <a:pt x="19170" y="6070"/>
                    <a:pt x="18330" y="4739"/>
                    <a:pt x="19376" y="4257"/>
                  </a:cubicBezTo>
                  <a:cubicBezTo>
                    <a:pt x="18491" y="3891"/>
                    <a:pt x="19164" y="2395"/>
                    <a:pt x="19141" y="1740"/>
                  </a:cubicBezTo>
                  <a:cubicBezTo>
                    <a:pt x="19111" y="880"/>
                    <a:pt x="18634" y="582"/>
                    <a:pt x="18040" y="582"/>
                  </a:cubicBezTo>
                  <a:cubicBezTo>
                    <a:pt x="17354" y="582"/>
                    <a:pt x="16513" y="980"/>
                    <a:pt x="16026" y="1368"/>
                  </a:cubicBezTo>
                  <a:cubicBezTo>
                    <a:pt x="16009" y="1382"/>
                    <a:pt x="15985" y="1389"/>
                    <a:pt x="15961" y="1389"/>
                  </a:cubicBezTo>
                  <a:cubicBezTo>
                    <a:pt x="15914" y="1389"/>
                    <a:pt x="15868" y="1362"/>
                    <a:pt x="15875" y="1305"/>
                  </a:cubicBezTo>
                  <a:cubicBezTo>
                    <a:pt x="15990" y="372"/>
                    <a:pt x="14960" y="62"/>
                    <a:pt x="14200" y="62"/>
                  </a:cubicBezTo>
                  <a:cubicBezTo>
                    <a:pt x="14148" y="62"/>
                    <a:pt x="14097" y="63"/>
                    <a:pt x="14048" y="66"/>
                  </a:cubicBezTo>
                  <a:cubicBezTo>
                    <a:pt x="13272" y="112"/>
                    <a:pt x="12738" y="550"/>
                    <a:pt x="12038" y="806"/>
                  </a:cubicBezTo>
                  <a:cubicBezTo>
                    <a:pt x="11826" y="884"/>
                    <a:pt x="11609" y="920"/>
                    <a:pt x="11393" y="920"/>
                  </a:cubicBezTo>
                  <a:cubicBezTo>
                    <a:pt x="10723" y="920"/>
                    <a:pt x="10073" y="568"/>
                    <a:pt x="96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60"/>
            <p:cNvSpPr/>
            <p:nvPr/>
          </p:nvSpPr>
          <p:spPr>
            <a:xfrm>
              <a:off x="7531659" y="1936943"/>
              <a:ext cx="7899" cy="25075"/>
            </a:xfrm>
            <a:custGeom>
              <a:avLst/>
              <a:gdLst/>
              <a:ahLst/>
              <a:cxnLst/>
              <a:rect l="l" t="t" r="r" b="b"/>
              <a:pathLst>
                <a:path w="149" h="473" extrusionOk="0">
                  <a:moveTo>
                    <a:pt x="113" y="1"/>
                  </a:moveTo>
                  <a:cubicBezTo>
                    <a:pt x="98" y="1"/>
                    <a:pt x="83" y="9"/>
                    <a:pt x="78" y="26"/>
                  </a:cubicBezTo>
                  <a:cubicBezTo>
                    <a:pt x="36" y="154"/>
                    <a:pt x="25" y="294"/>
                    <a:pt x="4" y="427"/>
                  </a:cubicBezTo>
                  <a:cubicBezTo>
                    <a:pt x="0" y="455"/>
                    <a:pt x="23" y="473"/>
                    <a:pt x="44" y="473"/>
                  </a:cubicBezTo>
                  <a:cubicBezTo>
                    <a:pt x="58" y="473"/>
                    <a:pt x="70" y="465"/>
                    <a:pt x="75" y="447"/>
                  </a:cubicBezTo>
                  <a:cubicBezTo>
                    <a:pt x="104" y="312"/>
                    <a:pt x="141" y="173"/>
                    <a:pt x="147" y="35"/>
                  </a:cubicBezTo>
                  <a:cubicBezTo>
                    <a:pt x="149" y="13"/>
                    <a:pt x="131"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0"/>
            <p:cNvSpPr/>
            <p:nvPr/>
          </p:nvSpPr>
          <p:spPr>
            <a:xfrm>
              <a:off x="7532931" y="1881864"/>
              <a:ext cx="8588" cy="32709"/>
            </a:xfrm>
            <a:custGeom>
              <a:avLst/>
              <a:gdLst/>
              <a:ahLst/>
              <a:cxnLst/>
              <a:rect l="l" t="t" r="r" b="b"/>
              <a:pathLst>
                <a:path w="162" h="617" extrusionOk="0">
                  <a:moveTo>
                    <a:pt x="43" y="0"/>
                  </a:moveTo>
                  <a:cubicBezTo>
                    <a:pt x="23" y="0"/>
                    <a:pt x="1" y="21"/>
                    <a:pt x="6" y="46"/>
                  </a:cubicBezTo>
                  <a:cubicBezTo>
                    <a:pt x="41" y="230"/>
                    <a:pt x="74" y="388"/>
                    <a:pt x="33" y="574"/>
                  </a:cubicBezTo>
                  <a:cubicBezTo>
                    <a:pt x="27" y="600"/>
                    <a:pt x="47" y="617"/>
                    <a:pt x="67" y="617"/>
                  </a:cubicBezTo>
                  <a:cubicBezTo>
                    <a:pt x="80" y="617"/>
                    <a:pt x="93" y="610"/>
                    <a:pt x="98" y="593"/>
                  </a:cubicBezTo>
                  <a:cubicBezTo>
                    <a:pt x="149" y="413"/>
                    <a:pt x="162" y="189"/>
                    <a:pt x="71" y="19"/>
                  </a:cubicBezTo>
                  <a:cubicBezTo>
                    <a:pt x="64" y="6"/>
                    <a:pt x="5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0"/>
            <p:cNvSpPr/>
            <p:nvPr/>
          </p:nvSpPr>
          <p:spPr>
            <a:xfrm>
              <a:off x="7519307" y="1794978"/>
              <a:ext cx="17441" cy="29846"/>
            </a:xfrm>
            <a:custGeom>
              <a:avLst/>
              <a:gdLst/>
              <a:ahLst/>
              <a:cxnLst/>
              <a:rect l="l" t="t" r="r" b="b"/>
              <a:pathLst>
                <a:path w="329" h="563" extrusionOk="0">
                  <a:moveTo>
                    <a:pt x="294" y="1"/>
                  </a:moveTo>
                  <a:cubicBezTo>
                    <a:pt x="286" y="1"/>
                    <a:pt x="279" y="5"/>
                    <a:pt x="274" y="15"/>
                  </a:cubicBezTo>
                  <a:cubicBezTo>
                    <a:pt x="182" y="178"/>
                    <a:pt x="81" y="341"/>
                    <a:pt x="12" y="515"/>
                  </a:cubicBezTo>
                  <a:cubicBezTo>
                    <a:pt x="1" y="542"/>
                    <a:pt x="26" y="562"/>
                    <a:pt x="50" y="562"/>
                  </a:cubicBezTo>
                  <a:cubicBezTo>
                    <a:pt x="63" y="562"/>
                    <a:pt x="76" y="557"/>
                    <a:pt x="83" y="545"/>
                  </a:cubicBezTo>
                  <a:cubicBezTo>
                    <a:pt x="177" y="387"/>
                    <a:pt x="246" y="210"/>
                    <a:pt x="319" y="42"/>
                  </a:cubicBezTo>
                  <a:cubicBezTo>
                    <a:pt x="329" y="20"/>
                    <a:pt x="311"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60"/>
            <p:cNvSpPr/>
            <p:nvPr/>
          </p:nvSpPr>
          <p:spPr>
            <a:xfrm>
              <a:off x="7522011" y="1731735"/>
              <a:ext cx="13253" cy="40130"/>
            </a:xfrm>
            <a:custGeom>
              <a:avLst/>
              <a:gdLst/>
              <a:ahLst/>
              <a:cxnLst/>
              <a:rect l="l" t="t" r="r" b="b"/>
              <a:pathLst>
                <a:path w="250" h="757" extrusionOk="0">
                  <a:moveTo>
                    <a:pt x="87" y="0"/>
                  </a:moveTo>
                  <a:cubicBezTo>
                    <a:pt x="74" y="0"/>
                    <a:pt x="60" y="7"/>
                    <a:pt x="57" y="22"/>
                  </a:cubicBezTo>
                  <a:cubicBezTo>
                    <a:pt x="0" y="252"/>
                    <a:pt x="16" y="569"/>
                    <a:pt x="190" y="749"/>
                  </a:cubicBezTo>
                  <a:cubicBezTo>
                    <a:pt x="196" y="754"/>
                    <a:pt x="204" y="757"/>
                    <a:pt x="211" y="757"/>
                  </a:cubicBezTo>
                  <a:cubicBezTo>
                    <a:pt x="230" y="757"/>
                    <a:pt x="250" y="739"/>
                    <a:pt x="243" y="718"/>
                  </a:cubicBezTo>
                  <a:cubicBezTo>
                    <a:pt x="210" y="610"/>
                    <a:pt x="155" y="511"/>
                    <a:pt x="130" y="400"/>
                  </a:cubicBezTo>
                  <a:cubicBezTo>
                    <a:pt x="103" y="277"/>
                    <a:pt x="103" y="156"/>
                    <a:pt x="118" y="31"/>
                  </a:cubicBezTo>
                  <a:cubicBezTo>
                    <a:pt x="120" y="11"/>
                    <a:pt x="104"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60"/>
            <p:cNvSpPr/>
            <p:nvPr/>
          </p:nvSpPr>
          <p:spPr>
            <a:xfrm>
              <a:off x="7519625" y="1847088"/>
              <a:ext cx="10868" cy="17706"/>
            </a:xfrm>
            <a:custGeom>
              <a:avLst/>
              <a:gdLst/>
              <a:ahLst/>
              <a:cxnLst/>
              <a:rect l="l" t="t" r="r" b="b"/>
              <a:pathLst>
                <a:path w="205" h="334" extrusionOk="0">
                  <a:moveTo>
                    <a:pt x="56" y="1"/>
                  </a:moveTo>
                  <a:cubicBezTo>
                    <a:pt x="30" y="1"/>
                    <a:pt x="1" y="25"/>
                    <a:pt x="11" y="55"/>
                  </a:cubicBezTo>
                  <a:cubicBezTo>
                    <a:pt x="41" y="143"/>
                    <a:pt x="80" y="228"/>
                    <a:pt x="116" y="313"/>
                  </a:cubicBezTo>
                  <a:cubicBezTo>
                    <a:pt x="122" y="328"/>
                    <a:pt x="135" y="334"/>
                    <a:pt x="148" y="334"/>
                  </a:cubicBezTo>
                  <a:cubicBezTo>
                    <a:pt x="175" y="334"/>
                    <a:pt x="204" y="310"/>
                    <a:pt x="193" y="281"/>
                  </a:cubicBezTo>
                  <a:cubicBezTo>
                    <a:pt x="161" y="194"/>
                    <a:pt x="129" y="107"/>
                    <a:pt x="90" y="22"/>
                  </a:cubicBezTo>
                  <a:cubicBezTo>
                    <a:pt x="83" y="7"/>
                    <a:pt x="70"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60"/>
            <p:cNvSpPr/>
            <p:nvPr/>
          </p:nvSpPr>
          <p:spPr>
            <a:xfrm>
              <a:off x="7525191" y="1676868"/>
              <a:ext cx="5036" cy="29634"/>
            </a:xfrm>
            <a:custGeom>
              <a:avLst/>
              <a:gdLst/>
              <a:ahLst/>
              <a:cxnLst/>
              <a:rect l="l" t="t" r="r" b="b"/>
              <a:pathLst>
                <a:path w="95" h="559" extrusionOk="0">
                  <a:moveTo>
                    <a:pt x="48" y="1"/>
                  </a:moveTo>
                  <a:cubicBezTo>
                    <a:pt x="35" y="1"/>
                    <a:pt x="22" y="9"/>
                    <a:pt x="20" y="26"/>
                  </a:cubicBezTo>
                  <a:cubicBezTo>
                    <a:pt x="8" y="192"/>
                    <a:pt x="0" y="358"/>
                    <a:pt x="11" y="523"/>
                  </a:cubicBezTo>
                  <a:cubicBezTo>
                    <a:pt x="13" y="546"/>
                    <a:pt x="30" y="558"/>
                    <a:pt x="47" y="558"/>
                  </a:cubicBezTo>
                  <a:cubicBezTo>
                    <a:pt x="64" y="558"/>
                    <a:pt x="81" y="546"/>
                    <a:pt x="82" y="523"/>
                  </a:cubicBezTo>
                  <a:cubicBezTo>
                    <a:pt x="94" y="357"/>
                    <a:pt x="86" y="192"/>
                    <a:pt x="74" y="26"/>
                  </a:cubicBezTo>
                  <a:cubicBezTo>
                    <a:pt x="73" y="9"/>
                    <a:pt x="60"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60"/>
            <p:cNvSpPr/>
            <p:nvPr/>
          </p:nvSpPr>
          <p:spPr>
            <a:xfrm>
              <a:off x="7505047" y="1626507"/>
              <a:ext cx="23909" cy="19509"/>
            </a:xfrm>
            <a:custGeom>
              <a:avLst/>
              <a:gdLst/>
              <a:ahLst/>
              <a:cxnLst/>
              <a:rect l="l" t="t" r="r" b="b"/>
              <a:pathLst>
                <a:path w="451" h="368" extrusionOk="0">
                  <a:moveTo>
                    <a:pt x="30" y="1"/>
                  </a:moveTo>
                  <a:cubicBezTo>
                    <a:pt x="6" y="1"/>
                    <a:pt x="0" y="40"/>
                    <a:pt x="24" y="45"/>
                  </a:cubicBezTo>
                  <a:cubicBezTo>
                    <a:pt x="192" y="68"/>
                    <a:pt x="321" y="188"/>
                    <a:pt x="379" y="345"/>
                  </a:cubicBezTo>
                  <a:cubicBezTo>
                    <a:pt x="385" y="361"/>
                    <a:pt x="399" y="368"/>
                    <a:pt x="412" y="368"/>
                  </a:cubicBezTo>
                  <a:cubicBezTo>
                    <a:pt x="431" y="368"/>
                    <a:pt x="451" y="352"/>
                    <a:pt x="444" y="327"/>
                  </a:cubicBezTo>
                  <a:cubicBezTo>
                    <a:pt x="399" y="135"/>
                    <a:pt x="223" y="9"/>
                    <a:pt x="31" y="1"/>
                  </a:cubicBezTo>
                  <a:cubicBezTo>
                    <a:pt x="31" y="1"/>
                    <a:pt x="30"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60"/>
            <p:cNvSpPr/>
            <p:nvPr/>
          </p:nvSpPr>
          <p:spPr>
            <a:xfrm>
              <a:off x="7454421" y="1974211"/>
              <a:ext cx="43947" cy="11610"/>
            </a:xfrm>
            <a:custGeom>
              <a:avLst/>
              <a:gdLst/>
              <a:ahLst/>
              <a:cxnLst/>
              <a:rect l="l" t="t" r="r" b="b"/>
              <a:pathLst>
                <a:path w="829" h="219" extrusionOk="0">
                  <a:moveTo>
                    <a:pt x="39" y="0"/>
                  </a:moveTo>
                  <a:cubicBezTo>
                    <a:pt x="15" y="0"/>
                    <a:pt x="1" y="41"/>
                    <a:pt x="27" y="55"/>
                  </a:cubicBezTo>
                  <a:cubicBezTo>
                    <a:pt x="223" y="155"/>
                    <a:pt x="441" y="218"/>
                    <a:pt x="662" y="218"/>
                  </a:cubicBezTo>
                  <a:cubicBezTo>
                    <a:pt x="703" y="218"/>
                    <a:pt x="745" y="216"/>
                    <a:pt x="786" y="212"/>
                  </a:cubicBezTo>
                  <a:cubicBezTo>
                    <a:pt x="827" y="207"/>
                    <a:pt x="829" y="149"/>
                    <a:pt x="786" y="148"/>
                  </a:cubicBezTo>
                  <a:cubicBezTo>
                    <a:pt x="528" y="140"/>
                    <a:pt x="288" y="103"/>
                    <a:pt x="49" y="2"/>
                  </a:cubicBezTo>
                  <a:cubicBezTo>
                    <a:pt x="46" y="1"/>
                    <a:pt x="42"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60"/>
            <p:cNvSpPr/>
            <p:nvPr/>
          </p:nvSpPr>
          <p:spPr>
            <a:xfrm>
              <a:off x="7444030" y="1623485"/>
              <a:ext cx="33345" cy="9701"/>
            </a:xfrm>
            <a:custGeom>
              <a:avLst/>
              <a:gdLst/>
              <a:ahLst/>
              <a:cxnLst/>
              <a:rect l="l" t="t" r="r" b="b"/>
              <a:pathLst>
                <a:path w="629" h="183" extrusionOk="0">
                  <a:moveTo>
                    <a:pt x="493" y="0"/>
                  </a:moveTo>
                  <a:cubicBezTo>
                    <a:pt x="331" y="0"/>
                    <a:pt x="175" y="49"/>
                    <a:pt x="30" y="127"/>
                  </a:cubicBezTo>
                  <a:cubicBezTo>
                    <a:pt x="1" y="143"/>
                    <a:pt x="20" y="183"/>
                    <a:pt x="48" y="183"/>
                  </a:cubicBezTo>
                  <a:cubicBezTo>
                    <a:pt x="52" y="183"/>
                    <a:pt x="57" y="182"/>
                    <a:pt x="61" y="180"/>
                  </a:cubicBezTo>
                  <a:cubicBezTo>
                    <a:pt x="227" y="100"/>
                    <a:pt x="402" y="74"/>
                    <a:pt x="585" y="71"/>
                  </a:cubicBezTo>
                  <a:cubicBezTo>
                    <a:pt x="628" y="71"/>
                    <a:pt x="626" y="10"/>
                    <a:pt x="585" y="6"/>
                  </a:cubicBezTo>
                  <a:cubicBezTo>
                    <a:pt x="554" y="2"/>
                    <a:pt x="524" y="0"/>
                    <a:pt x="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60"/>
            <p:cNvSpPr/>
            <p:nvPr/>
          </p:nvSpPr>
          <p:spPr>
            <a:xfrm>
              <a:off x="7398069" y="1945584"/>
              <a:ext cx="37745" cy="21046"/>
            </a:xfrm>
            <a:custGeom>
              <a:avLst/>
              <a:gdLst/>
              <a:ahLst/>
              <a:cxnLst/>
              <a:rect l="l" t="t" r="r" b="b"/>
              <a:pathLst>
                <a:path w="712" h="397" extrusionOk="0">
                  <a:moveTo>
                    <a:pt x="55" y="0"/>
                  </a:moveTo>
                  <a:cubicBezTo>
                    <a:pt x="23" y="0"/>
                    <a:pt x="1" y="48"/>
                    <a:pt x="36" y="68"/>
                  </a:cubicBezTo>
                  <a:cubicBezTo>
                    <a:pt x="237" y="178"/>
                    <a:pt x="437" y="292"/>
                    <a:pt x="644" y="393"/>
                  </a:cubicBezTo>
                  <a:cubicBezTo>
                    <a:pt x="650" y="395"/>
                    <a:pt x="655" y="396"/>
                    <a:pt x="660" y="396"/>
                  </a:cubicBezTo>
                  <a:cubicBezTo>
                    <a:pt x="691" y="396"/>
                    <a:pt x="711" y="353"/>
                    <a:pt x="678" y="334"/>
                  </a:cubicBezTo>
                  <a:cubicBezTo>
                    <a:pt x="482" y="216"/>
                    <a:pt x="275" y="112"/>
                    <a:pt x="74" y="5"/>
                  </a:cubicBezTo>
                  <a:cubicBezTo>
                    <a:pt x="67" y="2"/>
                    <a:pt x="61"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60"/>
            <p:cNvSpPr/>
            <p:nvPr/>
          </p:nvSpPr>
          <p:spPr>
            <a:xfrm>
              <a:off x="7388898" y="1644955"/>
              <a:ext cx="27991" cy="16911"/>
            </a:xfrm>
            <a:custGeom>
              <a:avLst/>
              <a:gdLst/>
              <a:ahLst/>
              <a:cxnLst/>
              <a:rect l="l" t="t" r="r" b="b"/>
              <a:pathLst>
                <a:path w="528" h="319" extrusionOk="0">
                  <a:moveTo>
                    <a:pt x="482" y="0"/>
                  </a:moveTo>
                  <a:cubicBezTo>
                    <a:pt x="477" y="0"/>
                    <a:pt x="471" y="1"/>
                    <a:pt x="466" y="4"/>
                  </a:cubicBezTo>
                  <a:cubicBezTo>
                    <a:pt x="313" y="80"/>
                    <a:pt x="171" y="174"/>
                    <a:pt x="27" y="264"/>
                  </a:cubicBezTo>
                  <a:cubicBezTo>
                    <a:pt x="0" y="281"/>
                    <a:pt x="16" y="319"/>
                    <a:pt x="41" y="319"/>
                  </a:cubicBezTo>
                  <a:cubicBezTo>
                    <a:pt x="46" y="319"/>
                    <a:pt x="51" y="318"/>
                    <a:pt x="55" y="315"/>
                  </a:cubicBezTo>
                  <a:cubicBezTo>
                    <a:pt x="205" y="233"/>
                    <a:pt x="357" y="155"/>
                    <a:pt x="498" y="59"/>
                  </a:cubicBezTo>
                  <a:cubicBezTo>
                    <a:pt x="527" y="40"/>
                    <a:pt x="511" y="0"/>
                    <a:pt x="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0"/>
            <p:cNvSpPr/>
            <p:nvPr/>
          </p:nvSpPr>
          <p:spPr>
            <a:xfrm>
              <a:off x="7353592" y="1955126"/>
              <a:ext cx="18236" cy="28574"/>
            </a:xfrm>
            <a:custGeom>
              <a:avLst/>
              <a:gdLst/>
              <a:ahLst/>
              <a:cxnLst/>
              <a:rect l="l" t="t" r="r" b="b"/>
              <a:pathLst>
                <a:path w="344" h="539" extrusionOk="0">
                  <a:moveTo>
                    <a:pt x="297" y="0"/>
                  </a:moveTo>
                  <a:cubicBezTo>
                    <a:pt x="285" y="0"/>
                    <a:pt x="275" y="7"/>
                    <a:pt x="268" y="21"/>
                  </a:cubicBezTo>
                  <a:cubicBezTo>
                    <a:pt x="198" y="178"/>
                    <a:pt x="140" y="326"/>
                    <a:pt x="28" y="459"/>
                  </a:cubicBezTo>
                  <a:cubicBezTo>
                    <a:pt x="0" y="494"/>
                    <a:pt x="30" y="538"/>
                    <a:pt x="62" y="538"/>
                  </a:cubicBezTo>
                  <a:cubicBezTo>
                    <a:pt x="72" y="538"/>
                    <a:pt x="82" y="534"/>
                    <a:pt x="91" y="524"/>
                  </a:cubicBezTo>
                  <a:cubicBezTo>
                    <a:pt x="204" y="392"/>
                    <a:pt x="314" y="227"/>
                    <a:pt x="340" y="51"/>
                  </a:cubicBezTo>
                  <a:cubicBezTo>
                    <a:pt x="344" y="25"/>
                    <a:pt x="319"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0"/>
            <p:cNvSpPr/>
            <p:nvPr/>
          </p:nvSpPr>
          <p:spPr>
            <a:xfrm>
              <a:off x="7352532" y="1615851"/>
              <a:ext cx="18554" cy="41403"/>
            </a:xfrm>
            <a:custGeom>
              <a:avLst/>
              <a:gdLst/>
              <a:ahLst/>
              <a:cxnLst/>
              <a:rect l="l" t="t" r="r" b="b"/>
              <a:pathLst>
                <a:path w="350" h="781" extrusionOk="0">
                  <a:moveTo>
                    <a:pt x="38" y="1"/>
                  </a:moveTo>
                  <a:cubicBezTo>
                    <a:pt x="19" y="1"/>
                    <a:pt x="1" y="15"/>
                    <a:pt x="9" y="40"/>
                  </a:cubicBezTo>
                  <a:cubicBezTo>
                    <a:pt x="86" y="279"/>
                    <a:pt x="158" y="532"/>
                    <a:pt x="266" y="760"/>
                  </a:cubicBezTo>
                  <a:cubicBezTo>
                    <a:pt x="273" y="774"/>
                    <a:pt x="286" y="781"/>
                    <a:pt x="299" y="781"/>
                  </a:cubicBezTo>
                  <a:cubicBezTo>
                    <a:pt x="323" y="781"/>
                    <a:pt x="350" y="757"/>
                    <a:pt x="342" y="729"/>
                  </a:cubicBezTo>
                  <a:cubicBezTo>
                    <a:pt x="277" y="488"/>
                    <a:pt x="167" y="252"/>
                    <a:pt x="70" y="22"/>
                  </a:cubicBezTo>
                  <a:cubicBezTo>
                    <a:pt x="64" y="7"/>
                    <a:pt x="51" y="1"/>
                    <a:pt x="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0"/>
            <p:cNvSpPr/>
            <p:nvPr/>
          </p:nvSpPr>
          <p:spPr>
            <a:xfrm>
              <a:off x="7319135" y="2008032"/>
              <a:ext cx="35041" cy="22583"/>
            </a:xfrm>
            <a:custGeom>
              <a:avLst/>
              <a:gdLst/>
              <a:ahLst/>
              <a:cxnLst/>
              <a:rect l="l" t="t" r="r" b="b"/>
              <a:pathLst>
                <a:path w="661" h="426" extrusionOk="0">
                  <a:moveTo>
                    <a:pt x="607" y="0"/>
                  </a:moveTo>
                  <a:cubicBezTo>
                    <a:pt x="598" y="0"/>
                    <a:pt x="589" y="4"/>
                    <a:pt x="582" y="12"/>
                  </a:cubicBezTo>
                  <a:cubicBezTo>
                    <a:pt x="432" y="173"/>
                    <a:pt x="265" y="292"/>
                    <a:pt x="50" y="345"/>
                  </a:cubicBezTo>
                  <a:cubicBezTo>
                    <a:pt x="0" y="358"/>
                    <a:pt x="18" y="426"/>
                    <a:pt x="64" y="426"/>
                  </a:cubicBezTo>
                  <a:cubicBezTo>
                    <a:pt x="67" y="426"/>
                    <a:pt x="70" y="426"/>
                    <a:pt x="72" y="425"/>
                  </a:cubicBezTo>
                  <a:cubicBezTo>
                    <a:pt x="302" y="384"/>
                    <a:pt x="517" y="257"/>
                    <a:pt x="643" y="59"/>
                  </a:cubicBezTo>
                  <a:cubicBezTo>
                    <a:pt x="660" y="31"/>
                    <a:pt x="634"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0"/>
            <p:cNvSpPr/>
            <p:nvPr/>
          </p:nvSpPr>
          <p:spPr>
            <a:xfrm>
              <a:off x="7309646" y="1592208"/>
              <a:ext cx="25128" cy="14154"/>
            </a:xfrm>
            <a:custGeom>
              <a:avLst/>
              <a:gdLst/>
              <a:ahLst/>
              <a:cxnLst/>
              <a:rect l="l" t="t" r="r" b="b"/>
              <a:pathLst>
                <a:path w="474" h="267" extrusionOk="0">
                  <a:moveTo>
                    <a:pt x="58" y="0"/>
                  </a:moveTo>
                  <a:cubicBezTo>
                    <a:pt x="52" y="0"/>
                    <a:pt x="46" y="0"/>
                    <a:pt x="41" y="0"/>
                  </a:cubicBezTo>
                  <a:cubicBezTo>
                    <a:pt x="0" y="2"/>
                    <a:pt x="0" y="64"/>
                    <a:pt x="41" y="64"/>
                  </a:cubicBezTo>
                  <a:cubicBezTo>
                    <a:pt x="200" y="65"/>
                    <a:pt x="309" y="146"/>
                    <a:pt x="413" y="257"/>
                  </a:cubicBezTo>
                  <a:cubicBezTo>
                    <a:pt x="419" y="264"/>
                    <a:pt x="427" y="267"/>
                    <a:pt x="434" y="267"/>
                  </a:cubicBezTo>
                  <a:cubicBezTo>
                    <a:pt x="455" y="267"/>
                    <a:pt x="474" y="242"/>
                    <a:pt x="463" y="219"/>
                  </a:cubicBezTo>
                  <a:cubicBezTo>
                    <a:pt x="391" y="73"/>
                    <a:pt x="215"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60"/>
            <p:cNvSpPr/>
            <p:nvPr/>
          </p:nvSpPr>
          <p:spPr>
            <a:xfrm>
              <a:off x="7253983" y="2023193"/>
              <a:ext cx="39229" cy="10549"/>
            </a:xfrm>
            <a:custGeom>
              <a:avLst/>
              <a:gdLst/>
              <a:ahLst/>
              <a:cxnLst/>
              <a:rect l="l" t="t" r="r" b="b"/>
              <a:pathLst>
                <a:path w="740" h="199" extrusionOk="0">
                  <a:moveTo>
                    <a:pt x="51" y="0"/>
                  </a:moveTo>
                  <a:cubicBezTo>
                    <a:pt x="19" y="0"/>
                    <a:pt x="1" y="55"/>
                    <a:pt x="34" y="70"/>
                  </a:cubicBezTo>
                  <a:cubicBezTo>
                    <a:pt x="213" y="147"/>
                    <a:pt x="400" y="198"/>
                    <a:pt x="594" y="198"/>
                  </a:cubicBezTo>
                  <a:cubicBezTo>
                    <a:pt x="627" y="198"/>
                    <a:pt x="660" y="197"/>
                    <a:pt x="693" y="194"/>
                  </a:cubicBezTo>
                  <a:cubicBezTo>
                    <a:pt x="738" y="189"/>
                    <a:pt x="739" y="126"/>
                    <a:pt x="693" y="124"/>
                  </a:cubicBezTo>
                  <a:cubicBezTo>
                    <a:pt x="476" y="112"/>
                    <a:pt x="267" y="82"/>
                    <a:pt x="62" y="2"/>
                  </a:cubicBezTo>
                  <a:cubicBezTo>
                    <a:pt x="58" y="1"/>
                    <a:pt x="55"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0"/>
            <p:cNvSpPr/>
            <p:nvPr/>
          </p:nvSpPr>
          <p:spPr>
            <a:xfrm>
              <a:off x="7244070" y="1590618"/>
              <a:ext cx="30323" cy="12723"/>
            </a:xfrm>
            <a:custGeom>
              <a:avLst/>
              <a:gdLst/>
              <a:ahLst/>
              <a:cxnLst/>
              <a:rect l="l" t="t" r="r" b="b"/>
              <a:pathLst>
                <a:path w="572" h="240" extrusionOk="0">
                  <a:moveTo>
                    <a:pt x="540" y="1"/>
                  </a:moveTo>
                  <a:cubicBezTo>
                    <a:pt x="538" y="1"/>
                    <a:pt x="536" y="1"/>
                    <a:pt x="533" y="2"/>
                  </a:cubicBezTo>
                  <a:cubicBezTo>
                    <a:pt x="448" y="28"/>
                    <a:pt x="372" y="81"/>
                    <a:pt x="289" y="115"/>
                  </a:cubicBezTo>
                  <a:cubicBezTo>
                    <a:pt x="205" y="148"/>
                    <a:pt x="119" y="174"/>
                    <a:pt x="31" y="193"/>
                  </a:cubicBezTo>
                  <a:cubicBezTo>
                    <a:pt x="1" y="199"/>
                    <a:pt x="12" y="239"/>
                    <a:pt x="39" y="239"/>
                  </a:cubicBezTo>
                  <a:cubicBezTo>
                    <a:pt x="41" y="239"/>
                    <a:pt x="42" y="239"/>
                    <a:pt x="44" y="239"/>
                  </a:cubicBezTo>
                  <a:cubicBezTo>
                    <a:pt x="210" y="213"/>
                    <a:pt x="433" y="165"/>
                    <a:pt x="556" y="41"/>
                  </a:cubicBezTo>
                  <a:cubicBezTo>
                    <a:pt x="571" y="27"/>
                    <a:pt x="559"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0"/>
            <p:cNvSpPr/>
            <p:nvPr/>
          </p:nvSpPr>
          <p:spPr>
            <a:xfrm>
              <a:off x="7199275" y="2005540"/>
              <a:ext cx="35624" cy="13995"/>
            </a:xfrm>
            <a:custGeom>
              <a:avLst/>
              <a:gdLst/>
              <a:ahLst/>
              <a:cxnLst/>
              <a:rect l="l" t="t" r="r" b="b"/>
              <a:pathLst>
                <a:path w="672" h="264" extrusionOk="0">
                  <a:moveTo>
                    <a:pt x="35" y="1"/>
                  </a:moveTo>
                  <a:cubicBezTo>
                    <a:pt x="0" y="1"/>
                    <a:pt x="1" y="56"/>
                    <a:pt x="38" y="59"/>
                  </a:cubicBezTo>
                  <a:cubicBezTo>
                    <a:pt x="251" y="80"/>
                    <a:pt x="431" y="158"/>
                    <a:pt x="618" y="259"/>
                  </a:cubicBezTo>
                  <a:cubicBezTo>
                    <a:pt x="623" y="262"/>
                    <a:pt x="628" y="264"/>
                    <a:pt x="633" y="264"/>
                  </a:cubicBezTo>
                  <a:cubicBezTo>
                    <a:pt x="658" y="264"/>
                    <a:pt x="672" y="228"/>
                    <a:pt x="648" y="209"/>
                  </a:cubicBezTo>
                  <a:cubicBezTo>
                    <a:pt x="473" y="78"/>
                    <a:pt x="252" y="17"/>
                    <a:pt x="38" y="1"/>
                  </a:cubicBezTo>
                  <a:cubicBezTo>
                    <a:pt x="37" y="1"/>
                    <a:pt x="36"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0"/>
            <p:cNvSpPr/>
            <p:nvPr/>
          </p:nvSpPr>
          <p:spPr>
            <a:xfrm>
              <a:off x="7176003" y="1615957"/>
              <a:ext cx="29634" cy="17070"/>
            </a:xfrm>
            <a:custGeom>
              <a:avLst/>
              <a:gdLst/>
              <a:ahLst/>
              <a:cxnLst/>
              <a:rect l="l" t="t" r="r" b="b"/>
              <a:pathLst>
                <a:path w="559" h="322" extrusionOk="0">
                  <a:moveTo>
                    <a:pt x="522" y="0"/>
                  </a:moveTo>
                  <a:cubicBezTo>
                    <a:pt x="517" y="0"/>
                    <a:pt x="512" y="2"/>
                    <a:pt x="508" y="5"/>
                  </a:cubicBezTo>
                  <a:cubicBezTo>
                    <a:pt x="359" y="119"/>
                    <a:pt x="207" y="217"/>
                    <a:pt x="27" y="275"/>
                  </a:cubicBezTo>
                  <a:cubicBezTo>
                    <a:pt x="0" y="284"/>
                    <a:pt x="8" y="321"/>
                    <a:pt x="33" y="321"/>
                  </a:cubicBezTo>
                  <a:cubicBezTo>
                    <a:pt x="35" y="321"/>
                    <a:pt x="37" y="321"/>
                    <a:pt x="40" y="321"/>
                  </a:cubicBezTo>
                  <a:cubicBezTo>
                    <a:pt x="228" y="276"/>
                    <a:pt x="407" y="191"/>
                    <a:pt x="542" y="49"/>
                  </a:cubicBezTo>
                  <a:cubicBezTo>
                    <a:pt x="558" y="31"/>
                    <a:pt x="543" y="0"/>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0"/>
            <p:cNvSpPr/>
            <p:nvPr/>
          </p:nvSpPr>
          <p:spPr>
            <a:xfrm>
              <a:off x="7130572" y="1994673"/>
              <a:ext cx="46704" cy="6839"/>
            </a:xfrm>
            <a:custGeom>
              <a:avLst/>
              <a:gdLst/>
              <a:ahLst/>
              <a:cxnLst/>
              <a:rect l="l" t="t" r="r" b="b"/>
              <a:pathLst>
                <a:path w="881" h="129" extrusionOk="0">
                  <a:moveTo>
                    <a:pt x="276" y="1"/>
                  </a:moveTo>
                  <a:cubicBezTo>
                    <a:pt x="198" y="1"/>
                    <a:pt x="120" y="4"/>
                    <a:pt x="42" y="9"/>
                  </a:cubicBezTo>
                  <a:cubicBezTo>
                    <a:pt x="2" y="11"/>
                    <a:pt x="0" y="72"/>
                    <a:pt x="41" y="72"/>
                  </a:cubicBezTo>
                  <a:cubicBezTo>
                    <a:pt x="41" y="72"/>
                    <a:pt x="42" y="72"/>
                    <a:pt x="42" y="72"/>
                  </a:cubicBezTo>
                  <a:cubicBezTo>
                    <a:pt x="53" y="72"/>
                    <a:pt x="65" y="72"/>
                    <a:pt x="76" y="72"/>
                  </a:cubicBezTo>
                  <a:cubicBezTo>
                    <a:pt x="331" y="72"/>
                    <a:pt x="582" y="95"/>
                    <a:pt x="837" y="128"/>
                  </a:cubicBezTo>
                  <a:cubicBezTo>
                    <a:pt x="838" y="128"/>
                    <a:pt x="840" y="128"/>
                    <a:pt x="841" y="128"/>
                  </a:cubicBezTo>
                  <a:cubicBezTo>
                    <a:pt x="875" y="128"/>
                    <a:pt x="880" y="70"/>
                    <a:pt x="845" y="61"/>
                  </a:cubicBezTo>
                  <a:cubicBezTo>
                    <a:pt x="658" y="19"/>
                    <a:pt x="467"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0"/>
            <p:cNvSpPr/>
            <p:nvPr/>
          </p:nvSpPr>
          <p:spPr>
            <a:xfrm>
              <a:off x="7102158" y="1632391"/>
              <a:ext cx="29634" cy="7793"/>
            </a:xfrm>
            <a:custGeom>
              <a:avLst/>
              <a:gdLst/>
              <a:ahLst/>
              <a:cxnLst/>
              <a:rect l="l" t="t" r="r" b="b"/>
              <a:pathLst>
                <a:path w="559" h="147" extrusionOk="0">
                  <a:moveTo>
                    <a:pt x="33" y="1"/>
                  </a:moveTo>
                  <a:cubicBezTo>
                    <a:pt x="13" y="1"/>
                    <a:pt x="0" y="29"/>
                    <a:pt x="21" y="38"/>
                  </a:cubicBezTo>
                  <a:cubicBezTo>
                    <a:pt x="171" y="106"/>
                    <a:pt x="330" y="147"/>
                    <a:pt x="493" y="147"/>
                  </a:cubicBezTo>
                  <a:cubicBezTo>
                    <a:pt x="505" y="147"/>
                    <a:pt x="517" y="147"/>
                    <a:pt x="529" y="146"/>
                  </a:cubicBezTo>
                  <a:cubicBezTo>
                    <a:pt x="559" y="145"/>
                    <a:pt x="559" y="100"/>
                    <a:pt x="529" y="99"/>
                  </a:cubicBezTo>
                  <a:cubicBezTo>
                    <a:pt x="359" y="96"/>
                    <a:pt x="199" y="69"/>
                    <a:pt x="43" y="3"/>
                  </a:cubicBezTo>
                  <a:cubicBezTo>
                    <a:pt x="39" y="2"/>
                    <a:pt x="36" y="1"/>
                    <a:pt x="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60"/>
            <p:cNvSpPr/>
            <p:nvPr/>
          </p:nvSpPr>
          <p:spPr>
            <a:xfrm>
              <a:off x="7041141" y="2002572"/>
              <a:ext cx="54709" cy="16540"/>
            </a:xfrm>
            <a:custGeom>
              <a:avLst/>
              <a:gdLst/>
              <a:ahLst/>
              <a:cxnLst/>
              <a:rect l="l" t="t" r="r" b="b"/>
              <a:pathLst>
                <a:path w="1032" h="312" extrusionOk="0">
                  <a:moveTo>
                    <a:pt x="986" y="0"/>
                  </a:moveTo>
                  <a:cubicBezTo>
                    <a:pt x="985" y="0"/>
                    <a:pt x="984" y="0"/>
                    <a:pt x="982" y="0"/>
                  </a:cubicBezTo>
                  <a:cubicBezTo>
                    <a:pt x="818" y="23"/>
                    <a:pt x="658" y="87"/>
                    <a:pt x="503" y="149"/>
                  </a:cubicBezTo>
                  <a:cubicBezTo>
                    <a:pt x="446" y="171"/>
                    <a:pt x="377" y="215"/>
                    <a:pt x="316" y="215"/>
                  </a:cubicBezTo>
                  <a:cubicBezTo>
                    <a:pt x="312" y="215"/>
                    <a:pt x="308" y="214"/>
                    <a:pt x="304" y="214"/>
                  </a:cubicBezTo>
                  <a:cubicBezTo>
                    <a:pt x="220" y="205"/>
                    <a:pt x="127" y="111"/>
                    <a:pt x="56" y="63"/>
                  </a:cubicBezTo>
                  <a:cubicBezTo>
                    <a:pt x="50" y="60"/>
                    <a:pt x="45" y="58"/>
                    <a:pt x="40" y="58"/>
                  </a:cubicBezTo>
                  <a:cubicBezTo>
                    <a:pt x="15" y="58"/>
                    <a:pt x="0" y="97"/>
                    <a:pt x="25" y="117"/>
                  </a:cubicBezTo>
                  <a:cubicBezTo>
                    <a:pt x="85" y="163"/>
                    <a:pt x="212" y="298"/>
                    <a:pt x="284" y="310"/>
                  </a:cubicBezTo>
                  <a:cubicBezTo>
                    <a:pt x="289" y="311"/>
                    <a:pt x="295" y="311"/>
                    <a:pt x="301" y="311"/>
                  </a:cubicBezTo>
                  <a:cubicBezTo>
                    <a:pt x="346" y="311"/>
                    <a:pt x="390" y="284"/>
                    <a:pt x="433" y="267"/>
                  </a:cubicBezTo>
                  <a:cubicBezTo>
                    <a:pt x="620" y="196"/>
                    <a:pt x="819" y="148"/>
                    <a:pt x="1002" y="67"/>
                  </a:cubicBezTo>
                  <a:cubicBezTo>
                    <a:pt x="1031" y="53"/>
                    <a:pt x="1019" y="0"/>
                    <a:pt x="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60"/>
            <p:cNvSpPr/>
            <p:nvPr/>
          </p:nvSpPr>
          <p:spPr>
            <a:xfrm>
              <a:off x="7028578" y="1599365"/>
              <a:ext cx="44902" cy="21470"/>
            </a:xfrm>
            <a:custGeom>
              <a:avLst/>
              <a:gdLst/>
              <a:ahLst/>
              <a:cxnLst/>
              <a:rect l="l" t="t" r="r" b="b"/>
              <a:pathLst>
                <a:path w="847" h="405" extrusionOk="0">
                  <a:moveTo>
                    <a:pt x="398" y="0"/>
                  </a:moveTo>
                  <a:cubicBezTo>
                    <a:pt x="398" y="0"/>
                    <a:pt x="397" y="0"/>
                    <a:pt x="397" y="0"/>
                  </a:cubicBezTo>
                  <a:cubicBezTo>
                    <a:pt x="349" y="0"/>
                    <a:pt x="320" y="34"/>
                    <a:pt x="289" y="65"/>
                  </a:cubicBezTo>
                  <a:cubicBezTo>
                    <a:pt x="199" y="154"/>
                    <a:pt x="113" y="249"/>
                    <a:pt x="26" y="341"/>
                  </a:cubicBezTo>
                  <a:cubicBezTo>
                    <a:pt x="1" y="367"/>
                    <a:pt x="26" y="404"/>
                    <a:pt x="54" y="404"/>
                  </a:cubicBezTo>
                  <a:cubicBezTo>
                    <a:pt x="62" y="404"/>
                    <a:pt x="71" y="401"/>
                    <a:pt x="78" y="393"/>
                  </a:cubicBezTo>
                  <a:cubicBezTo>
                    <a:pt x="135" y="339"/>
                    <a:pt x="191" y="284"/>
                    <a:pt x="246" y="230"/>
                  </a:cubicBezTo>
                  <a:cubicBezTo>
                    <a:pt x="301" y="174"/>
                    <a:pt x="332" y="114"/>
                    <a:pt x="393" y="114"/>
                  </a:cubicBezTo>
                  <a:cubicBezTo>
                    <a:pt x="412" y="114"/>
                    <a:pt x="434" y="120"/>
                    <a:pt x="461" y="134"/>
                  </a:cubicBezTo>
                  <a:cubicBezTo>
                    <a:pt x="573" y="190"/>
                    <a:pt x="665" y="300"/>
                    <a:pt x="772" y="369"/>
                  </a:cubicBezTo>
                  <a:cubicBezTo>
                    <a:pt x="778" y="373"/>
                    <a:pt x="785" y="375"/>
                    <a:pt x="791" y="375"/>
                  </a:cubicBezTo>
                  <a:cubicBezTo>
                    <a:pt x="822" y="375"/>
                    <a:pt x="846" y="333"/>
                    <a:pt x="820" y="308"/>
                  </a:cubicBezTo>
                  <a:cubicBezTo>
                    <a:pt x="740" y="233"/>
                    <a:pt x="651" y="170"/>
                    <a:pt x="567" y="105"/>
                  </a:cubicBezTo>
                  <a:cubicBezTo>
                    <a:pt x="524" y="71"/>
                    <a:pt x="459" y="0"/>
                    <a:pt x="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60"/>
            <p:cNvSpPr/>
            <p:nvPr/>
          </p:nvSpPr>
          <p:spPr>
            <a:xfrm>
              <a:off x="6988448" y="1989637"/>
              <a:ext cx="38593" cy="11345"/>
            </a:xfrm>
            <a:custGeom>
              <a:avLst/>
              <a:gdLst/>
              <a:ahLst/>
              <a:cxnLst/>
              <a:rect l="l" t="t" r="r" b="b"/>
              <a:pathLst>
                <a:path w="728" h="214" extrusionOk="0">
                  <a:moveTo>
                    <a:pt x="40" y="1"/>
                  </a:moveTo>
                  <a:cubicBezTo>
                    <a:pt x="0" y="1"/>
                    <a:pt x="2" y="62"/>
                    <a:pt x="42" y="64"/>
                  </a:cubicBezTo>
                  <a:cubicBezTo>
                    <a:pt x="266" y="79"/>
                    <a:pt x="468" y="143"/>
                    <a:pt x="679" y="212"/>
                  </a:cubicBezTo>
                  <a:cubicBezTo>
                    <a:pt x="682" y="213"/>
                    <a:pt x="685" y="214"/>
                    <a:pt x="688" y="214"/>
                  </a:cubicBezTo>
                  <a:cubicBezTo>
                    <a:pt x="714" y="214"/>
                    <a:pt x="727" y="175"/>
                    <a:pt x="702" y="161"/>
                  </a:cubicBezTo>
                  <a:cubicBezTo>
                    <a:pt x="500" y="50"/>
                    <a:pt x="268" y="11"/>
                    <a:pt x="42" y="1"/>
                  </a:cubicBezTo>
                  <a:cubicBezTo>
                    <a:pt x="41" y="1"/>
                    <a:pt x="40"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60"/>
            <p:cNvSpPr/>
            <p:nvPr/>
          </p:nvSpPr>
          <p:spPr>
            <a:xfrm>
              <a:off x="6969947" y="1632073"/>
              <a:ext cx="28415" cy="8959"/>
            </a:xfrm>
            <a:custGeom>
              <a:avLst/>
              <a:gdLst/>
              <a:ahLst/>
              <a:cxnLst/>
              <a:rect l="l" t="t" r="r" b="b"/>
              <a:pathLst>
                <a:path w="536" h="169" extrusionOk="0">
                  <a:moveTo>
                    <a:pt x="491" y="0"/>
                  </a:moveTo>
                  <a:cubicBezTo>
                    <a:pt x="486" y="0"/>
                    <a:pt x="481" y="1"/>
                    <a:pt x="476" y="4"/>
                  </a:cubicBezTo>
                  <a:cubicBezTo>
                    <a:pt x="365" y="60"/>
                    <a:pt x="261" y="104"/>
                    <a:pt x="142" y="104"/>
                  </a:cubicBezTo>
                  <a:cubicBezTo>
                    <a:pt x="113" y="104"/>
                    <a:pt x="82" y="101"/>
                    <a:pt x="51" y="96"/>
                  </a:cubicBezTo>
                  <a:cubicBezTo>
                    <a:pt x="49" y="95"/>
                    <a:pt x="46" y="95"/>
                    <a:pt x="44" y="95"/>
                  </a:cubicBezTo>
                  <a:cubicBezTo>
                    <a:pt x="13" y="95"/>
                    <a:pt x="1" y="143"/>
                    <a:pt x="36" y="151"/>
                  </a:cubicBezTo>
                  <a:cubicBezTo>
                    <a:pt x="83" y="162"/>
                    <a:pt x="134" y="168"/>
                    <a:pt x="185" y="168"/>
                  </a:cubicBezTo>
                  <a:cubicBezTo>
                    <a:pt x="305" y="168"/>
                    <a:pt x="426" y="134"/>
                    <a:pt x="513" y="52"/>
                  </a:cubicBezTo>
                  <a:cubicBezTo>
                    <a:pt x="535" y="31"/>
                    <a:pt x="516" y="0"/>
                    <a:pt x="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60"/>
            <p:cNvSpPr/>
            <p:nvPr/>
          </p:nvSpPr>
          <p:spPr>
            <a:xfrm>
              <a:off x="6912429" y="2000451"/>
              <a:ext cx="32603" cy="9966"/>
            </a:xfrm>
            <a:custGeom>
              <a:avLst/>
              <a:gdLst/>
              <a:ahLst/>
              <a:cxnLst/>
              <a:rect l="l" t="t" r="r" b="b"/>
              <a:pathLst>
                <a:path w="615" h="188" extrusionOk="0">
                  <a:moveTo>
                    <a:pt x="586" y="0"/>
                  </a:moveTo>
                  <a:cubicBezTo>
                    <a:pt x="584" y="0"/>
                    <a:pt x="582" y="1"/>
                    <a:pt x="580" y="1"/>
                  </a:cubicBezTo>
                  <a:cubicBezTo>
                    <a:pt x="392" y="25"/>
                    <a:pt x="209" y="93"/>
                    <a:pt x="26" y="145"/>
                  </a:cubicBezTo>
                  <a:cubicBezTo>
                    <a:pt x="0" y="152"/>
                    <a:pt x="8" y="187"/>
                    <a:pt x="32" y="187"/>
                  </a:cubicBezTo>
                  <a:cubicBezTo>
                    <a:pt x="34" y="187"/>
                    <a:pt x="36" y="187"/>
                    <a:pt x="38" y="187"/>
                  </a:cubicBezTo>
                  <a:cubicBezTo>
                    <a:pt x="220" y="147"/>
                    <a:pt x="413" y="119"/>
                    <a:pt x="588" y="54"/>
                  </a:cubicBezTo>
                  <a:cubicBezTo>
                    <a:pt x="613" y="44"/>
                    <a:pt x="615"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60"/>
            <p:cNvSpPr/>
            <p:nvPr/>
          </p:nvSpPr>
          <p:spPr>
            <a:xfrm>
              <a:off x="6898752" y="1624227"/>
              <a:ext cx="38858" cy="13783"/>
            </a:xfrm>
            <a:custGeom>
              <a:avLst/>
              <a:gdLst/>
              <a:ahLst/>
              <a:cxnLst/>
              <a:rect l="l" t="t" r="r" b="b"/>
              <a:pathLst>
                <a:path w="733" h="260" extrusionOk="0">
                  <a:moveTo>
                    <a:pt x="44" y="0"/>
                  </a:moveTo>
                  <a:cubicBezTo>
                    <a:pt x="18" y="0"/>
                    <a:pt x="0" y="39"/>
                    <a:pt x="29" y="55"/>
                  </a:cubicBezTo>
                  <a:cubicBezTo>
                    <a:pt x="206" y="158"/>
                    <a:pt x="430" y="259"/>
                    <a:pt x="643" y="259"/>
                  </a:cubicBezTo>
                  <a:cubicBezTo>
                    <a:pt x="659" y="259"/>
                    <a:pt x="675" y="259"/>
                    <a:pt x="691" y="258"/>
                  </a:cubicBezTo>
                  <a:cubicBezTo>
                    <a:pt x="722" y="255"/>
                    <a:pt x="733" y="208"/>
                    <a:pt x="698" y="199"/>
                  </a:cubicBezTo>
                  <a:cubicBezTo>
                    <a:pt x="472" y="143"/>
                    <a:pt x="269" y="119"/>
                    <a:pt x="59" y="4"/>
                  </a:cubicBezTo>
                  <a:cubicBezTo>
                    <a:pt x="54" y="2"/>
                    <a:pt x="49"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60"/>
            <p:cNvSpPr/>
            <p:nvPr/>
          </p:nvSpPr>
          <p:spPr>
            <a:xfrm>
              <a:off x="6843620" y="2022822"/>
              <a:ext cx="33769" cy="9754"/>
            </a:xfrm>
            <a:custGeom>
              <a:avLst/>
              <a:gdLst/>
              <a:ahLst/>
              <a:cxnLst/>
              <a:rect l="l" t="t" r="r" b="b"/>
              <a:pathLst>
                <a:path w="637" h="184" extrusionOk="0">
                  <a:moveTo>
                    <a:pt x="592" y="0"/>
                  </a:moveTo>
                  <a:cubicBezTo>
                    <a:pt x="590" y="0"/>
                    <a:pt x="588" y="0"/>
                    <a:pt x="586" y="1"/>
                  </a:cubicBezTo>
                  <a:cubicBezTo>
                    <a:pt x="400" y="35"/>
                    <a:pt x="217" y="82"/>
                    <a:pt x="33" y="126"/>
                  </a:cubicBezTo>
                  <a:cubicBezTo>
                    <a:pt x="0" y="134"/>
                    <a:pt x="12" y="183"/>
                    <a:pt x="43" y="183"/>
                  </a:cubicBezTo>
                  <a:cubicBezTo>
                    <a:pt x="45" y="183"/>
                    <a:pt x="47" y="183"/>
                    <a:pt x="50" y="182"/>
                  </a:cubicBezTo>
                  <a:cubicBezTo>
                    <a:pt x="234" y="143"/>
                    <a:pt x="419" y="105"/>
                    <a:pt x="602" y="57"/>
                  </a:cubicBezTo>
                  <a:cubicBezTo>
                    <a:pt x="636" y="48"/>
                    <a:pt x="624"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60"/>
            <p:cNvSpPr/>
            <p:nvPr/>
          </p:nvSpPr>
          <p:spPr>
            <a:xfrm>
              <a:off x="6835509" y="1598092"/>
              <a:ext cx="28892" cy="15374"/>
            </a:xfrm>
            <a:custGeom>
              <a:avLst/>
              <a:gdLst/>
              <a:ahLst/>
              <a:cxnLst/>
              <a:rect l="l" t="t" r="r" b="b"/>
              <a:pathLst>
                <a:path w="545" h="290" extrusionOk="0">
                  <a:moveTo>
                    <a:pt x="41" y="1"/>
                  </a:moveTo>
                  <a:cubicBezTo>
                    <a:pt x="10" y="1"/>
                    <a:pt x="0" y="51"/>
                    <a:pt x="35" y="64"/>
                  </a:cubicBezTo>
                  <a:cubicBezTo>
                    <a:pt x="193" y="123"/>
                    <a:pt x="338" y="205"/>
                    <a:pt x="487" y="285"/>
                  </a:cubicBezTo>
                  <a:cubicBezTo>
                    <a:pt x="493" y="288"/>
                    <a:pt x="498" y="289"/>
                    <a:pt x="503" y="289"/>
                  </a:cubicBezTo>
                  <a:cubicBezTo>
                    <a:pt x="531" y="289"/>
                    <a:pt x="545" y="250"/>
                    <a:pt x="519" y="229"/>
                  </a:cubicBezTo>
                  <a:cubicBezTo>
                    <a:pt x="381" y="123"/>
                    <a:pt x="215" y="55"/>
                    <a:pt x="52" y="3"/>
                  </a:cubicBezTo>
                  <a:cubicBezTo>
                    <a:pt x="48" y="2"/>
                    <a:pt x="45"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60"/>
            <p:cNvSpPr/>
            <p:nvPr/>
          </p:nvSpPr>
          <p:spPr>
            <a:xfrm>
              <a:off x="6769615" y="2016832"/>
              <a:ext cx="33769" cy="18236"/>
            </a:xfrm>
            <a:custGeom>
              <a:avLst/>
              <a:gdLst/>
              <a:ahLst/>
              <a:cxnLst/>
              <a:rect l="l" t="t" r="r" b="b"/>
              <a:pathLst>
                <a:path w="637" h="344" extrusionOk="0">
                  <a:moveTo>
                    <a:pt x="38" y="0"/>
                  </a:moveTo>
                  <a:cubicBezTo>
                    <a:pt x="19" y="0"/>
                    <a:pt x="0" y="19"/>
                    <a:pt x="13" y="40"/>
                  </a:cubicBezTo>
                  <a:cubicBezTo>
                    <a:pt x="120" y="220"/>
                    <a:pt x="315" y="344"/>
                    <a:pt x="524" y="344"/>
                  </a:cubicBezTo>
                  <a:cubicBezTo>
                    <a:pt x="550" y="344"/>
                    <a:pt x="576" y="342"/>
                    <a:pt x="602" y="338"/>
                  </a:cubicBezTo>
                  <a:cubicBezTo>
                    <a:pt x="637" y="333"/>
                    <a:pt x="628" y="275"/>
                    <a:pt x="593" y="275"/>
                  </a:cubicBezTo>
                  <a:cubicBezTo>
                    <a:pt x="593" y="275"/>
                    <a:pt x="592" y="275"/>
                    <a:pt x="592" y="275"/>
                  </a:cubicBezTo>
                  <a:cubicBezTo>
                    <a:pt x="587" y="275"/>
                    <a:pt x="581" y="275"/>
                    <a:pt x="576" y="275"/>
                  </a:cubicBezTo>
                  <a:cubicBezTo>
                    <a:pt x="367" y="275"/>
                    <a:pt x="178" y="195"/>
                    <a:pt x="60" y="13"/>
                  </a:cubicBezTo>
                  <a:cubicBezTo>
                    <a:pt x="54" y="4"/>
                    <a:pt x="46" y="0"/>
                    <a:pt x="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60"/>
            <p:cNvSpPr/>
            <p:nvPr/>
          </p:nvSpPr>
          <p:spPr>
            <a:xfrm>
              <a:off x="6764526" y="1597297"/>
              <a:ext cx="31012" cy="11610"/>
            </a:xfrm>
            <a:custGeom>
              <a:avLst/>
              <a:gdLst/>
              <a:ahLst/>
              <a:cxnLst/>
              <a:rect l="l" t="t" r="r" b="b"/>
              <a:pathLst>
                <a:path w="585" h="219" extrusionOk="0">
                  <a:moveTo>
                    <a:pt x="473" y="1"/>
                  </a:moveTo>
                  <a:cubicBezTo>
                    <a:pt x="314" y="1"/>
                    <a:pt x="156" y="68"/>
                    <a:pt x="28" y="159"/>
                  </a:cubicBezTo>
                  <a:cubicBezTo>
                    <a:pt x="0" y="178"/>
                    <a:pt x="16" y="218"/>
                    <a:pt x="43" y="218"/>
                  </a:cubicBezTo>
                  <a:cubicBezTo>
                    <a:pt x="48" y="218"/>
                    <a:pt x="54" y="217"/>
                    <a:pt x="60" y="213"/>
                  </a:cubicBezTo>
                  <a:cubicBezTo>
                    <a:pt x="210" y="118"/>
                    <a:pt x="366" y="89"/>
                    <a:pt x="541" y="71"/>
                  </a:cubicBezTo>
                  <a:cubicBezTo>
                    <a:pt x="584" y="66"/>
                    <a:pt x="583" y="9"/>
                    <a:pt x="541" y="5"/>
                  </a:cubicBezTo>
                  <a:cubicBezTo>
                    <a:pt x="518" y="2"/>
                    <a:pt x="496" y="1"/>
                    <a:pt x="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60"/>
            <p:cNvSpPr/>
            <p:nvPr/>
          </p:nvSpPr>
          <p:spPr>
            <a:xfrm>
              <a:off x="6737861" y="1971719"/>
              <a:ext cx="12723" cy="26771"/>
            </a:xfrm>
            <a:custGeom>
              <a:avLst/>
              <a:gdLst/>
              <a:ahLst/>
              <a:cxnLst/>
              <a:rect l="l" t="t" r="r" b="b"/>
              <a:pathLst>
                <a:path w="240" h="505" extrusionOk="0">
                  <a:moveTo>
                    <a:pt x="38" y="1"/>
                  </a:moveTo>
                  <a:cubicBezTo>
                    <a:pt x="19" y="1"/>
                    <a:pt x="1" y="15"/>
                    <a:pt x="8" y="40"/>
                  </a:cubicBezTo>
                  <a:cubicBezTo>
                    <a:pt x="56" y="189"/>
                    <a:pt x="107" y="337"/>
                    <a:pt x="168" y="483"/>
                  </a:cubicBezTo>
                  <a:cubicBezTo>
                    <a:pt x="174" y="498"/>
                    <a:pt x="188" y="505"/>
                    <a:pt x="201" y="505"/>
                  </a:cubicBezTo>
                  <a:cubicBezTo>
                    <a:pt x="221" y="505"/>
                    <a:pt x="239" y="490"/>
                    <a:pt x="232" y="465"/>
                  </a:cubicBezTo>
                  <a:cubicBezTo>
                    <a:pt x="185" y="314"/>
                    <a:pt x="129" y="169"/>
                    <a:pt x="70" y="23"/>
                  </a:cubicBezTo>
                  <a:cubicBezTo>
                    <a:pt x="64" y="7"/>
                    <a:pt x="51" y="1"/>
                    <a:pt x="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60"/>
            <p:cNvSpPr/>
            <p:nvPr/>
          </p:nvSpPr>
          <p:spPr>
            <a:xfrm>
              <a:off x="6741466" y="1634830"/>
              <a:ext cx="5831" cy="23219"/>
            </a:xfrm>
            <a:custGeom>
              <a:avLst/>
              <a:gdLst/>
              <a:ahLst/>
              <a:cxnLst/>
              <a:rect l="l" t="t" r="r" b="b"/>
              <a:pathLst>
                <a:path w="110" h="438" extrusionOk="0">
                  <a:moveTo>
                    <a:pt x="79" y="1"/>
                  </a:moveTo>
                  <a:cubicBezTo>
                    <a:pt x="71" y="1"/>
                    <a:pt x="65" y="4"/>
                    <a:pt x="61" y="13"/>
                  </a:cubicBezTo>
                  <a:cubicBezTo>
                    <a:pt x="6" y="143"/>
                    <a:pt x="0" y="288"/>
                    <a:pt x="18" y="426"/>
                  </a:cubicBezTo>
                  <a:cubicBezTo>
                    <a:pt x="19" y="434"/>
                    <a:pt x="26" y="438"/>
                    <a:pt x="32" y="438"/>
                  </a:cubicBezTo>
                  <a:cubicBezTo>
                    <a:pt x="41" y="438"/>
                    <a:pt x="49" y="432"/>
                    <a:pt x="49" y="423"/>
                  </a:cubicBezTo>
                  <a:cubicBezTo>
                    <a:pt x="46" y="286"/>
                    <a:pt x="73" y="162"/>
                    <a:pt x="105" y="31"/>
                  </a:cubicBezTo>
                  <a:cubicBezTo>
                    <a:pt x="109" y="14"/>
                    <a:pt x="93"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0"/>
            <p:cNvSpPr/>
            <p:nvPr/>
          </p:nvSpPr>
          <p:spPr>
            <a:xfrm>
              <a:off x="6693119" y="1952794"/>
              <a:ext cx="28733" cy="14737"/>
            </a:xfrm>
            <a:custGeom>
              <a:avLst/>
              <a:gdLst/>
              <a:ahLst/>
              <a:cxnLst/>
              <a:rect l="l" t="t" r="r" b="b"/>
              <a:pathLst>
                <a:path w="542" h="278" extrusionOk="0">
                  <a:moveTo>
                    <a:pt x="499" y="0"/>
                  </a:moveTo>
                  <a:cubicBezTo>
                    <a:pt x="495" y="0"/>
                    <a:pt x="492" y="1"/>
                    <a:pt x="488" y="2"/>
                  </a:cubicBezTo>
                  <a:cubicBezTo>
                    <a:pt x="335" y="65"/>
                    <a:pt x="177" y="124"/>
                    <a:pt x="33" y="205"/>
                  </a:cubicBezTo>
                  <a:cubicBezTo>
                    <a:pt x="0" y="224"/>
                    <a:pt x="17" y="277"/>
                    <a:pt x="50" y="277"/>
                  </a:cubicBezTo>
                  <a:cubicBezTo>
                    <a:pt x="54" y="277"/>
                    <a:pt x="58" y="276"/>
                    <a:pt x="62" y="275"/>
                  </a:cubicBezTo>
                  <a:cubicBezTo>
                    <a:pt x="218" y="218"/>
                    <a:pt x="365" y="136"/>
                    <a:pt x="513" y="61"/>
                  </a:cubicBezTo>
                  <a:cubicBezTo>
                    <a:pt x="541" y="47"/>
                    <a:pt x="526"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0"/>
            <p:cNvSpPr/>
            <p:nvPr/>
          </p:nvSpPr>
          <p:spPr>
            <a:xfrm>
              <a:off x="6680344" y="1641191"/>
              <a:ext cx="38858" cy="28150"/>
            </a:xfrm>
            <a:custGeom>
              <a:avLst/>
              <a:gdLst/>
              <a:ahLst/>
              <a:cxnLst/>
              <a:rect l="l" t="t" r="r" b="b"/>
              <a:pathLst>
                <a:path w="733" h="531" extrusionOk="0">
                  <a:moveTo>
                    <a:pt x="34" y="0"/>
                  </a:moveTo>
                  <a:cubicBezTo>
                    <a:pt x="12" y="0"/>
                    <a:pt x="1" y="36"/>
                    <a:pt x="23" y="47"/>
                  </a:cubicBezTo>
                  <a:cubicBezTo>
                    <a:pt x="276" y="162"/>
                    <a:pt x="467" y="333"/>
                    <a:pt x="668" y="522"/>
                  </a:cubicBezTo>
                  <a:cubicBezTo>
                    <a:pt x="674" y="528"/>
                    <a:pt x="681" y="530"/>
                    <a:pt x="688" y="530"/>
                  </a:cubicBezTo>
                  <a:cubicBezTo>
                    <a:pt x="710" y="530"/>
                    <a:pt x="732" y="507"/>
                    <a:pt x="716" y="486"/>
                  </a:cubicBezTo>
                  <a:cubicBezTo>
                    <a:pt x="552" y="260"/>
                    <a:pt x="295" y="105"/>
                    <a:pt x="41" y="2"/>
                  </a:cubicBezTo>
                  <a:cubicBezTo>
                    <a:pt x="39" y="1"/>
                    <a:pt x="36"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0"/>
            <p:cNvSpPr/>
            <p:nvPr/>
          </p:nvSpPr>
          <p:spPr>
            <a:xfrm>
              <a:off x="6640214" y="1973945"/>
              <a:ext cx="26347" cy="10231"/>
            </a:xfrm>
            <a:custGeom>
              <a:avLst/>
              <a:gdLst/>
              <a:ahLst/>
              <a:cxnLst/>
              <a:rect l="l" t="t" r="r" b="b"/>
              <a:pathLst>
                <a:path w="497" h="193" extrusionOk="0">
                  <a:moveTo>
                    <a:pt x="453" y="0"/>
                  </a:moveTo>
                  <a:cubicBezTo>
                    <a:pt x="448" y="0"/>
                    <a:pt x="443" y="2"/>
                    <a:pt x="437" y="6"/>
                  </a:cubicBezTo>
                  <a:cubicBezTo>
                    <a:pt x="347" y="71"/>
                    <a:pt x="248" y="93"/>
                    <a:pt x="144" y="93"/>
                  </a:cubicBezTo>
                  <a:cubicBezTo>
                    <a:pt x="115" y="93"/>
                    <a:pt x="86" y="91"/>
                    <a:pt x="57" y="88"/>
                  </a:cubicBezTo>
                  <a:cubicBezTo>
                    <a:pt x="56" y="88"/>
                    <a:pt x="55" y="88"/>
                    <a:pt x="54" y="88"/>
                  </a:cubicBezTo>
                  <a:cubicBezTo>
                    <a:pt x="18" y="88"/>
                    <a:pt x="1" y="149"/>
                    <a:pt x="36" y="163"/>
                  </a:cubicBezTo>
                  <a:cubicBezTo>
                    <a:pt x="83" y="183"/>
                    <a:pt x="131" y="192"/>
                    <a:pt x="178" y="192"/>
                  </a:cubicBezTo>
                  <a:cubicBezTo>
                    <a:pt x="289" y="192"/>
                    <a:pt x="397" y="142"/>
                    <a:pt x="477" y="59"/>
                  </a:cubicBezTo>
                  <a:cubicBezTo>
                    <a:pt x="497" y="37"/>
                    <a:pt x="478" y="0"/>
                    <a:pt x="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0"/>
            <p:cNvSpPr/>
            <p:nvPr/>
          </p:nvSpPr>
          <p:spPr>
            <a:xfrm>
              <a:off x="6628392" y="1619244"/>
              <a:ext cx="27460" cy="13306"/>
            </a:xfrm>
            <a:custGeom>
              <a:avLst/>
              <a:gdLst/>
              <a:ahLst/>
              <a:cxnLst/>
              <a:rect l="l" t="t" r="r" b="b"/>
              <a:pathLst>
                <a:path w="518" h="251" extrusionOk="0">
                  <a:moveTo>
                    <a:pt x="28" y="1"/>
                  </a:moveTo>
                  <a:cubicBezTo>
                    <a:pt x="11" y="1"/>
                    <a:pt x="0" y="31"/>
                    <a:pt x="19" y="41"/>
                  </a:cubicBezTo>
                  <a:cubicBezTo>
                    <a:pt x="166" y="112"/>
                    <a:pt x="315" y="192"/>
                    <a:pt x="469" y="249"/>
                  </a:cubicBezTo>
                  <a:cubicBezTo>
                    <a:pt x="472" y="250"/>
                    <a:pt x="475" y="251"/>
                    <a:pt x="478" y="251"/>
                  </a:cubicBezTo>
                  <a:cubicBezTo>
                    <a:pt x="503" y="251"/>
                    <a:pt x="517" y="210"/>
                    <a:pt x="491" y="197"/>
                  </a:cubicBezTo>
                  <a:cubicBezTo>
                    <a:pt x="345" y="120"/>
                    <a:pt x="187" y="64"/>
                    <a:pt x="35" y="2"/>
                  </a:cubicBezTo>
                  <a:cubicBezTo>
                    <a:pt x="33" y="1"/>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0"/>
            <p:cNvSpPr/>
            <p:nvPr/>
          </p:nvSpPr>
          <p:spPr>
            <a:xfrm>
              <a:off x="6585718" y="1970924"/>
              <a:ext cx="30800" cy="14578"/>
            </a:xfrm>
            <a:custGeom>
              <a:avLst/>
              <a:gdLst/>
              <a:ahLst/>
              <a:cxnLst/>
              <a:rect l="l" t="t" r="r" b="b"/>
              <a:pathLst>
                <a:path w="581" h="275" extrusionOk="0">
                  <a:moveTo>
                    <a:pt x="51" y="0"/>
                  </a:moveTo>
                  <a:cubicBezTo>
                    <a:pt x="26" y="0"/>
                    <a:pt x="1" y="21"/>
                    <a:pt x="12" y="48"/>
                  </a:cubicBezTo>
                  <a:cubicBezTo>
                    <a:pt x="70" y="194"/>
                    <a:pt x="210" y="274"/>
                    <a:pt x="355" y="274"/>
                  </a:cubicBezTo>
                  <a:cubicBezTo>
                    <a:pt x="423" y="274"/>
                    <a:pt x="492" y="257"/>
                    <a:pt x="555" y="220"/>
                  </a:cubicBezTo>
                  <a:cubicBezTo>
                    <a:pt x="580" y="205"/>
                    <a:pt x="565" y="170"/>
                    <a:pt x="540" y="170"/>
                  </a:cubicBezTo>
                  <a:cubicBezTo>
                    <a:pt x="536" y="170"/>
                    <a:pt x="532" y="171"/>
                    <a:pt x="527" y="173"/>
                  </a:cubicBezTo>
                  <a:cubicBezTo>
                    <a:pt x="484" y="194"/>
                    <a:pt x="440" y="203"/>
                    <a:pt x="395" y="203"/>
                  </a:cubicBezTo>
                  <a:cubicBezTo>
                    <a:pt x="270" y="203"/>
                    <a:pt x="148" y="129"/>
                    <a:pt x="84" y="18"/>
                  </a:cubicBezTo>
                  <a:cubicBezTo>
                    <a:pt x="76" y="6"/>
                    <a:pt x="64"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0"/>
            <p:cNvSpPr/>
            <p:nvPr/>
          </p:nvSpPr>
          <p:spPr>
            <a:xfrm>
              <a:off x="6577872" y="1622266"/>
              <a:ext cx="20463" cy="25499"/>
            </a:xfrm>
            <a:custGeom>
              <a:avLst/>
              <a:gdLst/>
              <a:ahLst/>
              <a:cxnLst/>
              <a:rect l="l" t="t" r="r" b="b"/>
              <a:pathLst>
                <a:path w="386" h="481" extrusionOk="0">
                  <a:moveTo>
                    <a:pt x="340" y="0"/>
                  </a:moveTo>
                  <a:cubicBezTo>
                    <a:pt x="338" y="0"/>
                    <a:pt x="336" y="0"/>
                    <a:pt x="334" y="1"/>
                  </a:cubicBezTo>
                  <a:cubicBezTo>
                    <a:pt x="127" y="42"/>
                    <a:pt x="1" y="259"/>
                    <a:pt x="18" y="461"/>
                  </a:cubicBezTo>
                  <a:cubicBezTo>
                    <a:pt x="19" y="474"/>
                    <a:pt x="29" y="480"/>
                    <a:pt x="39" y="480"/>
                  </a:cubicBezTo>
                  <a:cubicBezTo>
                    <a:pt x="49" y="480"/>
                    <a:pt x="59" y="474"/>
                    <a:pt x="59" y="461"/>
                  </a:cubicBezTo>
                  <a:cubicBezTo>
                    <a:pt x="62" y="268"/>
                    <a:pt x="188" y="129"/>
                    <a:pt x="356" y="53"/>
                  </a:cubicBezTo>
                  <a:cubicBezTo>
                    <a:pt x="386" y="40"/>
                    <a:pt x="367"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0"/>
            <p:cNvSpPr/>
            <p:nvPr/>
          </p:nvSpPr>
          <p:spPr>
            <a:xfrm>
              <a:off x="6576971" y="1842582"/>
              <a:ext cx="18872" cy="37692"/>
            </a:xfrm>
            <a:custGeom>
              <a:avLst/>
              <a:gdLst/>
              <a:ahLst/>
              <a:cxnLst/>
              <a:rect l="l" t="t" r="r" b="b"/>
              <a:pathLst>
                <a:path w="356" h="711" extrusionOk="0">
                  <a:moveTo>
                    <a:pt x="309" y="0"/>
                  </a:moveTo>
                  <a:cubicBezTo>
                    <a:pt x="297" y="0"/>
                    <a:pt x="286" y="7"/>
                    <a:pt x="282" y="22"/>
                  </a:cubicBezTo>
                  <a:cubicBezTo>
                    <a:pt x="219" y="253"/>
                    <a:pt x="170" y="459"/>
                    <a:pt x="20" y="653"/>
                  </a:cubicBezTo>
                  <a:cubicBezTo>
                    <a:pt x="1" y="679"/>
                    <a:pt x="29" y="710"/>
                    <a:pt x="55" y="710"/>
                  </a:cubicBezTo>
                  <a:cubicBezTo>
                    <a:pt x="64" y="710"/>
                    <a:pt x="72" y="707"/>
                    <a:pt x="79" y="698"/>
                  </a:cubicBezTo>
                  <a:cubicBezTo>
                    <a:pt x="224" y="516"/>
                    <a:pt x="356" y="271"/>
                    <a:pt x="341" y="30"/>
                  </a:cubicBezTo>
                  <a:cubicBezTo>
                    <a:pt x="339" y="12"/>
                    <a:pt x="324"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0"/>
            <p:cNvSpPr/>
            <p:nvPr/>
          </p:nvSpPr>
          <p:spPr>
            <a:xfrm>
              <a:off x="6568966" y="1797735"/>
              <a:ext cx="20781" cy="23856"/>
            </a:xfrm>
            <a:custGeom>
              <a:avLst/>
              <a:gdLst/>
              <a:ahLst/>
              <a:cxnLst/>
              <a:rect l="l" t="t" r="r" b="b"/>
              <a:pathLst>
                <a:path w="392" h="450" extrusionOk="0">
                  <a:moveTo>
                    <a:pt x="54" y="0"/>
                  </a:moveTo>
                  <a:cubicBezTo>
                    <a:pt x="26" y="0"/>
                    <a:pt x="1" y="34"/>
                    <a:pt x="18" y="59"/>
                  </a:cubicBezTo>
                  <a:cubicBezTo>
                    <a:pt x="64" y="124"/>
                    <a:pt x="137" y="164"/>
                    <a:pt x="190" y="221"/>
                  </a:cubicBezTo>
                  <a:cubicBezTo>
                    <a:pt x="252" y="286"/>
                    <a:pt x="300" y="359"/>
                    <a:pt x="341" y="438"/>
                  </a:cubicBezTo>
                  <a:cubicBezTo>
                    <a:pt x="345" y="446"/>
                    <a:pt x="353" y="450"/>
                    <a:pt x="361" y="450"/>
                  </a:cubicBezTo>
                  <a:cubicBezTo>
                    <a:pt x="376" y="450"/>
                    <a:pt x="391" y="437"/>
                    <a:pt x="385" y="420"/>
                  </a:cubicBezTo>
                  <a:cubicBezTo>
                    <a:pt x="355" y="330"/>
                    <a:pt x="311" y="248"/>
                    <a:pt x="256" y="172"/>
                  </a:cubicBezTo>
                  <a:cubicBezTo>
                    <a:pt x="205" y="104"/>
                    <a:pt x="148" y="26"/>
                    <a:pt x="63" y="1"/>
                  </a:cubicBezTo>
                  <a:cubicBezTo>
                    <a:pt x="60" y="1"/>
                    <a:pt x="57"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0"/>
            <p:cNvSpPr/>
            <p:nvPr/>
          </p:nvSpPr>
          <p:spPr>
            <a:xfrm>
              <a:off x="6575539" y="1742867"/>
              <a:ext cx="12511" cy="34034"/>
            </a:xfrm>
            <a:custGeom>
              <a:avLst/>
              <a:gdLst/>
              <a:ahLst/>
              <a:cxnLst/>
              <a:rect l="l" t="t" r="r" b="b"/>
              <a:pathLst>
                <a:path w="236" h="642" extrusionOk="0">
                  <a:moveTo>
                    <a:pt x="186" y="0"/>
                  </a:moveTo>
                  <a:cubicBezTo>
                    <a:pt x="177" y="0"/>
                    <a:pt x="169" y="5"/>
                    <a:pt x="166" y="17"/>
                  </a:cubicBezTo>
                  <a:cubicBezTo>
                    <a:pt x="117" y="221"/>
                    <a:pt x="101" y="411"/>
                    <a:pt x="10" y="606"/>
                  </a:cubicBezTo>
                  <a:cubicBezTo>
                    <a:pt x="1" y="624"/>
                    <a:pt x="17" y="642"/>
                    <a:pt x="33" y="642"/>
                  </a:cubicBezTo>
                  <a:cubicBezTo>
                    <a:pt x="40" y="642"/>
                    <a:pt x="47" y="638"/>
                    <a:pt x="51" y="629"/>
                  </a:cubicBezTo>
                  <a:cubicBezTo>
                    <a:pt x="144" y="451"/>
                    <a:pt x="235" y="229"/>
                    <a:pt x="213" y="24"/>
                  </a:cubicBezTo>
                  <a:cubicBezTo>
                    <a:pt x="211" y="10"/>
                    <a:pt x="198"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0"/>
            <p:cNvSpPr/>
            <p:nvPr/>
          </p:nvSpPr>
          <p:spPr>
            <a:xfrm>
              <a:off x="6576335" y="1676974"/>
              <a:ext cx="7899" cy="31542"/>
            </a:xfrm>
            <a:custGeom>
              <a:avLst/>
              <a:gdLst/>
              <a:ahLst/>
              <a:cxnLst/>
              <a:rect l="l" t="t" r="r" b="b"/>
              <a:pathLst>
                <a:path w="149" h="595" extrusionOk="0">
                  <a:moveTo>
                    <a:pt x="67" y="1"/>
                  </a:moveTo>
                  <a:cubicBezTo>
                    <a:pt x="58" y="1"/>
                    <a:pt x="49" y="6"/>
                    <a:pt x="46" y="18"/>
                  </a:cubicBezTo>
                  <a:cubicBezTo>
                    <a:pt x="0" y="193"/>
                    <a:pt x="48" y="408"/>
                    <a:pt x="97" y="578"/>
                  </a:cubicBezTo>
                  <a:cubicBezTo>
                    <a:pt x="101" y="589"/>
                    <a:pt x="110" y="594"/>
                    <a:pt x="119" y="594"/>
                  </a:cubicBezTo>
                  <a:cubicBezTo>
                    <a:pt x="134" y="594"/>
                    <a:pt x="149" y="582"/>
                    <a:pt x="144" y="564"/>
                  </a:cubicBezTo>
                  <a:cubicBezTo>
                    <a:pt x="121" y="471"/>
                    <a:pt x="105" y="377"/>
                    <a:pt x="98" y="281"/>
                  </a:cubicBezTo>
                  <a:cubicBezTo>
                    <a:pt x="93" y="195"/>
                    <a:pt x="103" y="110"/>
                    <a:pt x="94" y="24"/>
                  </a:cubicBezTo>
                  <a:cubicBezTo>
                    <a:pt x="92" y="10"/>
                    <a:pt x="79"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0"/>
            <p:cNvSpPr/>
            <p:nvPr/>
          </p:nvSpPr>
          <p:spPr>
            <a:xfrm>
              <a:off x="6571033" y="1916269"/>
              <a:ext cx="8694" cy="32391"/>
            </a:xfrm>
            <a:custGeom>
              <a:avLst/>
              <a:gdLst/>
              <a:ahLst/>
              <a:cxnLst/>
              <a:rect l="l" t="t" r="r" b="b"/>
              <a:pathLst>
                <a:path w="164" h="611" extrusionOk="0">
                  <a:moveTo>
                    <a:pt x="124" y="0"/>
                  </a:moveTo>
                  <a:cubicBezTo>
                    <a:pt x="113" y="0"/>
                    <a:pt x="103" y="5"/>
                    <a:pt x="97" y="16"/>
                  </a:cubicBezTo>
                  <a:cubicBezTo>
                    <a:pt x="1" y="191"/>
                    <a:pt x="8" y="405"/>
                    <a:pt x="78" y="588"/>
                  </a:cubicBezTo>
                  <a:cubicBezTo>
                    <a:pt x="83" y="603"/>
                    <a:pt x="96" y="610"/>
                    <a:pt x="109" y="610"/>
                  </a:cubicBezTo>
                  <a:cubicBezTo>
                    <a:pt x="127" y="610"/>
                    <a:pt x="145" y="595"/>
                    <a:pt x="139" y="572"/>
                  </a:cubicBezTo>
                  <a:cubicBezTo>
                    <a:pt x="88" y="388"/>
                    <a:pt x="111" y="222"/>
                    <a:pt x="158" y="41"/>
                  </a:cubicBezTo>
                  <a:cubicBezTo>
                    <a:pt x="163" y="18"/>
                    <a:pt x="143"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2" name="Google Shape;1542;p60"/>
          <p:cNvSpPr txBox="1">
            <a:spLocks noGrp="1"/>
          </p:cNvSpPr>
          <p:nvPr>
            <p:ph type="ctrTitle"/>
          </p:nvPr>
        </p:nvSpPr>
        <p:spPr>
          <a:xfrm>
            <a:off x="1069650" y="1237975"/>
            <a:ext cx="7004700" cy="1887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t>Welcome to </a:t>
            </a:r>
            <a:br>
              <a:rPr lang="en-GB" dirty="0"/>
            </a:br>
            <a:r>
              <a:rPr lang="en-GB" dirty="0"/>
              <a:t>Year 4</a:t>
            </a:r>
            <a:endParaRPr dirty="0"/>
          </a:p>
        </p:txBody>
      </p:sp>
      <p:sp>
        <p:nvSpPr>
          <p:cNvPr id="1543" name="Google Shape;1543;p60"/>
          <p:cNvSpPr txBox="1">
            <a:spLocks noGrp="1"/>
          </p:cNvSpPr>
          <p:nvPr>
            <p:ph type="subTitle" idx="1"/>
          </p:nvPr>
        </p:nvSpPr>
        <p:spPr>
          <a:xfrm>
            <a:off x="3327311" y="3762300"/>
            <a:ext cx="2753854"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Coffee Morning 24/25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grpSp>
        <p:nvGrpSpPr>
          <p:cNvPr id="2147" name="Google Shape;2147;p77"/>
          <p:cNvGrpSpPr/>
          <p:nvPr/>
        </p:nvGrpSpPr>
        <p:grpSpPr>
          <a:xfrm>
            <a:off x="2181754" y="209231"/>
            <a:ext cx="4699670" cy="1345814"/>
            <a:chOff x="7728915" y="1917859"/>
            <a:chExt cx="1034486" cy="222599"/>
          </a:xfrm>
        </p:grpSpPr>
        <p:sp>
          <p:nvSpPr>
            <p:cNvPr id="2148" name="Google Shape;2148;p77"/>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7"/>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7"/>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7"/>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7"/>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7"/>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7"/>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7"/>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7"/>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7"/>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7"/>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7"/>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7"/>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7"/>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7"/>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7"/>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7"/>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7"/>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7"/>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7"/>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7"/>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7"/>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7"/>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7"/>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7"/>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7"/>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7"/>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7"/>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7"/>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7"/>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7"/>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7"/>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7"/>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7"/>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7"/>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7"/>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7"/>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7"/>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7"/>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9" name="Google Shape;2189;p77"/>
          <p:cNvSpPr txBox="1">
            <a:spLocks noGrp="1"/>
          </p:cNvSpPr>
          <p:nvPr>
            <p:ph type="title"/>
          </p:nvPr>
        </p:nvSpPr>
        <p:spPr>
          <a:xfrm>
            <a:off x="2886750" y="341130"/>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Best Revision Sites</a:t>
            </a:r>
            <a:endParaRPr dirty="0"/>
          </a:p>
        </p:txBody>
      </p:sp>
      <p:grpSp>
        <p:nvGrpSpPr>
          <p:cNvPr id="2191" name="Google Shape;2191;p77"/>
          <p:cNvGrpSpPr/>
          <p:nvPr/>
        </p:nvGrpSpPr>
        <p:grpSpPr>
          <a:xfrm>
            <a:off x="616526" y="2901918"/>
            <a:ext cx="1030736" cy="1345846"/>
            <a:chOff x="2890275" y="2949625"/>
            <a:chExt cx="407325" cy="531850"/>
          </a:xfrm>
        </p:grpSpPr>
        <p:sp>
          <p:nvSpPr>
            <p:cNvPr id="2192" name="Google Shape;2192;p77"/>
            <p:cNvSpPr/>
            <p:nvPr/>
          </p:nvSpPr>
          <p:spPr>
            <a:xfrm>
              <a:off x="2908450" y="2949625"/>
              <a:ext cx="389150" cy="492575"/>
            </a:xfrm>
            <a:custGeom>
              <a:avLst/>
              <a:gdLst/>
              <a:ahLst/>
              <a:cxnLst/>
              <a:rect l="l" t="t" r="r" b="b"/>
              <a:pathLst>
                <a:path w="15566" h="19703" extrusionOk="0">
                  <a:moveTo>
                    <a:pt x="10760" y="301"/>
                  </a:moveTo>
                  <a:cubicBezTo>
                    <a:pt x="10950" y="301"/>
                    <a:pt x="11135" y="355"/>
                    <a:pt x="11177" y="509"/>
                  </a:cubicBezTo>
                  <a:lnTo>
                    <a:pt x="14169" y="11456"/>
                  </a:lnTo>
                  <a:cubicBezTo>
                    <a:pt x="14164" y="11514"/>
                    <a:pt x="14169" y="11572"/>
                    <a:pt x="14185" y="11626"/>
                  </a:cubicBezTo>
                  <a:lnTo>
                    <a:pt x="15330" y="15540"/>
                  </a:lnTo>
                  <a:lnTo>
                    <a:pt x="14901" y="15691"/>
                  </a:lnTo>
                  <a:lnTo>
                    <a:pt x="14717" y="15754"/>
                  </a:lnTo>
                  <a:lnTo>
                    <a:pt x="14480" y="15839"/>
                  </a:lnTo>
                  <a:lnTo>
                    <a:pt x="11712" y="16745"/>
                  </a:lnTo>
                  <a:cubicBezTo>
                    <a:pt x="11665" y="16760"/>
                    <a:pt x="11617" y="16770"/>
                    <a:pt x="11568" y="16774"/>
                  </a:cubicBezTo>
                  <a:cubicBezTo>
                    <a:pt x="11459" y="16784"/>
                    <a:pt x="11350" y="16801"/>
                    <a:pt x="11242" y="16826"/>
                  </a:cubicBezTo>
                  <a:cubicBezTo>
                    <a:pt x="11167" y="16843"/>
                    <a:pt x="9499" y="17538"/>
                    <a:pt x="8556" y="17905"/>
                  </a:cubicBezTo>
                  <a:lnTo>
                    <a:pt x="8556" y="17905"/>
                  </a:lnTo>
                  <a:lnTo>
                    <a:pt x="5584" y="18942"/>
                  </a:lnTo>
                  <a:lnTo>
                    <a:pt x="5584" y="18942"/>
                  </a:lnTo>
                  <a:lnTo>
                    <a:pt x="4684" y="19256"/>
                  </a:lnTo>
                  <a:lnTo>
                    <a:pt x="4093" y="19462"/>
                  </a:lnTo>
                  <a:cubicBezTo>
                    <a:pt x="4093" y="19461"/>
                    <a:pt x="4093" y="19461"/>
                    <a:pt x="4093" y="19460"/>
                  </a:cubicBezTo>
                  <a:lnTo>
                    <a:pt x="4093" y="19460"/>
                  </a:lnTo>
                  <a:cubicBezTo>
                    <a:pt x="3948" y="18911"/>
                    <a:pt x="3477" y="16385"/>
                    <a:pt x="2661" y="12995"/>
                  </a:cubicBezTo>
                  <a:cubicBezTo>
                    <a:pt x="2031" y="10384"/>
                    <a:pt x="1106" y="7113"/>
                    <a:pt x="540" y="4753"/>
                  </a:cubicBezTo>
                  <a:lnTo>
                    <a:pt x="540" y="4753"/>
                  </a:lnTo>
                  <a:cubicBezTo>
                    <a:pt x="537" y="4741"/>
                    <a:pt x="534" y="4729"/>
                    <a:pt x="531" y="4717"/>
                  </a:cubicBezTo>
                  <a:cubicBezTo>
                    <a:pt x="516" y="4654"/>
                    <a:pt x="502" y="4592"/>
                    <a:pt x="488" y="4529"/>
                  </a:cubicBezTo>
                  <a:cubicBezTo>
                    <a:pt x="452" y="4385"/>
                    <a:pt x="418" y="4244"/>
                    <a:pt x="385" y="4105"/>
                  </a:cubicBezTo>
                  <a:cubicBezTo>
                    <a:pt x="370" y="4042"/>
                    <a:pt x="355" y="3981"/>
                    <a:pt x="340" y="3919"/>
                  </a:cubicBezTo>
                  <a:cubicBezTo>
                    <a:pt x="318" y="3825"/>
                    <a:pt x="321" y="3780"/>
                    <a:pt x="319" y="3727"/>
                  </a:cubicBezTo>
                  <a:cubicBezTo>
                    <a:pt x="317" y="3644"/>
                    <a:pt x="370" y="3569"/>
                    <a:pt x="449" y="3544"/>
                  </a:cubicBezTo>
                  <a:lnTo>
                    <a:pt x="10461" y="344"/>
                  </a:lnTo>
                  <a:cubicBezTo>
                    <a:pt x="10546" y="318"/>
                    <a:pt x="10653" y="301"/>
                    <a:pt x="10760" y="301"/>
                  </a:cubicBezTo>
                  <a:close/>
                  <a:moveTo>
                    <a:pt x="10907" y="0"/>
                  </a:moveTo>
                  <a:cubicBezTo>
                    <a:pt x="10767" y="0"/>
                    <a:pt x="10515" y="39"/>
                    <a:pt x="10477" y="51"/>
                  </a:cubicBezTo>
                  <a:lnTo>
                    <a:pt x="86" y="3300"/>
                  </a:lnTo>
                  <a:lnTo>
                    <a:pt x="1" y="3327"/>
                  </a:lnTo>
                  <a:lnTo>
                    <a:pt x="22" y="3414"/>
                  </a:lnTo>
                  <a:cubicBezTo>
                    <a:pt x="66" y="3598"/>
                    <a:pt x="111" y="3785"/>
                    <a:pt x="156" y="3975"/>
                  </a:cubicBezTo>
                  <a:cubicBezTo>
                    <a:pt x="170" y="4038"/>
                    <a:pt x="185" y="4100"/>
                    <a:pt x="200" y="4162"/>
                  </a:cubicBezTo>
                  <a:cubicBezTo>
                    <a:pt x="200" y="4162"/>
                    <a:pt x="200" y="4163"/>
                    <a:pt x="201" y="4163"/>
                  </a:cubicBezTo>
                  <a:lnTo>
                    <a:pt x="201" y="4163"/>
                  </a:lnTo>
                  <a:lnTo>
                    <a:pt x="200" y="4163"/>
                  </a:lnTo>
                  <a:cubicBezTo>
                    <a:pt x="233" y="4302"/>
                    <a:pt x="268" y="4443"/>
                    <a:pt x="301" y="4587"/>
                  </a:cubicBezTo>
                  <a:cubicBezTo>
                    <a:pt x="317" y="4648"/>
                    <a:pt x="332" y="4710"/>
                    <a:pt x="347" y="4774"/>
                  </a:cubicBezTo>
                  <a:cubicBezTo>
                    <a:pt x="1797" y="10838"/>
                    <a:pt x="3890" y="19552"/>
                    <a:pt x="3949" y="19641"/>
                  </a:cubicBezTo>
                  <a:lnTo>
                    <a:pt x="3991" y="19702"/>
                  </a:lnTo>
                  <a:lnTo>
                    <a:pt x="14348" y="16087"/>
                  </a:lnTo>
                  <a:lnTo>
                    <a:pt x="14531" y="16024"/>
                  </a:lnTo>
                  <a:lnTo>
                    <a:pt x="14768" y="15941"/>
                  </a:lnTo>
                  <a:lnTo>
                    <a:pt x="14952" y="15877"/>
                  </a:lnTo>
                  <a:lnTo>
                    <a:pt x="15479" y="15692"/>
                  </a:lnTo>
                  <a:lnTo>
                    <a:pt x="15565" y="15662"/>
                  </a:lnTo>
                  <a:lnTo>
                    <a:pt x="11461" y="479"/>
                  </a:lnTo>
                  <a:lnTo>
                    <a:pt x="11002" y="20"/>
                  </a:lnTo>
                  <a:cubicBezTo>
                    <a:pt x="10998" y="6"/>
                    <a:pt x="10961" y="0"/>
                    <a:pt x="10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7"/>
            <p:cNvSpPr/>
            <p:nvPr/>
          </p:nvSpPr>
          <p:spPr>
            <a:xfrm>
              <a:off x="2897400" y="3047550"/>
              <a:ext cx="389150" cy="415525"/>
            </a:xfrm>
            <a:custGeom>
              <a:avLst/>
              <a:gdLst/>
              <a:ahLst/>
              <a:cxnLst/>
              <a:rect l="l" t="t" r="r" b="b"/>
              <a:pathLst>
                <a:path w="15566" h="16621" extrusionOk="0">
                  <a:moveTo>
                    <a:pt x="782" y="0"/>
                  </a:moveTo>
                  <a:lnTo>
                    <a:pt x="598" y="58"/>
                  </a:lnTo>
                  <a:lnTo>
                    <a:pt x="87" y="218"/>
                  </a:lnTo>
                  <a:lnTo>
                    <a:pt x="0" y="245"/>
                  </a:lnTo>
                  <a:lnTo>
                    <a:pt x="22" y="332"/>
                  </a:lnTo>
                  <a:cubicBezTo>
                    <a:pt x="63" y="503"/>
                    <a:pt x="104" y="678"/>
                    <a:pt x="147" y="855"/>
                  </a:cubicBezTo>
                  <a:cubicBezTo>
                    <a:pt x="162" y="917"/>
                    <a:pt x="175" y="980"/>
                    <a:pt x="191" y="1043"/>
                  </a:cubicBezTo>
                  <a:cubicBezTo>
                    <a:pt x="1643" y="7114"/>
                    <a:pt x="3889" y="16468"/>
                    <a:pt x="3949" y="16559"/>
                  </a:cubicBezTo>
                  <a:lnTo>
                    <a:pt x="3991" y="16621"/>
                  </a:lnTo>
                  <a:lnTo>
                    <a:pt x="14962" y="12793"/>
                  </a:lnTo>
                  <a:lnTo>
                    <a:pt x="14961" y="12792"/>
                  </a:lnTo>
                  <a:lnTo>
                    <a:pt x="14961" y="12792"/>
                  </a:lnTo>
                  <a:lnTo>
                    <a:pt x="14962" y="12792"/>
                  </a:lnTo>
                  <a:lnTo>
                    <a:pt x="15144" y="12728"/>
                  </a:lnTo>
                  <a:lnTo>
                    <a:pt x="15480" y="12611"/>
                  </a:lnTo>
                  <a:lnTo>
                    <a:pt x="15565" y="12581"/>
                  </a:lnTo>
                  <a:lnTo>
                    <a:pt x="15394" y="11959"/>
                  </a:lnTo>
                  <a:lnTo>
                    <a:pt x="15343" y="11774"/>
                  </a:lnTo>
                  <a:lnTo>
                    <a:pt x="15159" y="11837"/>
                  </a:lnTo>
                  <a:lnTo>
                    <a:pt x="15210" y="12024"/>
                  </a:lnTo>
                  <a:lnTo>
                    <a:pt x="15330" y="12459"/>
                  </a:lnTo>
                  <a:lnTo>
                    <a:pt x="15093" y="12542"/>
                  </a:lnTo>
                  <a:lnTo>
                    <a:pt x="14910" y="12605"/>
                  </a:lnTo>
                  <a:lnTo>
                    <a:pt x="4094" y="16382"/>
                  </a:lnTo>
                  <a:cubicBezTo>
                    <a:pt x="3828" y="15375"/>
                    <a:pt x="1664" y="6361"/>
                    <a:pt x="376" y="985"/>
                  </a:cubicBezTo>
                  <a:cubicBezTo>
                    <a:pt x="361" y="922"/>
                    <a:pt x="346" y="860"/>
                    <a:pt x="332" y="798"/>
                  </a:cubicBezTo>
                  <a:cubicBezTo>
                    <a:pt x="297" y="653"/>
                    <a:pt x="263" y="512"/>
                    <a:pt x="231" y="374"/>
                  </a:cubicBezTo>
                  <a:lnTo>
                    <a:pt x="642" y="245"/>
                  </a:lnTo>
                  <a:lnTo>
                    <a:pt x="827" y="188"/>
                  </a:lnTo>
                  <a:cubicBezTo>
                    <a:pt x="812" y="124"/>
                    <a:pt x="797" y="62"/>
                    <a:pt x="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7"/>
            <p:cNvSpPr/>
            <p:nvPr/>
          </p:nvSpPr>
          <p:spPr>
            <a:xfrm>
              <a:off x="2890950" y="3062825"/>
              <a:ext cx="389150" cy="418650"/>
            </a:xfrm>
            <a:custGeom>
              <a:avLst/>
              <a:gdLst/>
              <a:ahLst/>
              <a:cxnLst/>
              <a:rect l="l" t="t" r="r" b="b"/>
              <a:pathLst>
                <a:path w="15566" h="16746" extrusionOk="0">
                  <a:moveTo>
                    <a:pt x="1188" y="1"/>
                  </a:moveTo>
                  <a:lnTo>
                    <a:pt x="1001" y="59"/>
                  </a:lnTo>
                  <a:cubicBezTo>
                    <a:pt x="1017" y="120"/>
                    <a:pt x="1032" y="182"/>
                    <a:pt x="1047" y="245"/>
                  </a:cubicBezTo>
                  <a:lnTo>
                    <a:pt x="1231" y="189"/>
                  </a:lnTo>
                  <a:cubicBezTo>
                    <a:pt x="1216" y="126"/>
                    <a:pt x="1202" y="64"/>
                    <a:pt x="1188" y="1"/>
                  </a:cubicBezTo>
                  <a:close/>
                  <a:moveTo>
                    <a:pt x="15180" y="11311"/>
                  </a:moveTo>
                  <a:lnTo>
                    <a:pt x="14996" y="11374"/>
                  </a:lnTo>
                  <a:lnTo>
                    <a:pt x="15046" y="11559"/>
                  </a:lnTo>
                  <a:lnTo>
                    <a:pt x="15231" y="11496"/>
                  </a:lnTo>
                  <a:lnTo>
                    <a:pt x="15180" y="11311"/>
                  </a:lnTo>
                  <a:close/>
                  <a:moveTo>
                    <a:pt x="590" y="187"/>
                  </a:moveTo>
                  <a:lnTo>
                    <a:pt x="405" y="245"/>
                  </a:lnTo>
                  <a:lnTo>
                    <a:pt x="1" y="371"/>
                  </a:lnTo>
                  <a:lnTo>
                    <a:pt x="22" y="459"/>
                  </a:lnTo>
                  <a:cubicBezTo>
                    <a:pt x="1461" y="6478"/>
                    <a:pt x="3886" y="16590"/>
                    <a:pt x="3950" y="16685"/>
                  </a:cubicBezTo>
                  <a:lnTo>
                    <a:pt x="3991" y="16746"/>
                  </a:lnTo>
                  <a:lnTo>
                    <a:pt x="15481" y="12737"/>
                  </a:lnTo>
                  <a:lnTo>
                    <a:pt x="15566" y="12707"/>
                  </a:lnTo>
                  <a:lnTo>
                    <a:pt x="15402" y="12118"/>
                  </a:lnTo>
                  <a:lnTo>
                    <a:pt x="15351" y="11931"/>
                  </a:lnTo>
                  <a:lnTo>
                    <a:pt x="15168" y="11995"/>
                  </a:lnTo>
                  <a:lnTo>
                    <a:pt x="15220" y="12182"/>
                  </a:lnTo>
                  <a:lnTo>
                    <a:pt x="15331" y="12585"/>
                  </a:lnTo>
                  <a:lnTo>
                    <a:pt x="4096" y="16506"/>
                  </a:lnTo>
                  <a:cubicBezTo>
                    <a:pt x="3817" y="15461"/>
                    <a:pt x="1492" y="5772"/>
                    <a:pt x="232" y="500"/>
                  </a:cubicBezTo>
                  <a:lnTo>
                    <a:pt x="449" y="432"/>
                  </a:lnTo>
                  <a:lnTo>
                    <a:pt x="634" y="374"/>
                  </a:lnTo>
                  <a:cubicBezTo>
                    <a:pt x="620" y="311"/>
                    <a:pt x="605" y="249"/>
                    <a:pt x="590" y="1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7"/>
            <p:cNvSpPr/>
            <p:nvPr/>
          </p:nvSpPr>
          <p:spPr>
            <a:xfrm>
              <a:off x="2974125" y="2998550"/>
              <a:ext cx="226500" cy="180875"/>
            </a:xfrm>
            <a:custGeom>
              <a:avLst/>
              <a:gdLst/>
              <a:ahLst/>
              <a:cxnLst/>
              <a:rect l="l" t="t" r="r" b="b"/>
              <a:pathLst>
                <a:path w="9060" h="7235" extrusionOk="0">
                  <a:moveTo>
                    <a:pt x="7514" y="223"/>
                  </a:moveTo>
                  <a:lnTo>
                    <a:pt x="8740" y="4411"/>
                  </a:lnTo>
                  <a:cubicBezTo>
                    <a:pt x="8815" y="4702"/>
                    <a:pt x="2118" y="6761"/>
                    <a:pt x="1836" y="6861"/>
                  </a:cubicBezTo>
                  <a:cubicBezTo>
                    <a:pt x="1673" y="6913"/>
                    <a:pt x="1530" y="7012"/>
                    <a:pt x="1428" y="7012"/>
                  </a:cubicBezTo>
                  <a:cubicBezTo>
                    <a:pt x="1369" y="7012"/>
                    <a:pt x="1324" y="6979"/>
                    <a:pt x="1296" y="6884"/>
                  </a:cubicBezTo>
                  <a:lnTo>
                    <a:pt x="286" y="3272"/>
                  </a:lnTo>
                  <a:cubicBezTo>
                    <a:pt x="195" y="2956"/>
                    <a:pt x="369" y="2624"/>
                    <a:pt x="681" y="2519"/>
                  </a:cubicBezTo>
                  <a:lnTo>
                    <a:pt x="7514" y="223"/>
                  </a:lnTo>
                  <a:close/>
                  <a:moveTo>
                    <a:pt x="7629" y="0"/>
                  </a:moveTo>
                  <a:lnTo>
                    <a:pt x="419" y="2439"/>
                  </a:lnTo>
                  <a:cubicBezTo>
                    <a:pt x="294" y="2482"/>
                    <a:pt x="0" y="2783"/>
                    <a:pt x="37" y="2909"/>
                  </a:cubicBezTo>
                  <a:lnTo>
                    <a:pt x="1249" y="7235"/>
                  </a:lnTo>
                  <a:lnTo>
                    <a:pt x="9059" y="4710"/>
                  </a:lnTo>
                  <a:lnTo>
                    <a:pt x="76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7"/>
            <p:cNvSpPr/>
            <p:nvPr/>
          </p:nvSpPr>
          <p:spPr>
            <a:xfrm>
              <a:off x="3006075" y="3370025"/>
              <a:ext cx="29975" cy="28850"/>
            </a:xfrm>
            <a:custGeom>
              <a:avLst/>
              <a:gdLst/>
              <a:ahLst/>
              <a:cxnLst/>
              <a:rect l="l" t="t" r="r" b="b"/>
              <a:pathLst>
                <a:path w="1199" h="1154" extrusionOk="0">
                  <a:moveTo>
                    <a:pt x="598" y="194"/>
                  </a:moveTo>
                  <a:cubicBezTo>
                    <a:pt x="724" y="194"/>
                    <a:pt x="847" y="254"/>
                    <a:pt x="922" y="365"/>
                  </a:cubicBezTo>
                  <a:cubicBezTo>
                    <a:pt x="979" y="450"/>
                    <a:pt x="999" y="551"/>
                    <a:pt x="980" y="652"/>
                  </a:cubicBezTo>
                  <a:cubicBezTo>
                    <a:pt x="959" y="752"/>
                    <a:pt x="901" y="840"/>
                    <a:pt x="815" y="896"/>
                  </a:cubicBezTo>
                  <a:cubicBezTo>
                    <a:pt x="749" y="940"/>
                    <a:pt x="674" y="961"/>
                    <a:pt x="600" y="961"/>
                  </a:cubicBezTo>
                  <a:cubicBezTo>
                    <a:pt x="474" y="961"/>
                    <a:pt x="351" y="901"/>
                    <a:pt x="277" y="791"/>
                  </a:cubicBezTo>
                  <a:cubicBezTo>
                    <a:pt x="220" y="705"/>
                    <a:pt x="200" y="604"/>
                    <a:pt x="219" y="503"/>
                  </a:cubicBezTo>
                  <a:cubicBezTo>
                    <a:pt x="239" y="403"/>
                    <a:pt x="298" y="316"/>
                    <a:pt x="384" y="259"/>
                  </a:cubicBezTo>
                  <a:cubicBezTo>
                    <a:pt x="450" y="215"/>
                    <a:pt x="525" y="194"/>
                    <a:pt x="598" y="194"/>
                  </a:cubicBezTo>
                  <a:close/>
                  <a:moveTo>
                    <a:pt x="597" y="1"/>
                  </a:moveTo>
                  <a:cubicBezTo>
                    <a:pt x="487" y="1"/>
                    <a:pt x="376" y="32"/>
                    <a:pt x="277" y="97"/>
                  </a:cubicBezTo>
                  <a:cubicBezTo>
                    <a:pt x="148" y="184"/>
                    <a:pt x="60" y="314"/>
                    <a:pt x="30" y="466"/>
                  </a:cubicBezTo>
                  <a:cubicBezTo>
                    <a:pt x="0" y="616"/>
                    <a:pt x="31" y="770"/>
                    <a:pt x="117" y="897"/>
                  </a:cubicBezTo>
                  <a:cubicBezTo>
                    <a:pt x="229" y="1064"/>
                    <a:pt x="412" y="1154"/>
                    <a:pt x="600" y="1154"/>
                  </a:cubicBezTo>
                  <a:cubicBezTo>
                    <a:pt x="710" y="1154"/>
                    <a:pt x="823" y="1123"/>
                    <a:pt x="921" y="1058"/>
                  </a:cubicBezTo>
                  <a:cubicBezTo>
                    <a:pt x="1050" y="971"/>
                    <a:pt x="1139" y="841"/>
                    <a:pt x="1169" y="689"/>
                  </a:cubicBezTo>
                  <a:cubicBezTo>
                    <a:pt x="1199" y="538"/>
                    <a:pt x="1168" y="385"/>
                    <a:pt x="1081" y="257"/>
                  </a:cubicBezTo>
                  <a:cubicBezTo>
                    <a:pt x="969" y="91"/>
                    <a:pt x="785" y="1"/>
                    <a:pt x="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7"/>
            <p:cNvSpPr/>
            <p:nvPr/>
          </p:nvSpPr>
          <p:spPr>
            <a:xfrm>
              <a:off x="2988525" y="3299900"/>
              <a:ext cx="30000" cy="28825"/>
            </a:xfrm>
            <a:custGeom>
              <a:avLst/>
              <a:gdLst/>
              <a:ahLst/>
              <a:cxnLst/>
              <a:rect l="l" t="t" r="r" b="b"/>
              <a:pathLst>
                <a:path w="1200" h="1153" extrusionOk="0">
                  <a:moveTo>
                    <a:pt x="600" y="193"/>
                  </a:moveTo>
                  <a:cubicBezTo>
                    <a:pt x="725" y="193"/>
                    <a:pt x="847" y="253"/>
                    <a:pt x="922" y="364"/>
                  </a:cubicBezTo>
                  <a:cubicBezTo>
                    <a:pt x="980" y="448"/>
                    <a:pt x="1000" y="551"/>
                    <a:pt x="980" y="650"/>
                  </a:cubicBezTo>
                  <a:cubicBezTo>
                    <a:pt x="960" y="752"/>
                    <a:pt x="902" y="838"/>
                    <a:pt x="815" y="895"/>
                  </a:cubicBezTo>
                  <a:cubicBezTo>
                    <a:pt x="749" y="939"/>
                    <a:pt x="674" y="960"/>
                    <a:pt x="600" y="960"/>
                  </a:cubicBezTo>
                  <a:cubicBezTo>
                    <a:pt x="474" y="960"/>
                    <a:pt x="351" y="900"/>
                    <a:pt x="277" y="789"/>
                  </a:cubicBezTo>
                  <a:cubicBezTo>
                    <a:pt x="220" y="704"/>
                    <a:pt x="200" y="602"/>
                    <a:pt x="220" y="502"/>
                  </a:cubicBezTo>
                  <a:cubicBezTo>
                    <a:pt x="240" y="401"/>
                    <a:pt x="298" y="315"/>
                    <a:pt x="385" y="257"/>
                  </a:cubicBezTo>
                  <a:cubicBezTo>
                    <a:pt x="450" y="214"/>
                    <a:pt x="526" y="193"/>
                    <a:pt x="600" y="193"/>
                  </a:cubicBezTo>
                  <a:close/>
                  <a:moveTo>
                    <a:pt x="599" y="0"/>
                  </a:moveTo>
                  <a:cubicBezTo>
                    <a:pt x="488" y="0"/>
                    <a:pt x="377" y="31"/>
                    <a:pt x="278" y="97"/>
                  </a:cubicBezTo>
                  <a:cubicBezTo>
                    <a:pt x="149" y="182"/>
                    <a:pt x="61" y="313"/>
                    <a:pt x="30" y="464"/>
                  </a:cubicBezTo>
                  <a:cubicBezTo>
                    <a:pt x="0" y="615"/>
                    <a:pt x="31" y="769"/>
                    <a:pt x="118" y="897"/>
                  </a:cubicBezTo>
                  <a:cubicBezTo>
                    <a:pt x="229" y="1063"/>
                    <a:pt x="414" y="1152"/>
                    <a:pt x="601" y="1152"/>
                  </a:cubicBezTo>
                  <a:cubicBezTo>
                    <a:pt x="712" y="1152"/>
                    <a:pt x="823" y="1121"/>
                    <a:pt x="922" y="1056"/>
                  </a:cubicBezTo>
                  <a:cubicBezTo>
                    <a:pt x="1051" y="971"/>
                    <a:pt x="1139" y="839"/>
                    <a:pt x="1169" y="689"/>
                  </a:cubicBezTo>
                  <a:cubicBezTo>
                    <a:pt x="1200" y="537"/>
                    <a:pt x="1169" y="384"/>
                    <a:pt x="1082" y="256"/>
                  </a:cubicBezTo>
                  <a:cubicBezTo>
                    <a:pt x="971" y="90"/>
                    <a:pt x="787" y="0"/>
                    <a:pt x="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7"/>
            <p:cNvSpPr/>
            <p:nvPr/>
          </p:nvSpPr>
          <p:spPr>
            <a:xfrm>
              <a:off x="2971975" y="3228475"/>
              <a:ext cx="29200" cy="28850"/>
            </a:xfrm>
            <a:custGeom>
              <a:avLst/>
              <a:gdLst/>
              <a:ahLst/>
              <a:cxnLst/>
              <a:rect l="l" t="t" r="r" b="b"/>
              <a:pathLst>
                <a:path w="1168" h="1154" extrusionOk="0">
                  <a:moveTo>
                    <a:pt x="591" y="193"/>
                  </a:moveTo>
                  <a:cubicBezTo>
                    <a:pt x="694" y="196"/>
                    <a:pt x="791" y="237"/>
                    <a:pt x="863" y="311"/>
                  </a:cubicBezTo>
                  <a:cubicBezTo>
                    <a:pt x="935" y="385"/>
                    <a:pt x="973" y="481"/>
                    <a:pt x="972" y="583"/>
                  </a:cubicBezTo>
                  <a:cubicBezTo>
                    <a:pt x="970" y="686"/>
                    <a:pt x="928" y="781"/>
                    <a:pt x="853" y="853"/>
                  </a:cubicBezTo>
                  <a:cubicBezTo>
                    <a:pt x="780" y="924"/>
                    <a:pt x="686" y="959"/>
                    <a:pt x="578" y="960"/>
                  </a:cubicBezTo>
                  <a:cubicBezTo>
                    <a:pt x="474" y="958"/>
                    <a:pt x="378" y="917"/>
                    <a:pt x="305" y="843"/>
                  </a:cubicBezTo>
                  <a:cubicBezTo>
                    <a:pt x="234" y="769"/>
                    <a:pt x="195" y="673"/>
                    <a:pt x="198" y="571"/>
                  </a:cubicBezTo>
                  <a:cubicBezTo>
                    <a:pt x="201" y="361"/>
                    <a:pt x="374" y="193"/>
                    <a:pt x="584" y="193"/>
                  </a:cubicBezTo>
                  <a:close/>
                  <a:moveTo>
                    <a:pt x="584" y="0"/>
                  </a:moveTo>
                  <a:cubicBezTo>
                    <a:pt x="269" y="0"/>
                    <a:pt x="9" y="252"/>
                    <a:pt x="4" y="567"/>
                  </a:cubicBezTo>
                  <a:cubicBezTo>
                    <a:pt x="1" y="721"/>
                    <a:pt x="60" y="868"/>
                    <a:pt x="168" y="978"/>
                  </a:cubicBezTo>
                  <a:cubicBezTo>
                    <a:pt x="276" y="1089"/>
                    <a:pt x="420" y="1151"/>
                    <a:pt x="575" y="1154"/>
                  </a:cubicBezTo>
                  <a:lnTo>
                    <a:pt x="585" y="1154"/>
                  </a:lnTo>
                  <a:cubicBezTo>
                    <a:pt x="736" y="1154"/>
                    <a:pt x="878" y="1096"/>
                    <a:pt x="988" y="991"/>
                  </a:cubicBezTo>
                  <a:cubicBezTo>
                    <a:pt x="1099" y="885"/>
                    <a:pt x="1162" y="741"/>
                    <a:pt x="1164" y="587"/>
                  </a:cubicBezTo>
                  <a:cubicBezTo>
                    <a:pt x="1168" y="433"/>
                    <a:pt x="1110" y="286"/>
                    <a:pt x="1002" y="176"/>
                  </a:cubicBezTo>
                  <a:cubicBezTo>
                    <a:pt x="894" y="65"/>
                    <a:pt x="750" y="3"/>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7"/>
            <p:cNvSpPr/>
            <p:nvPr/>
          </p:nvSpPr>
          <p:spPr>
            <a:xfrm>
              <a:off x="2952100" y="3155625"/>
              <a:ext cx="29225" cy="28875"/>
            </a:xfrm>
            <a:custGeom>
              <a:avLst/>
              <a:gdLst/>
              <a:ahLst/>
              <a:cxnLst/>
              <a:rect l="l" t="t" r="r" b="b"/>
              <a:pathLst>
                <a:path w="1169" h="1155" extrusionOk="0">
                  <a:moveTo>
                    <a:pt x="590" y="194"/>
                  </a:moveTo>
                  <a:cubicBezTo>
                    <a:pt x="803" y="198"/>
                    <a:pt x="974" y="373"/>
                    <a:pt x="970" y="584"/>
                  </a:cubicBezTo>
                  <a:cubicBezTo>
                    <a:pt x="967" y="794"/>
                    <a:pt x="794" y="961"/>
                    <a:pt x="583" y="961"/>
                  </a:cubicBezTo>
                  <a:lnTo>
                    <a:pt x="577" y="961"/>
                  </a:lnTo>
                  <a:cubicBezTo>
                    <a:pt x="473" y="959"/>
                    <a:pt x="376" y="918"/>
                    <a:pt x="305" y="844"/>
                  </a:cubicBezTo>
                  <a:cubicBezTo>
                    <a:pt x="233" y="770"/>
                    <a:pt x="195" y="674"/>
                    <a:pt x="196" y="571"/>
                  </a:cubicBezTo>
                  <a:cubicBezTo>
                    <a:pt x="200" y="362"/>
                    <a:pt x="373" y="194"/>
                    <a:pt x="583" y="194"/>
                  </a:cubicBezTo>
                  <a:close/>
                  <a:moveTo>
                    <a:pt x="583" y="1"/>
                  </a:moveTo>
                  <a:cubicBezTo>
                    <a:pt x="267" y="1"/>
                    <a:pt x="8" y="254"/>
                    <a:pt x="2" y="568"/>
                  </a:cubicBezTo>
                  <a:cubicBezTo>
                    <a:pt x="0" y="722"/>
                    <a:pt x="58" y="868"/>
                    <a:pt x="166" y="979"/>
                  </a:cubicBezTo>
                  <a:cubicBezTo>
                    <a:pt x="274" y="1089"/>
                    <a:pt x="418" y="1151"/>
                    <a:pt x="573" y="1155"/>
                  </a:cubicBezTo>
                  <a:lnTo>
                    <a:pt x="583" y="1155"/>
                  </a:lnTo>
                  <a:cubicBezTo>
                    <a:pt x="899" y="1155"/>
                    <a:pt x="1158" y="902"/>
                    <a:pt x="1163" y="587"/>
                  </a:cubicBezTo>
                  <a:cubicBezTo>
                    <a:pt x="1169" y="270"/>
                    <a:pt x="912" y="7"/>
                    <a:pt x="593" y="2"/>
                  </a:cubicBezTo>
                  <a:cubicBezTo>
                    <a:pt x="590" y="1"/>
                    <a:pt x="587"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7"/>
            <p:cNvSpPr/>
            <p:nvPr/>
          </p:nvSpPr>
          <p:spPr>
            <a:xfrm>
              <a:off x="2931775" y="3068650"/>
              <a:ext cx="29175" cy="28850"/>
            </a:xfrm>
            <a:custGeom>
              <a:avLst/>
              <a:gdLst/>
              <a:ahLst/>
              <a:cxnLst/>
              <a:rect l="l" t="t" r="r" b="b"/>
              <a:pathLst>
                <a:path w="1167" h="1154" extrusionOk="0">
                  <a:moveTo>
                    <a:pt x="590" y="194"/>
                  </a:moveTo>
                  <a:cubicBezTo>
                    <a:pt x="693" y="195"/>
                    <a:pt x="790" y="237"/>
                    <a:pt x="862" y="310"/>
                  </a:cubicBezTo>
                  <a:cubicBezTo>
                    <a:pt x="934" y="384"/>
                    <a:pt x="972" y="481"/>
                    <a:pt x="970" y="584"/>
                  </a:cubicBezTo>
                  <a:cubicBezTo>
                    <a:pt x="967" y="793"/>
                    <a:pt x="794" y="961"/>
                    <a:pt x="583" y="961"/>
                  </a:cubicBezTo>
                  <a:lnTo>
                    <a:pt x="577" y="961"/>
                  </a:lnTo>
                  <a:cubicBezTo>
                    <a:pt x="473" y="959"/>
                    <a:pt x="376" y="917"/>
                    <a:pt x="305" y="843"/>
                  </a:cubicBezTo>
                  <a:cubicBezTo>
                    <a:pt x="233" y="770"/>
                    <a:pt x="195" y="672"/>
                    <a:pt x="196" y="571"/>
                  </a:cubicBezTo>
                  <a:cubicBezTo>
                    <a:pt x="200" y="362"/>
                    <a:pt x="373" y="194"/>
                    <a:pt x="583" y="194"/>
                  </a:cubicBezTo>
                  <a:close/>
                  <a:moveTo>
                    <a:pt x="583" y="0"/>
                  </a:moveTo>
                  <a:cubicBezTo>
                    <a:pt x="267" y="0"/>
                    <a:pt x="9" y="253"/>
                    <a:pt x="3" y="567"/>
                  </a:cubicBezTo>
                  <a:cubicBezTo>
                    <a:pt x="0" y="722"/>
                    <a:pt x="58" y="867"/>
                    <a:pt x="167" y="978"/>
                  </a:cubicBezTo>
                  <a:cubicBezTo>
                    <a:pt x="274" y="1088"/>
                    <a:pt x="419" y="1151"/>
                    <a:pt x="574" y="1153"/>
                  </a:cubicBezTo>
                  <a:lnTo>
                    <a:pt x="583" y="1153"/>
                  </a:lnTo>
                  <a:cubicBezTo>
                    <a:pt x="899" y="1153"/>
                    <a:pt x="1158" y="901"/>
                    <a:pt x="1163" y="587"/>
                  </a:cubicBezTo>
                  <a:cubicBezTo>
                    <a:pt x="1167" y="432"/>
                    <a:pt x="1108" y="287"/>
                    <a:pt x="1000" y="176"/>
                  </a:cubicBezTo>
                  <a:cubicBezTo>
                    <a:pt x="893" y="66"/>
                    <a:pt x="748" y="3"/>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7"/>
            <p:cNvSpPr/>
            <p:nvPr/>
          </p:nvSpPr>
          <p:spPr>
            <a:xfrm>
              <a:off x="2964525" y="3375800"/>
              <a:ext cx="61325" cy="53925"/>
            </a:xfrm>
            <a:custGeom>
              <a:avLst/>
              <a:gdLst/>
              <a:ahLst/>
              <a:cxnLst/>
              <a:rect l="l" t="t" r="r" b="b"/>
              <a:pathLst>
                <a:path w="2453" h="2157" extrusionOk="0">
                  <a:moveTo>
                    <a:pt x="1644" y="1"/>
                  </a:moveTo>
                  <a:cubicBezTo>
                    <a:pt x="1346" y="1"/>
                    <a:pt x="1050" y="89"/>
                    <a:pt x="814" y="223"/>
                  </a:cubicBezTo>
                  <a:cubicBezTo>
                    <a:pt x="441" y="435"/>
                    <a:pt x="189" y="739"/>
                    <a:pt x="105" y="1081"/>
                  </a:cubicBezTo>
                  <a:cubicBezTo>
                    <a:pt x="1" y="1495"/>
                    <a:pt x="180" y="1953"/>
                    <a:pt x="520" y="2145"/>
                  </a:cubicBezTo>
                  <a:cubicBezTo>
                    <a:pt x="534" y="2153"/>
                    <a:pt x="550" y="2157"/>
                    <a:pt x="566" y="2157"/>
                  </a:cubicBezTo>
                  <a:cubicBezTo>
                    <a:pt x="599" y="2157"/>
                    <a:pt x="631" y="2140"/>
                    <a:pt x="648" y="2110"/>
                  </a:cubicBezTo>
                  <a:cubicBezTo>
                    <a:pt x="674" y="2064"/>
                    <a:pt x="658" y="2006"/>
                    <a:pt x="612" y="1980"/>
                  </a:cubicBezTo>
                  <a:cubicBezTo>
                    <a:pt x="348" y="1832"/>
                    <a:pt x="205" y="1456"/>
                    <a:pt x="287" y="1127"/>
                  </a:cubicBezTo>
                  <a:cubicBezTo>
                    <a:pt x="384" y="734"/>
                    <a:pt x="718" y="494"/>
                    <a:pt x="907" y="386"/>
                  </a:cubicBezTo>
                  <a:cubicBezTo>
                    <a:pt x="1116" y="268"/>
                    <a:pt x="1380" y="188"/>
                    <a:pt x="1642" y="188"/>
                  </a:cubicBezTo>
                  <a:cubicBezTo>
                    <a:pt x="1871" y="188"/>
                    <a:pt x="2098" y="248"/>
                    <a:pt x="2289" y="394"/>
                  </a:cubicBezTo>
                  <a:cubicBezTo>
                    <a:pt x="2306" y="407"/>
                    <a:pt x="2326" y="413"/>
                    <a:pt x="2346" y="413"/>
                  </a:cubicBezTo>
                  <a:cubicBezTo>
                    <a:pt x="2375" y="413"/>
                    <a:pt x="2403" y="401"/>
                    <a:pt x="2422" y="377"/>
                  </a:cubicBezTo>
                  <a:cubicBezTo>
                    <a:pt x="2453" y="335"/>
                    <a:pt x="2445" y="276"/>
                    <a:pt x="2403" y="244"/>
                  </a:cubicBezTo>
                  <a:cubicBezTo>
                    <a:pt x="2178" y="71"/>
                    <a:pt x="1910" y="1"/>
                    <a:pt x="1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7"/>
            <p:cNvSpPr/>
            <p:nvPr/>
          </p:nvSpPr>
          <p:spPr>
            <a:xfrm>
              <a:off x="2945950" y="3307175"/>
              <a:ext cx="64700" cy="54700"/>
            </a:xfrm>
            <a:custGeom>
              <a:avLst/>
              <a:gdLst/>
              <a:ahLst/>
              <a:cxnLst/>
              <a:rect l="l" t="t" r="r" b="b"/>
              <a:pathLst>
                <a:path w="2588" h="2188" extrusionOk="0">
                  <a:moveTo>
                    <a:pt x="1761" y="0"/>
                  </a:moveTo>
                  <a:cubicBezTo>
                    <a:pt x="1454" y="0"/>
                    <a:pt x="1144" y="90"/>
                    <a:pt x="896" y="225"/>
                  </a:cubicBezTo>
                  <a:cubicBezTo>
                    <a:pt x="501" y="437"/>
                    <a:pt x="228" y="745"/>
                    <a:pt x="125" y="1091"/>
                  </a:cubicBezTo>
                  <a:cubicBezTo>
                    <a:pt x="0" y="1513"/>
                    <a:pt x="166" y="1979"/>
                    <a:pt x="511" y="2174"/>
                  </a:cubicBezTo>
                  <a:cubicBezTo>
                    <a:pt x="526" y="2183"/>
                    <a:pt x="542" y="2187"/>
                    <a:pt x="559" y="2187"/>
                  </a:cubicBezTo>
                  <a:cubicBezTo>
                    <a:pt x="592" y="2187"/>
                    <a:pt x="625" y="2169"/>
                    <a:pt x="642" y="2138"/>
                  </a:cubicBezTo>
                  <a:cubicBezTo>
                    <a:pt x="669" y="2091"/>
                    <a:pt x="653" y="2032"/>
                    <a:pt x="606" y="2005"/>
                  </a:cubicBezTo>
                  <a:cubicBezTo>
                    <a:pt x="311" y="1839"/>
                    <a:pt x="224" y="1437"/>
                    <a:pt x="310" y="1146"/>
                  </a:cubicBezTo>
                  <a:cubicBezTo>
                    <a:pt x="429" y="746"/>
                    <a:pt x="786" y="503"/>
                    <a:pt x="987" y="395"/>
                  </a:cubicBezTo>
                  <a:cubicBezTo>
                    <a:pt x="1211" y="273"/>
                    <a:pt x="1489" y="192"/>
                    <a:pt x="1761" y="192"/>
                  </a:cubicBezTo>
                  <a:cubicBezTo>
                    <a:pt x="1997" y="192"/>
                    <a:pt x="2230" y="253"/>
                    <a:pt x="2420" y="401"/>
                  </a:cubicBezTo>
                  <a:cubicBezTo>
                    <a:pt x="2438" y="414"/>
                    <a:pt x="2458" y="421"/>
                    <a:pt x="2479" y="421"/>
                  </a:cubicBezTo>
                  <a:cubicBezTo>
                    <a:pt x="2508" y="421"/>
                    <a:pt x="2536" y="408"/>
                    <a:pt x="2556" y="383"/>
                  </a:cubicBezTo>
                  <a:cubicBezTo>
                    <a:pt x="2588" y="341"/>
                    <a:pt x="2580" y="280"/>
                    <a:pt x="2539" y="248"/>
                  </a:cubicBezTo>
                  <a:cubicBezTo>
                    <a:pt x="2312" y="72"/>
                    <a:pt x="2037" y="0"/>
                    <a:pt x="1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7"/>
            <p:cNvSpPr/>
            <p:nvPr/>
          </p:nvSpPr>
          <p:spPr>
            <a:xfrm>
              <a:off x="2927500" y="3232925"/>
              <a:ext cx="66475" cy="52750"/>
            </a:xfrm>
            <a:custGeom>
              <a:avLst/>
              <a:gdLst/>
              <a:ahLst/>
              <a:cxnLst/>
              <a:rect l="l" t="t" r="r" b="b"/>
              <a:pathLst>
                <a:path w="2659" h="2110" extrusionOk="0">
                  <a:moveTo>
                    <a:pt x="1752" y="0"/>
                  </a:moveTo>
                  <a:cubicBezTo>
                    <a:pt x="1479" y="0"/>
                    <a:pt x="1205" y="67"/>
                    <a:pt x="977" y="172"/>
                  </a:cubicBezTo>
                  <a:cubicBezTo>
                    <a:pt x="570" y="359"/>
                    <a:pt x="277" y="649"/>
                    <a:pt x="152" y="988"/>
                  </a:cubicBezTo>
                  <a:cubicBezTo>
                    <a:pt x="0" y="1401"/>
                    <a:pt x="136" y="1876"/>
                    <a:pt x="468" y="2093"/>
                  </a:cubicBezTo>
                  <a:cubicBezTo>
                    <a:pt x="484" y="2104"/>
                    <a:pt x="502" y="2109"/>
                    <a:pt x="520" y="2109"/>
                  </a:cubicBezTo>
                  <a:cubicBezTo>
                    <a:pt x="552" y="2109"/>
                    <a:pt x="582" y="2094"/>
                    <a:pt x="602" y="2065"/>
                  </a:cubicBezTo>
                  <a:cubicBezTo>
                    <a:pt x="630" y="2021"/>
                    <a:pt x="619" y="1961"/>
                    <a:pt x="574" y="1932"/>
                  </a:cubicBezTo>
                  <a:cubicBezTo>
                    <a:pt x="290" y="1746"/>
                    <a:pt x="229" y="1340"/>
                    <a:pt x="333" y="1055"/>
                  </a:cubicBezTo>
                  <a:cubicBezTo>
                    <a:pt x="478" y="663"/>
                    <a:pt x="849" y="444"/>
                    <a:pt x="1058" y="348"/>
                  </a:cubicBezTo>
                  <a:cubicBezTo>
                    <a:pt x="1263" y="253"/>
                    <a:pt x="1509" y="193"/>
                    <a:pt x="1752" y="193"/>
                  </a:cubicBezTo>
                  <a:cubicBezTo>
                    <a:pt x="2020" y="193"/>
                    <a:pt x="2284" y="265"/>
                    <a:pt x="2487" y="445"/>
                  </a:cubicBezTo>
                  <a:cubicBezTo>
                    <a:pt x="2505" y="461"/>
                    <a:pt x="2528" y="469"/>
                    <a:pt x="2551" y="469"/>
                  </a:cubicBezTo>
                  <a:cubicBezTo>
                    <a:pt x="2578" y="469"/>
                    <a:pt x="2604" y="458"/>
                    <a:pt x="2623" y="436"/>
                  </a:cubicBezTo>
                  <a:cubicBezTo>
                    <a:pt x="2658" y="396"/>
                    <a:pt x="2655" y="335"/>
                    <a:pt x="2614" y="300"/>
                  </a:cubicBezTo>
                  <a:cubicBezTo>
                    <a:pt x="2373" y="86"/>
                    <a:pt x="2063" y="0"/>
                    <a:pt x="1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7"/>
            <p:cNvSpPr/>
            <p:nvPr/>
          </p:nvSpPr>
          <p:spPr>
            <a:xfrm>
              <a:off x="2910100" y="3159500"/>
              <a:ext cx="63175" cy="51450"/>
            </a:xfrm>
            <a:custGeom>
              <a:avLst/>
              <a:gdLst/>
              <a:ahLst/>
              <a:cxnLst/>
              <a:rect l="l" t="t" r="r" b="b"/>
              <a:pathLst>
                <a:path w="2527" h="2058" extrusionOk="0">
                  <a:moveTo>
                    <a:pt x="1616" y="1"/>
                  </a:moveTo>
                  <a:cubicBezTo>
                    <a:pt x="1366" y="1"/>
                    <a:pt x="1118" y="60"/>
                    <a:pt x="911" y="156"/>
                  </a:cubicBezTo>
                  <a:cubicBezTo>
                    <a:pt x="524" y="333"/>
                    <a:pt x="249" y="614"/>
                    <a:pt x="136" y="946"/>
                  </a:cubicBezTo>
                  <a:cubicBezTo>
                    <a:pt x="1" y="1350"/>
                    <a:pt x="140" y="1820"/>
                    <a:pt x="460" y="2040"/>
                  </a:cubicBezTo>
                  <a:cubicBezTo>
                    <a:pt x="476" y="2052"/>
                    <a:pt x="495" y="2057"/>
                    <a:pt x="514" y="2057"/>
                  </a:cubicBezTo>
                  <a:cubicBezTo>
                    <a:pt x="543" y="2057"/>
                    <a:pt x="572" y="2042"/>
                    <a:pt x="590" y="2016"/>
                  </a:cubicBezTo>
                  <a:cubicBezTo>
                    <a:pt x="620" y="1973"/>
                    <a:pt x="610" y="1915"/>
                    <a:pt x="567" y="1885"/>
                  </a:cubicBezTo>
                  <a:cubicBezTo>
                    <a:pt x="317" y="1714"/>
                    <a:pt x="206" y="1328"/>
                    <a:pt x="315" y="1007"/>
                  </a:cubicBezTo>
                  <a:cubicBezTo>
                    <a:pt x="443" y="625"/>
                    <a:pt x="792" y="416"/>
                    <a:pt x="989" y="325"/>
                  </a:cubicBezTo>
                  <a:cubicBezTo>
                    <a:pt x="1174" y="241"/>
                    <a:pt x="1395" y="188"/>
                    <a:pt x="1617" y="188"/>
                  </a:cubicBezTo>
                  <a:cubicBezTo>
                    <a:pt x="1883" y="188"/>
                    <a:pt x="2151" y="264"/>
                    <a:pt x="2358" y="454"/>
                  </a:cubicBezTo>
                  <a:cubicBezTo>
                    <a:pt x="2376" y="470"/>
                    <a:pt x="2399" y="479"/>
                    <a:pt x="2422" y="479"/>
                  </a:cubicBezTo>
                  <a:cubicBezTo>
                    <a:pt x="2447" y="479"/>
                    <a:pt x="2472" y="469"/>
                    <a:pt x="2491" y="448"/>
                  </a:cubicBezTo>
                  <a:cubicBezTo>
                    <a:pt x="2526" y="410"/>
                    <a:pt x="2523" y="351"/>
                    <a:pt x="2484" y="316"/>
                  </a:cubicBezTo>
                  <a:cubicBezTo>
                    <a:pt x="2239" y="91"/>
                    <a:pt x="1926" y="1"/>
                    <a:pt x="1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7"/>
            <p:cNvSpPr/>
            <p:nvPr/>
          </p:nvSpPr>
          <p:spPr>
            <a:xfrm>
              <a:off x="2890275" y="3072350"/>
              <a:ext cx="60675" cy="50475"/>
            </a:xfrm>
            <a:custGeom>
              <a:avLst/>
              <a:gdLst/>
              <a:ahLst/>
              <a:cxnLst/>
              <a:rect l="l" t="t" r="r" b="b"/>
              <a:pathLst>
                <a:path w="2427" h="2019" extrusionOk="0">
                  <a:moveTo>
                    <a:pt x="1516" y="1"/>
                  </a:moveTo>
                  <a:cubicBezTo>
                    <a:pt x="1283" y="1"/>
                    <a:pt x="1053" y="55"/>
                    <a:pt x="861" y="143"/>
                  </a:cubicBezTo>
                  <a:cubicBezTo>
                    <a:pt x="489" y="313"/>
                    <a:pt x="226" y="587"/>
                    <a:pt x="124" y="916"/>
                  </a:cubicBezTo>
                  <a:cubicBezTo>
                    <a:pt x="0" y="1313"/>
                    <a:pt x="141" y="1779"/>
                    <a:pt x="453" y="2002"/>
                  </a:cubicBezTo>
                  <a:cubicBezTo>
                    <a:pt x="469" y="2012"/>
                    <a:pt x="488" y="2019"/>
                    <a:pt x="506" y="2019"/>
                  </a:cubicBezTo>
                  <a:cubicBezTo>
                    <a:pt x="535" y="2019"/>
                    <a:pt x="564" y="2005"/>
                    <a:pt x="581" y="1979"/>
                  </a:cubicBezTo>
                  <a:cubicBezTo>
                    <a:pt x="611" y="1939"/>
                    <a:pt x="601" y="1881"/>
                    <a:pt x="560" y="1851"/>
                  </a:cubicBezTo>
                  <a:cubicBezTo>
                    <a:pt x="314" y="1676"/>
                    <a:pt x="200" y="1289"/>
                    <a:pt x="299" y="971"/>
                  </a:cubicBezTo>
                  <a:cubicBezTo>
                    <a:pt x="417" y="596"/>
                    <a:pt x="750" y="396"/>
                    <a:pt x="937" y="310"/>
                  </a:cubicBezTo>
                  <a:cubicBezTo>
                    <a:pt x="1107" y="232"/>
                    <a:pt x="1311" y="184"/>
                    <a:pt x="1516" y="184"/>
                  </a:cubicBezTo>
                  <a:cubicBezTo>
                    <a:pt x="1781" y="184"/>
                    <a:pt x="2051" y="264"/>
                    <a:pt x="2260" y="461"/>
                  </a:cubicBezTo>
                  <a:cubicBezTo>
                    <a:pt x="2278" y="478"/>
                    <a:pt x="2301" y="487"/>
                    <a:pt x="2324" y="487"/>
                  </a:cubicBezTo>
                  <a:cubicBezTo>
                    <a:pt x="2348" y="487"/>
                    <a:pt x="2373" y="477"/>
                    <a:pt x="2391" y="457"/>
                  </a:cubicBezTo>
                  <a:cubicBezTo>
                    <a:pt x="2426" y="421"/>
                    <a:pt x="2424" y="362"/>
                    <a:pt x="2387" y="328"/>
                  </a:cubicBezTo>
                  <a:cubicBezTo>
                    <a:pt x="2139" y="95"/>
                    <a:pt x="1824" y="1"/>
                    <a:pt x="1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6" name="Google Shape;2206;p77"/>
          <p:cNvGrpSpPr/>
          <p:nvPr/>
        </p:nvGrpSpPr>
        <p:grpSpPr>
          <a:xfrm>
            <a:off x="7505597" y="879663"/>
            <a:ext cx="1030714" cy="977540"/>
            <a:chOff x="5915725" y="2475625"/>
            <a:chExt cx="333975" cy="316725"/>
          </a:xfrm>
        </p:grpSpPr>
        <p:sp>
          <p:nvSpPr>
            <p:cNvPr id="2207" name="Google Shape;2207;p77"/>
            <p:cNvSpPr/>
            <p:nvPr/>
          </p:nvSpPr>
          <p:spPr>
            <a:xfrm>
              <a:off x="5915725" y="2475625"/>
              <a:ext cx="333975" cy="316725"/>
            </a:xfrm>
            <a:custGeom>
              <a:avLst/>
              <a:gdLst/>
              <a:ahLst/>
              <a:cxnLst/>
              <a:rect l="l" t="t" r="r" b="b"/>
              <a:pathLst>
                <a:path w="13359" h="12669" extrusionOk="0">
                  <a:moveTo>
                    <a:pt x="7874" y="165"/>
                  </a:moveTo>
                  <a:cubicBezTo>
                    <a:pt x="7973" y="165"/>
                    <a:pt x="8094" y="182"/>
                    <a:pt x="8203" y="216"/>
                  </a:cubicBezTo>
                  <a:cubicBezTo>
                    <a:pt x="8413" y="281"/>
                    <a:pt x="8610" y="432"/>
                    <a:pt x="8866" y="724"/>
                  </a:cubicBezTo>
                  <a:cubicBezTo>
                    <a:pt x="8997" y="873"/>
                    <a:pt x="9068" y="980"/>
                    <a:pt x="9089" y="1058"/>
                  </a:cubicBezTo>
                  <a:cubicBezTo>
                    <a:pt x="9149" y="1281"/>
                    <a:pt x="9058" y="1747"/>
                    <a:pt x="8846" y="2309"/>
                  </a:cubicBezTo>
                  <a:cubicBezTo>
                    <a:pt x="8785" y="2471"/>
                    <a:pt x="8694" y="2720"/>
                    <a:pt x="8645" y="2861"/>
                  </a:cubicBezTo>
                  <a:cubicBezTo>
                    <a:pt x="8489" y="3304"/>
                    <a:pt x="8372" y="3572"/>
                    <a:pt x="7956" y="4438"/>
                  </a:cubicBezTo>
                  <a:cubicBezTo>
                    <a:pt x="7870" y="4615"/>
                    <a:pt x="7785" y="4807"/>
                    <a:pt x="7767" y="4864"/>
                  </a:cubicBezTo>
                  <a:cubicBezTo>
                    <a:pt x="7748" y="4921"/>
                    <a:pt x="7718" y="4972"/>
                    <a:pt x="7698" y="4979"/>
                  </a:cubicBezTo>
                  <a:cubicBezTo>
                    <a:pt x="7697" y="4980"/>
                    <a:pt x="7694" y="4980"/>
                    <a:pt x="7691" y="4980"/>
                  </a:cubicBezTo>
                  <a:cubicBezTo>
                    <a:pt x="7664" y="4980"/>
                    <a:pt x="7587" y="4948"/>
                    <a:pt x="7507" y="4904"/>
                  </a:cubicBezTo>
                  <a:cubicBezTo>
                    <a:pt x="7421" y="4854"/>
                    <a:pt x="7277" y="4790"/>
                    <a:pt x="7187" y="4760"/>
                  </a:cubicBezTo>
                  <a:lnTo>
                    <a:pt x="7024" y="4705"/>
                  </a:lnTo>
                  <a:lnTo>
                    <a:pt x="7020" y="4458"/>
                  </a:lnTo>
                  <a:cubicBezTo>
                    <a:pt x="7017" y="4216"/>
                    <a:pt x="7014" y="4207"/>
                    <a:pt x="6855" y="3880"/>
                  </a:cubicBezTo>
                  <a:cubicBezTo>
                    <a:pt x="6664" y="3485"/>
                    <a:pt x="6458" y="2997"/>
                    <a:pt x="6421" y="2848"/>
                  </a:cubicBezTo>
                  <a:cubicBezTo>
                    <a:pt x="6385" y="2709"/>
                    <a:pt x="6363" y="2106"/>
                    <a:pt x="6391" y="2052"/>
                  </a:cubicBezTo>
                  <a:cubicBezTo>
                    <a:pt x="6404" y="2030"/>
                    <a:pt x="6416" y="1963"/>
                    <a:pt x="6422" y="1903"/>
                  </a:cubicBezTo>
                  <a:cubicBezTo>
                    <a:pt x="6427" y="1844"/>
                    <a:pt x="6465" y="1720"/>
                    <a:pt x="6505" y="1627"/>
                  </a:cubicBezTo>
                  <a:cubicBezTo>
                    <a:pt x="6547" y="1535"/>
                    <a:pt x="6580" y="1448"/>
                    <a:pt x="6580" y="1434"/>
                  </a:cubicBezTo>
                  <a:cubicBezTo>
                    <a:pt x="6580" y="1361"/>
                    <a:pt x="6987" y="843"/>
                    <a:pt x="7283" y="540"/>
                  </a:cubicBezTo>
                  <a:cubicBezTo>
                    <a:pt x="7405" y="414"/>
                    <a:pt x="7604" y="249"/>
                    <a:pt x="7699" y="196"/>
                  </a:cubicBezTo>
                  <a:cubicBezTo>
                    <a:pt x="7736" y="175"/>
                    <a:pt x="7799" y="165"/>
                    <a:pt x="7874" y="165"/>
                  </a:cubicBezTo>
                  <a:close/>
                  <a:moveTo>
                    <a:pt x="7044" y="4894"/>
                  </a:moveTo>
                  <a:cubicBezTo>
                    <a:pt x="7050" y="4894"/>
                    <a:pt x="7056" y="4894"/>
                    <a:pt x="7063" y="4895"/>
                  </a:cubicBezTo>
                  <a:cubicBezTo>
                    <a:pt x="7101" y="4900"/>
                    <a:pt x="7241" y="4962"/>
                    <a:pt x="7375" y="5033"/>
                  </a:cubicBezTo>
                  <a:cubicBezTo>
                    <a:pt x="7508" y="5102"/>
                    <a:pt x="7627" y="5167"/>
                    <a:pt x="7637" y="5176"/>
                  </a:cubicBezTo>
                  <a:cubicBezTo>
                    <a:pt x="7649" y="5186"/>
                    <a:pt x="7594" y="5319"/>
                    <a:pt x="7512" y="5475"/>
                  </a:cubicBezTo>
                  <a:cubicBezTo>
                    <a:pt x="7361" y="5771"/>
                    <a:pt x="7326" y="5805"/>
                    <a:pt x="7136" y="5840"/>
                  </a:cubicBezTo>
                  <a:lnTo>
                    <a:pt x="7034" y="5861"/>
                  </a:lnTo>
                  <a:lnTo>
                    <a:pt x="7034" y="5861"/>
                  </a:lnTo>
                  <a:lnTo>
                    <a:pt x="7117" y="5696"/>
                  </a:lnTo>
                  <a:cubicBezTo>
                    <a:pt x="7205" y="5521"/>
                    <a:pt x="7220" y="5433"/>
                    <a:pt x="7165" y="5414"/>
                  </a:cubicBezTo>
                  <a:cubicBezTo>
                    <a:pt x="7155" y="5411"/>
                    <a:pt x="7145" y="5409"/>
                    <a:pt x="7136" y="5409"/>
                  </a:cubicBezTo>
                  <a:cubicBezTo>
                    <a:pt x="7082" y="5409"/>
                    <a:pt x="7040" y="5472"/>
                    <a:pt x="6945" y="5676"/>
                  </a:cubicBezTo>
                  <a:cubicBezTo>
                    <a:pt x="6832" y="5919"/>
                    <a:pt x="6832" y="5919"/>
                    <a:pt x="6693" y="5964"/>
                  </a:cubicBezTo>
                  <a:cubicBezTo>
                    <a:pt x="6620" y="5988"/>
                    <a:pt x="6561" y="6005"/>
                    <a:pt x="6555" y="6005"/>
                  </a:cubicBezTo>
                  <a:cubicBezTo>
                    <a:pt x="6554" y="6005"/>
                    <a:pt x="6554" y="6005"/>
                    <a:pt x="6554" y="6005"/>
                  </a:cubicBezTo>
                  <a:cubicBezTo>
                    <a:pt x="6554" y="6003"/>
                    <a:pt x="6622" y="5850"/>
                    <a:pt x="6703" y="5665"/>
                  </a:cubicBezTo>
                  <a:cubicBezTo>
                    <a:pt x="6785" y="5480"/>
                    <a:pt x="6869" y="5268"/>
                    <a:pt x="6890" y="5193"/>
                  </a:cubicBezTo>
                  <a:cubicBezTo>
                    <a:pt x="6956" y="4951"/>
                    <a:pt x="6983" y="4894"/>
                    <a:pt x="7044" y="4894"/>
                  </a:cubicBezTo>
                  <a:close/>
                  <a:moveTo>
                    <a:pt x="11962" y="5061"/>
                  </a:moveTo>
                  <a:cubicBezTo>
                    <a:pt x="12136" y="5061"/>
                    <a:pt x="12284" y="5075"/>
                    <a:pt x="12391" y="5103"/>
                  </a:cubicBezTo>
                  <a:cubicBezTo>
                    <a:pt x="12552" y="5145"/>
                    <a:pt x="12873" y="5499"/>
                    <a:pt x="13025" y="5799"/>
                  </a:cubicBezTo>
                  <a:cubicBezTo>
                    <a:pt x="13159" y="6069"/>
                    <a:pt x="13179" y="6453"/>
                    <a:pt x="13064" y="6626"/>
                  </a:cubicBezTo>
                  <a:cubicBezTo>
                    <a:pt x="12977" y="6758"/>
                    <a:pt x="12692" y="6988"/>
                    <a:pt x="12432" y="7135"/>
                  </a:cubicBezTo>
                  <a:cubicBezTo>
                    <a:pt x="11813" y="7486"/>
                    <a:pt x="11536" y="7583"/>
                    <a:pt x="11124" y="7583"/>
                  </a:cubicBezTo>
                  <a:cubicBezTo>
                    <a:pt x="11106" y="7583"/>
                    <a:pt x="11087" y="7583"/>
                    <a:pt x="11069" y="7583"/>
                  </a:cubicBezTo>
                  <a:cubicBezTo>
                    <a:pt x="10748" y="7576"/>
                    <a:pt x="10332" y="7477"/>
                    <a:pt x="10116" y="7357"/>
                  </a:cubicBezTo>
                  <a:cubicBezTo>
                    <a:pt x="9965" y="7273"/>
                    <a:pt x="9357" y="6855"/>
                    <a:pt x="9223" y="6743"/>
                  </a:cubicBezTo>
                  <a:cubicBezTo>
                    <a:pt x="9032" y="6585"/>
                    <a:pt x="8917" y="6538"/>
                    <a:pt x="8599" y="6488"/>
                  </a:cubicBezTo>
                  <a:cubicBezTo>
                    <a:pt x="8500" y="6472"/>
                    <a:pt x="8499" y="6471"/>
                    <a:pt x="8480" y="6312"/>
                  </a:cubicBezTo>
                  <a:cubicBezTo>
                    <a:pt x="8471" y="6223"/>
                    <a:pt x="8434" y="6063"/>
                    <a:pt x="8399" y="5955"/>
                  </a:cubicBezTo>
                  <a:cubicBezTo>
                    <a:pt x="8365" y="5847"/>
                    <a:pt x="8343" y="5749"/>
                    <a:pt x="8349" y="5737"/>
                  </a:cubicBezTo>
                  <a:cubicBezTo>
                    <a:pt x="8356" y="5726"/>
                    <a:pt x="8387" y="5716"/>
                    <a:pt x="8422" y="5716"/>
                  </a:cubicBezTo>
                  <a:cubicBezTo>
                    <a:pt x="8502" y="5716"/>
                    <a:pt x="8720" y="5666"/>
                    <a:pt x="9289" y="5516"/>
                  </a:cubicBezTo>
                  <a:cubicBezTo>
                    <a:pt x="9882" y="5360"/>
                    <a:pt x="10033" y="5327"/>
                    <a:pt x="10463" y="5259"/>
                  </a:cubicBezTo>
                  <a:cubicBezTo>
                    <a:pt x="10648" y="5229"/>
                    <a:pt x="10853" y="5194"/>
                    <a:pt x="10919" y="5180"/>
                  </a:cubicBezTo>
                  <a:cubicBezTo>
                    <a:pt x="11289" y="5102"/>
                    <a:pt x="11663" y="5061"/>
                    <a:pt x="11962" y="5061"/>
                  </a:cubicBezTo>
                  <a:close/>
                  <a:moveTo>
                    <a:pt x="8102" y="5774"/>
                  </a:moveTo>
                  <a:cubicBezTo>
                    <a:pt x="8154" y="5774"/>
                    <a:pt x="8173" y="5801"/>
                    <a:pt x="8187" y="5861"/>
                  </a:cubicBezTo>
                  <a:cubicBezTo>
                    <a:pt x="8197" y="5909"/>
                    <a:pt x="8233" y="6034"/>
                    <a:pt x="8266" y="6140"/>
                  </a:cubicBezTo>
                  <a:cubicBezTo>
                    <a:pt x="8299" y="6244"/>
                    <a:pt x="8320" y="6361"/>
                    <a:pt x="8313" y="6398"/>
                  </a:cubicBezTo>
                  <a:cubicBezTo>
                    <a:pt x="8301" y="6460"/>
                    <a:pt x="8283" y="6470"/>
                    <a:pt x="8095" y="6500"/>
                  </a:cubicBezTo>
                  <a:cubicBezTo>
                    <a:pt x="7749" y="6555"/>
                    <a:pt x="7327" y="6638"/>
                    <a:pt x="7255" y="6666"/>
                  </a:cubicBezTo>
                  <a:cubicBezTo>
                    <a:pt x="7217" y="6680"/>
                    <a:pt x="7120" y="6705"/>
                    <a:pt x="7038" y="6720"/>
                  </a:cubicBezTo>
                  <a:cubicBezTo>
                    <a:pt x="6956" y="6735"/>
                    <a:pt x="6830" y="6758"/>
                    <a:pt x="6754" y="6773"/>
                  </a:cubicBezTo>
                  <a:cubicBezTo>
                    <a:pt x="6591" y="6805"/>
                    <a:pt x="6531" y="6815"/>
                    <a:pt x="6322" y="6837"/>
                  </a:cubicBezTo>
                  <a:cubicBezTo>
                    <a:pt x="6235" y="6847"/>
                    <a:pt x="6081" y="6871"/>
                    <a:pt x="5987" y="6892"/>
                  </a:cubicBezTo>
                  <a:cubicBezTo>
                    <a:pt x="5891" y="6912"/>
                    <a:pt x="5581" y="6972"/>
                    <a:pt x="5298" y="7025"/>
                  </a:cubicBezTo>
                  <a:cubicBezTo>
                    <a:pt x="4733" y="7131"/>
                    <a:pt x="4581" y="7163"/>
                    <a:pt x="4127" y="7269"/>
                  </a:cubicBezTo>
                  <a:cubicBezTo>
                    <a:pt x="3612" y="7389"/>
                    <a:pt x="2910" y="7531"/>
                    <a:pt x="2838" y="7531"/>
                  </a:cubicBezTo>
                  <a:cubicBezTo>
                    <a:pt x="2834" y="7531"/>
                    <a:pt x="2832" y="7530"/>
                    <a:pt x="2832" y="7529"/>
                  </a:cubicBezTo>
                  <a:cubicBezTo>
                    <a:pt x="2832" y="7520"/>
                    <a:pt x="2850" y="7489"/>
                    <a:pt x="2872" y="7460"/>
                  </a:cubicBezTo>
                  <a:cubicBezTo>
                    <a:pt x="2936" y="7376"/>
                    <a:pt x="2925" y="7309"/>
                    <a:pt x="2846" y="7309"/>
                  </a:cubicBezTo>
                  <a:cubicBezTo>
                    <a:pt x="2793" y="7309"/>
                    <a:pt x="2755" y="7342"/>
                    <a:pt x="2683" y="7456"/>
                  </a:cubicBezTo>
                  <a:cubicBezTo>
                    <a:pt x="2582" y="7611"/>
                    <a:pt x="2548" y="7629"/>
                    <a:pt x="2265" y="7675"/>
                  </a:cubicBezTo>
                  <a:cubicBezTo>
                    <a:pt x="2199" y="7685"/>
                    <a:pt x="2117" y="7716"/>
                    <a:pt x="2080" y="7744"/>
                  </a:cubicBezTo>
                  <a:cubicBezTo>
                    <a:pt x="2040" y="7776"/>
                    <a:pt x="1987" y="7795"/>
                    <a:pt x="1953" y="7795"/>
                  </a:cubicBezTo>
                  <a:cubicBezTo>
                    <a:pt x="1931" y="7795"/>
                    <a:pt x="1916" y="7787"/>
                    <a:pt x="1916" y="7771"/>
                  </a:cubicBezTo>
                  <a:cubicBezTo>
                    <a:pt x="1916" y="7759"/>
                    <a:pt x="1942" y="7714"/>
                    <a:pt x="1972" y="7676"/>
                  </a:cubicBezTo>
                  <a:cubicBezTo>
                    <a:pt x="2032" y="7599"/>
                    <a:pt x="2022" y="7496"/>
                    <a:pt x="1955" y="7496"/>
                  </a:cubicBezTo>
                  <a:cubicBezTo>
                    <a:pt x="1935" y="7496"/>
                    <a:pt x="1879" y="7548"/>
                    <a:pt x="1830" y="7612"/>
                  </a:cubicBezTo>
                  <a:cubicBezTo>
                    <a:pt x="1678" y="7809"/>
                    <a:pt x="1606" y="7869"/>
                    <a:pt x="1495" y="7889"/>
                  </a:cubicBezTo>
                  <a:lnTo>
                    <a:pt x="1390" y="7910"/>
                  </a:lnTo>
                  <a:lnTo>
                    <a:pt x="1465" y="7817"/>
                  </a:lnTo>
                  <a:cubicBezTo>
                    <a:pt x="1617" y="7630"/>
                    <a:pt x="1627" y="7607"/>
                    <a:pt x="1591" y="7562"/>
                  </a:cubicBezTo>
                  <a:cubicBezTo>
                    <a:pt x="1573" y="7541"/>
                    <a:pt x="1556" y="7529"/>
                    <a:pt x="1537" y="7529"/>
                  </a:cubicBezTo>
                  <a:cubicBezTo>
                    <a:pt x="1492" y="7529"/>
                    <a:pt x="1432" y="7592"/>
                    <a:pt x="1308" y="7751"/>
                  </a:cubicBezTo>
                  <a:cubicBezTo>
                    <a:pt x="1115" y="7996"/>
                    <a:pt x="1107" y="8000"/>
                    <a:pt x="677" y="8125"/>
                  </a:cubicBezTo>
                  <a:cubicBezTo>
                    <a:pt x="469" y="8186"/>
                    <a:pt x="352" y="8214"/>
                    <a:pt x="301" y="8214"/>
                  </a:cubicBezTo>
                  <a:cubicBezTo>
                    <a:pt x="280" y="8214"/>
                    <a:pt x="271" y="8209"/>
                    <a:pt x="271" y="8200"/>
                  </a:cubicBezTo>
                  <a:cubicBezTo>
                    <a:pt x="271" y="8169"/>
                    <a:pt x="553" y="7838"/>
                    <a:pt x="666" y="7737"/>
                  </a:cubicBezTo>
                  <a:cubicBezTo>
                    <a:pt x="1010" y="7428"/>
                    <a:pt x="1562" y="7246"/>
                    <a:pt x="3211" y="6902"/>
                  </a:cubicBezTo>
                  <a:cubicBezTo>
                    <a:pt x="3631" y="6814"/>
                    <a:pt x="4112" y="6716"/>
                    <a:pt x="4276" y="6687"/>
                  </a:cubicBezTo>
                  <a:cubicBezTo>
                    <a:pt x="4438" y="6656"/>
                    <a:pt x="4833" y="6571"/>
                    <a:pt x="5152" y="6497"/>
                  </a:cubicBezTo>
                  <a:cubicBezTo>
                    <a:pt x="5902" y="6325"/>
                    <a:pt x="6108" y="6284"/>
                    <a:pt x="6203" y="6284"/>
                  </a:cubicBezTo>
                  <a:cubicBezTo>
                    <a:pt x="6247" y="6284"/>
                    <a:pt x="6333" y="6268"/>
                    <a:pt x="6397" y="6247"/>
                  </a:cubicBezTo>
                  <a:cubicBezTo>
                    <a:pt x="6898" y="6087"/>
                    <a:pt x="7187" y="6004"/>
                    <a:pt x="7525" y="5922"/>
                  </a:cubicBezTo>
                  <a:cubicBezTo>
                    <a:pt x="7681" y="5883"/>
                    <a:pt x="7861" y="5835"/>
                    <a:pt x="7928" y="5814"/>
                  </a:cubicBezTo>
                  <a:cubicBezTo>
                    <a:pt x="8010" y="5788"/>
                    <a:pt x="8064" y="5774"/>
                    <a:pt x="8102" y="5774"/>
                  </a:cubicBezTo>
                  <a:close/>
                  <a:moveTo>
                    <a:pt x="6730" y="6989"/>
                  </a:moveTo>
                  <a:cubicBezTo>
                    <a:pt x="6758" y="6989"/>
                    <a:pt x="6768" y="6995"/>
                    <a:pt x="6768" y="7006"/>
                  </a:cubicBezTo>
                  <a:cubicBezTo>
                    <a:pt x="6769" y="7036"/>
                    <a:pt x="6610" y="7440"/>
                    <a:pt x="6539" y="7591"/>
                  </a:cubicBezTo>
                  <a:cubicBezTo>
                    <a:pt x="6367" y="7953"/>
                    <a:pt x="6164" y="8418"/>
                    <a:pt x="6109" y="8577"/>
                  </a:cubicBezTo>
                  <a:cubicBezTo>
                    <a:pt x="6076" y="8674"/>
                    <a:pt x="5991" y="8884"/>
                    <a:pt x="5921" y="9048"/>
                  </a:cubicBezTo>
                  <a:cubicBezTo>
                    <a:pt x="5849" y="9213"/>
                    <a:pt x="5758" y="9430"/>
                    <a:pt x="5717" y="9535"/>
                  </a:cubicBezTo>
                  <a:cubicBezTo>
                    <a:pt x="5583" y="9876"/>
                    <a:pt x="5365" y="10395"/>
                    <a:pt x="5286" y="10559"/>
                  </a:cubicBezTo>
                  <a:cubicBezTo>
                    <a:pt x="4846" y="11486"/>
                    <a:pt x="4637" y="11840"/>
                    <a:pt x="4385" y="12085"/>
                  </a:cubicBezTo>
                  <a:cubicBezTo>
                    <a:pt x="4269" y="12197"/>
                    <a:pt x="3907" y="12417"/>
                    <a:pt x="3794" y="12446"/>
                  </a:cubicBezTo>
                  <a:cubicBezTo>
                    <a:pt x="3783" y="12448"/>
                    <a:pt x="3775" y="12450"/>
                    <a:pt x="3768" y="12450"/>
                  </a:cubicBezTo>
                  <a:cubicBezTo>
                    <a:pt x="3726" y="12450"/>
                    <a:pt x="3764" y="12372"/>
                    <a:pt x="4010" y="11885"/>
                  </a:cubicBezTo>
                  <a:cubicBezTo>
                    <a:pt x="4361" y="11188"/>
                    <a:pt x="4505" y="10888"/>
                    <a:pt x="4505" y="10850"/>
                  </a:cubicBezTo>
                  <a:cubicBezTo>
                    <a:pt x="4505" y="10835"/>
                    <a:pt x="4530" y="10799"/>
                    <a:pt x="4558" y="10774"/>
                  </a:cubicBezTo>
                  <a:cubicBezTo>
                    <a:pt x="4588" y="10748"/>
                    <a:pt x="4633" y="10665"/>
                    <a:pt x="4663" y="10588"/>
                  </a:cubicBezTo>
                  <a:cubicBezTo>
                    <a:pt x="4692" y="10512"/>
                    <a:pt x="4764" y="10345"/>
                    <a:pt x="4823" y="10219"/>
                  </a:cubicBezTo>
                  <a:cubicBezTo>
                    <a:pt x="4881" y="10092"/>
                    <a:pt x="5038" y="9717"/>
                    <a:pt x="5173" y="9383"/>
                  </a:cubicBezTo>
                  <a:cubicBezTo>
                    <a:pt x="5308" y="9050"/>
                    <a:pt x="5477" y="8632"/>
                    <a:pt x="5551" y="8453"/>
                  </a:cubicBezTo>
                  <a:cubicBezTo>
                    <a:pt x="5625" y="8276"/>
                    <a:pt x="5730" y="8027"/>
                    <a:pt x="5781" y="7901"/>
                  </a:cubicBezTo>
                  <a:cubicBezTo>
                    <a:pt x="5834" y="7775"/>
                    <a:pt x="5926" y="7542"/>
                    <a:pt x="5988" y="7380"/>
                  </a:cubicBezTo>
                  <a:cubicBezTo>
                    <a:pt x="6091" y="7111"/>
                    <a:pt x="6139" y="7040"/>
                    <a:pt x="6251" y="7040"/>
                  </a:cubicBezTo>
                  <a:cubicBezTo>
                    <a:pt x="6266" y="7040"/>
                    <a:pt x="6282" y="7041"/>
                    <a:pt x="6300" y="7043"/>
                  </a:cubicBezTo>
                  <a:cubicBezTo>
                    <a:pt x="6361" y="7052"/>
                    <a:pt x="6361" y="7054"/>
                    <a:pt x="6255" y="7293"/>
                  </a:cubicBezTo>
                  <a:cubicBezTo>
                    <a:pt x="6117" y="7606"/>
                    <a:pt x="6035" y="7798"/>
                    <a:pt x="5960" y="7981"/>
                  </a:cubicBezTo>
                  <a:cubicBezTo>
                    <a:pt x="5926" y="8064"/>
                    <a:pt x="5889" y="8152"/>
                    <a:pt x="5875" y="8179"/>
                  </a:cubicBezTo>
                  <a:cubicBezTo>
                    <a:pt x="5862" y="8205"/>
                    <a:pt x="5858" y="8240"/>
                    <a:pt x="5866" y="8254"/>
                  </a:cubicBezTo>
                  <a:cubicBezTo>
                    <a:pt x="5875" y="8269"/>
                    <a:pt x="5869" y="8279"/>
                    <a:pt x="5855" y="8279"/>
                  </a:cubicBezTo>
                  <a:cubicBezTo>
                    <a:pt x="5840" y="8279"/>
                    <a:pt x="5819" y="8306"/>
                    <a:pt x="5810" y="8339"/>
                  </a:cubicBezTo>
                  <a:cubicBezTo>
                    <a:pt x="5800" y="8372"/>
                    <a:pt x="5775" y="8437"/>
                    <a:pt x="5757" y="8481"/>
                  </a:cubicBezTo>
                  <a:cubicBezTo>
                    <a:pt x="5738" y="8525"/>
                    <a:pt x="5676" y="8672"/>
                    <a:pt x="5621" y="8806"/>
                  </a:cubicBezTo>
                  <a:cubicBezTo>
                    <a:pt x="5396" y="9348"/>
                    <a:pt x="4924" y="10339"/>
                    <a:pt x="4718" y="10703"/>
                  </a:cubicBezTo>
                  <a:cubicBezTo>
                    <a:pt x="4671" y="10786"/>
                    <a:pt x="4586" y="10970"/>
                    <a:pt x="4528" y="11117"/>
                  </a:cubicBezTo>
                  <a:cubicBezTo>
                    <a:pt x="4470" y="11263"/>
                    <a:pt x="4411" y="11402"/>
                    <a:pt x="4398" y="11428"/>
                  </a:cubicBezTo>
                  <a:cubicBezTo>
                    <a:pt x="4320" y="11572"/>
                    <a:pt x="4215" y="11836"/>
                    <a:pt x="4228" y="11848"/>
                  </a:cubicBezTo>
                  <a:cubicBezTo>
                    <a:pt x="4236" y="11857"/>
                    <a:pt x="4272" y="11864"/>
                    <a:pt x="4306" y="11864"/>
                  </a:cubicBezTo>
                  <a:cubicBezTo>
                    <a:pt x="4357" y="11864"/>
                    <a:pt x="4383" y="11834"/>
                    <a:pt x="4439" y="11710"/>
                  </a:cubicBezTo>
                  <a:cubicBezTo>
                    <a:pt x="4479" y="11625"/>
                    <a:pt x="4519" y="11537"/>
                    <a:pt x="4531" y="11513"/>
                  </a:cubicBezTo>
                  <a:cubicBezTo>
                    <a:pt x="4542" y="11491"/>
                    <a:pt x="4591" y="11376"/>
                    <a:pt x="4639" y="11261"/>
                  </a:cubicBezTo>
                  <a:cubicBezTo>
                    <a:pt x="4687" y="11144"/>
                    <a:pt x="4832" y="10842"/>
                    <a:pt x="4962" y="10588"/>
                  </a:cubicBezTo>
                  <a:cubicBezTo>
                    <a:pt x="5092" y="10334"/>
                    <a:pt x="5293" y="9919"/>
                    <a:pt x="5408" y="9667"/>
                  </a:cubicBezTo>
                  <a:cubicBezTo>
                    <a:pt x="5522" y="9416"/>
                    <a:pt x="5654" y="9131"/>
                    <a:pt x="5697" y="9035"/>
                  </a:cubicBezTo>
                  <a:cubicBezTo>
                    <a:pt x="5742" y="8937"/>
                    <a:pt x="5830" y="8728"/>
                    <a:pt x="5894" y="8563"/>
                  </a:cubicBezTo>
                  <a:cubicBezTo>
                    <a:pt x="5958" y="8399"/>
                    <a:pt x="6046" y="8182"/>
                    <a:pt x="6090" y="8077"/>
                  </a:cubicBezTo>
                  <a:cubicBezTo>
                    <a:pt x="6133" y="7974"/>
                    <a:pt x="6218" y="7774"/>
                    <a:pt x="6278" y="7632"/>
                  </a:cubicBezTo>
                  <a:cubicBezTo>
                    <a:pt x="6538" y="7010"/>
                    <a:pt x="6536" y="7016"/>
                    <a:pt x="6606" y="7004"/>
                  </a:cubicBezTo>
                  <a:cubicBezTo>
                    <a:pt x="6665" y="6994"/>
                    <a:pt x="6705" y="6989"/>
                    <a:pt x="6730" y="6989"/>
                  </a:cubicBezTo>
                  <a:close/>
                  <a:moveTo>
                    <a:pt x="7921" y="0"/>
                  </a:moveTo>
                  <a:cubicBezTo>
                    <a:pt x="7684" y="0"/>
                    <a:pt x="7661" y="5"/>
                    <a:pt x="7535" y="87"/>
                  </a:cubicBezTo>
                  <a:cubicBezTo>
                    <a:pt x="7371" y="193"/>
                    <a:pt x="6844" y="724"/>
                    <a:pt x="6660" y="968"/>
                  </a:cubicBezTo>
                  <a:cubicBezTo>
                    <a:pt x="6344" y="1389"/>
                    <a:pt x="6210" y="1800"/>
                    <a:pt x="6204" y="2370"/>
                  </a:cubicBezTo>
                  <a:cubicBezTo>
                    <a:pt x="6201" y="2711"/>
                    <a:pt x="6235" y="2909"/>
                    <a:pt x="6342" y="3163"/>
                  </a:cubicBezTo>
                  <a:cubicBezTo>
                    <a:pt x="6387" y="3271"/>
                    <a:pt x="6463" y="3457"/>
                    <a:pt x="6513" y="3578"/>
                  </a:cubicBezTo>
                  <a:cubicBezTo>
                    <a:pt x="6562" y="3699"/>
                    <a:pt x="6655" y="3899"/>
                    <a:pt x="6717" y="4022"/>
                  </a:cubicBezTo>
                  <a:cubicBezTo>
                    <a:pt x="6825" y="4235"/>
                    <a:pt x="6832" y="4261"/>
                    <a:pt x="6836" y="4500"/>
                  </a:cubicBezTo>
                  <a:cubicBezTo>
                    <a:pt x="6842" y="4735"/>
                    <a:pt x="6833" y="4779"/>
                    <a:pt x="6721" y="5117"/>
                  </a:cubicBezTo>
                  <a:cubicBezTo>
                    <a:pt x="6655" y="5318"/>
                    <a:pt x="6532" y="5617"/>
                    <a:pt x="6448" y="5782"/>
                  </a:cubicBezTo>
                  <a:lnTo>
                    <a:pt x="6297" y="6081"/>
                  </a:lnTo>
                  <a:lnTo>
                    <a:pt x="6094" y="6114"/>
                  </a:lnTo>
                  <a:cubicBezTo>
                    <a:pt x="5984" y="6132"/>
                    <a:pt x="5855" y="6153"/>
                    <a:pt x="5811" y="6162"/>
                  </a:cubicBezTo>
                  <a:cubicBezTo>
                    <a:pt x="5766" y="6169"/>
                    <a:pt x="5603" y="6206"/>
                    <a:pt x="5447" y="6242"/>
                  </a:cubicBezTo>
                  <a:cubicBezTo>
                    <a:pt x="5290" y="6279"/>
                    <a:pt x="5038" y="6334"/>
                    <a:pt x="4882" y="6366"/>
                  </a:cubicBezTo>
                  <a:cubicBezTo>
                    <a:pt x="3785" y="6585"/>
                    <a:pt x="3452" y="6654"/>
                    <a:pt x="2912" y="6770"/>
                  </a:cubicBezTo>
                  <a:cubicBezTo>
                    <a:pt x="2771" y="6801"/>
                    <a:pt x="2564" y="6844"/>
                    <a:pt x="2453" y="6867"/>
                  </a:cubicBezTo>
                  <a:cubicBezTo>
                    <a:pt x="2223" y="6914"/>
                    <a:pt x="2188" y="6924"/>
                    <a:pt x="1524" y="7134"/>
                  </a:cubicBezTo>
                  <a:cubicBezTo>
                    <a:pt x="986" y="7304"/>
                    <a:pt x="952" y="7318"/>
                    <a:pt x="699" y="7487"/>
                  </a:cubicBezTo>
                  <a:cubicBezTo>
                    <a:pt x="489" y="7627"/>
                    <a:pt x="279" y="7842"/>
                    <a:pt x="133" y="8071"/>
                  </a:cubicBezTo>
                  <a:cubicBezTo>
                    <a:pt x="9" y="8263"/>
                    <a:pt x="0" y="8349"/>
                    <a:pt x="98" y="8393"/>
                  </a:cubicBezTo>
                  <a:cubicBezTo>
                    <a:pt x="118" y="8402"/>
                    <a:pt x="149" y="8407"/>
                    <a:pt x="190" y="8407"/>
                  </a:cubicBezTo>
                  <a:cubicBezTo>
                    <a:pt x="358" y="8407"/>
                    <a:pt x="688" y="8329"/>
                    <a:pt x="1107" y="8189"/>
                  </a:cubicBezTo>
                  <a:cubicBezTo>
                    <a:pt x="1174" y="8166"/>
                    <a:pt x="1348" y="8116"/>
                    <a:pt x="1498" y="8077"/>
                  </a:cubicBezTo>
                  <a:cubicBezTo>
                    <a:pt x="1647" y="8038"/>
                    <a:pt x="1797" y="7994"/>
                    <a:pt x="1833" y="7978"/>
                  </a:cubicBezTo>
                  <a:cubicBezTo>
                    <a:pt x="1871" y="7963"/>
                    <a:pt x="1950" y="7945"/>
                    <a:pt x="2009" y="7939"/>
                  </a:cubicBezTo>
                  <a:cubicBezTo>
                    <a:pt x="2067" y="7932"/>
                    <a:pt x="2135" y="7920"/>
                    <a:pt x="2157" y="7913"/>
                  </a:cubicBezTo>
                  <a:cubicBezTo>
                    <a:pt x="2282" y="7868"/>
                    <a:pt x="2753" y="7753"/>
                    <a:pt x="3033" y="7698"/>
                  </a:cubicBezTo>
                  <a:cubicBezTo>
                    <a:pt x="3211" y="7663"/>
                    <a:pt x="3521" y="7597"/>
                    <a:pt x="3721" y="7550"/>
                  </a:cubicBezTo>
                  <a:cubicBezTo>
                    <a:pt x="3922" y="7503"/>
                    <a:pt x="4164" y="7449"/>
                    <a:pt x="4261" y="7431"/>
                  </a:cubicBezTo>
                  <a:cubicBezTo>
                    <a:pt x="4357" y="7413"/>
                    <a:pt x="4610" y="7361"/>
                    <a:pt x="4826" y="7316"/>
                  </a:cubicBezTo>
                  <a:cubicBezTo>
                    <a:pt x="5293" y="7216"/>
                    <a:pt x="5804" y="7124"/>
                    <a:pt x="5884" y="7124"/>
                  </a:cubicBezTo>
                  <a:cubicBezTo>
                    <a:pt x="5889" y="7124"/>
                    <a:pt x="5893" y="7125"/>
                    <a:pt x="5894" y="7126"/>
                  </a:cubicBezTo>
                  <a:cubicBezTo>
                    <a:pt x="5899" y="7132"/>
                    <a:pt x="5849" y="7275"/>
                    <a:pt x="5784" y="7442"/>
                  </a:cubicBezTo>
                  <a:cubicBezTo>
                    <a:pt x="5718" y="7608"/>
                    <a:pt x="5663" y="7762"/>
                    <a:pt x="5663" y="7779"/>
                  </a:cubicBezTo>
                  <a:cubicBezTo>
                    <a:pt x="5663" y="7796"/>
                    <a:pt x="5632" y="7869"/>
                    <a:pt x="5596" y="7939"/>
                  </a:cubicBezTo>
                  <a:cubicBezTo>
                    <a:pt x="5560" y="8008"/>
                    <a:pt x="5530" y="8076"/>
                    <a:pt x="5530" y="8090"/>
                  </a:cubicBezTo>
                  <a:cubicBezTo>
                    <a:pt x="5530" y="8104"/>
                    <a:pt x="5482" y="8215"/>
                    <a:pt x="5424" y="8338"/>
                  </a:cubicBezTo>
                  <a:cubicBezTo>
                    <a:pt x="5366" y="8461"/>
                    <a:pt x="5298" y="8622"/>
                    <a:pt x="5272" y="8696"/>
                  </a:cubicBezTo>
                  <a:cubicBezTo>
                    <a:pt x="5247" y="8771"/>
                    <a:pt x="5209" y="8867"/>
                    <a:pt x="5188" y="8912"/>
                  </a:cubicBezTo>
                  <a:cubicBezTo>
                    <a:pt x="5167" y="8957"/>
                    <a:pt x="5096" y="9119"/>
                    <a:pt x="5031" y="9275"/>
                  </a:cubicBezTo>
                  <a:cubicBezTo>
                    <a:pt x="4857" y="9688"/>
                    <a:pt x="4687" y="10073"/>
                    <a:pt x="4503" y="10462"/>
                  </a:cubicBezTo>
                  <a:cubicBezTo>
                    <a:pt x="4416" y="10649"/>
                    <a:pt x="4343" y="10823"/>
                    <a:pt x="4343" y="10846"/>
                  </a:cubicBezTo>
                  <a:cubicBezTo>
                    <a:pt x="4343" y="10870"/>
                    <a:pt x="4332" y="10898"/>
                    <a:pt x="4319" y="10905"/>
                  </a:cubicBezTo>
                  <a:cubicBezTo>
                    <a:pt x="4303" y="10915"/>
                    <a:pt x="3726" y="12051"/>
                    <a:pt x="3585" y="12352"/>
                  </a:cubicBezTo>
                  <a:cubicBezTo>
                    <a:pt x="3542" y="12445"/>
                    <a:pt x="3530" y="12565"/>
                    <a:pt x="3558" y="12619"/>
                  </a:cubicBezTo>
                  <a:cubicBezTo>
                    <a:pt x="3576" y="12653"/>
                    <a:pt x="3613" y="12669"/>
                    <a:pt x="3664" y="12669"/>
                  </a:cubicBezTo>
                  <a:cubicBezTo>
                    <a:pt x="3923" y="12669"/>
                    <a:pt x="4534" y="12263"/>
                    <a:pt x="4786" y="11879"/>
                  </a:cubicBezTo>
                  <a:cubicBezTo>
                    <a:pt x="4951" y="11629"/>
                    <a:pt x="5441" y="10690"/>
                    <a:pt x="5546" y="10423"/>
                  </a:cubicBezTo>
                  <a:cubicBezTo>
                    <a:pt x="5640" y="10187"/>
                    <a:pt x="5724" y="9982"/>
                    <a:pt x="5758" y="9910"/>
                  </a:cubicBezTo>
                  <a:cubicBezTo>
                    <a:pt x="5795" y="9832"/>
                    <a:pt x="5840" y="9725"/>
                    <a:pt x="6051" y="9209"/>
                  </a:cubicBezTo>
                  <a:cubicBezTo>
                    <a:pt x="6107" y="9075"/>
                    <a:pt x="6161" y="8943"/>
                    <a:pt x="6175" y="8913"/>
                  </a:cubicBezTo>
                  <a:cubicBezTo>
                    <a:pt x="6225" y="8800"/>
                    <a:pt x="6288" y="8638"/>
                    <a:pt x="6329" y="8521"/>
                  </a:cubicBezTo>
                  <a:cubicBezTo>
                    <a:pt x="6370" y="8396"/>
                    <a:pt x="6412" y="8296"/>
                    <a:pt x="6565" y="7968"/>
                  </a:cubicBezTo>
                  <a:cubicBezTo>
                    <a:pt x="6687" y="7704"/>
                    <a:pt x="6833" y="7353"/>
                    <a:pt x="6905" y="7154"/>
                  </a:cubicBezTo>
                  <a:cubicBezTo>
                    <a:pt x="6938" y="7061"/>
                    <a:pt x="6978" y="6974"/>
                    <a:pt x="6994" y="6960"/>
                  </a:cubicBezTo>
                  <a:cubicBezTo>
                    <a:pt x="7010" y="6947"/>
                    <a:pt x="7096" y="6922"/>
                    <a:pt x="7186" y="6903"/>
                  </a:cubicBezTo>
                  <a:cubicBezTo>
                    <a:pt x="7275" y="6886"/>
                    <a:pt x="7426" y="6850"/>
                    <a:pt x="7523" y="6823"/>
                  </a:cubicBezTo>
                  <a:cubicBezTo>
                    <a:pt x="7620" y="6795"/>
                    <a:pt x="7852" y="6742"/>
                    <a:pt x="8039" y="6703"/>
                  </a:cubicBezTo>
                  <a:lnTo>
                    <a:pt x="8380" y="6630"/>
                  </a:lnTo>
                  <a:lnTo>
                    <a:pt x="8605" y="6676"/>
                  </a:lnTo>
                  <a:cubicBezTo>
                    <a:pt x="8867" y="6729"/>
                    <a:pt x="8929" y="6757"/>
                    <a:pt x="9152" y="6929"/>
                  </a:cubicBezTo>
                  <a:cubicBezTo>
                    <a:pt x="9355" y="7085"/>
                    <a:pt x="9825" y="7404"/>
                    <a:pt x="9997" y="7503"/>
                  </a:cubicBezTo>
                  <a:cubicBezTo>
                    <a:pt x="10153" y="7592"/>
                    <a:pt x="10475" y="7699"/>
                    <a:pt x="10678" y="7728"/>
                  </a:cubicBezTo>
                  <a:cubicBezTo>
                    <a:pt x="10779" y="7742"/>
                    <a:pt x="10932" y="7749"/>
                    <a:pt x="11088" y="7749"/>
                  </a:cubicBezTo>
                  <a:cubicBezTo>
                    <a:pt x="11285" y="7749"/>
                    <a:pt x="11485" y="7738"/>
                    <a:pt x="11590" y="7717"/>
                  </a:cubicBezTo>
                  <a:cubicBezTo>
                    <a:pt x="11682" y="7698"/>
                    <a:pt x="11839" y="7647"/>
                    <a:pt x="11934" y="7603"/>
                  </a:cubicBezTo>
                  <a:cubicBezTo>
                    <a:pt x="12029" y="7560"/>
                    <a:pt x="12115" y="7524"/>
                    <a:pt x="12121" y="7524"/>
                  </a:cubicBezTo>
                  <a:cubicBezTo>
                    <a:pt x="12158" y="7524"/>
                    <a:pt x="12761" y="7147"/>
                    <a:pt x="12902" y="7036"/>
                  </a:cubicBezTo>
                  <a:cubicBezTo>
                    <a:pt x="13118" y="6865"/>
                    <a:pt x="13200" y="6774"/>
                    <a:pt x="13252" y="6651"/>
                  </a:cubicBezTo>
                  <a:cubicBezTo>
                    <a:pt x="13311" y="6512"/>
                    <a:pt x="13338" y="6215"/>
                    <a:pt x="13295" y="6190"/>
                  </a:cubicBezTo>
                  <a:cubicBezTo>
                    <a:pt x="13274" y="6177"/>
                    <a:pt x="13273" y="6161"/>
                    <a:pt x="13290" y="6140"/>
                  </a:cubicBezTo>
                  <a:cubicBezTo>
                    <a:pt x="13358" y="6057"/>
                    <a:pt x="13121" y="5521"/>
                    <a:pt x="12920" y="5305"/>
                  </a:cubicBezTo>
                  <a:cubicBezTo>
                    <a:pt x="12659" y="5025"/>
                    <a:pt x="12588" y="4962"/>
                    <a:pt x="12494" y="4931"/>
                  </a:cubicBezTo>
                  <a:cubicBezTo>
                    <a:pt x="12409" y="4904"/>
                    <a:pt x="12206" y="4890"/>
                    <a:pt x="11977" y="4890"/>
                  </a:cubicBezTo>
                  <a:cubicBezTo>
                    <a:pt x="11720" y="4890"/>
                    <a:pt x="11432" y="4907"/>
                    <a:pt x="11243" y="4940"/>
                  </a:cubicBezTo>
                  <a:cubicBezTo>
                    <a:pt x="10811" y="5016"/>
                    <a:pt x="10665" y="5040"/>
                    <a:pt x="10447" y="5070"/>
                  </a:cubicBezTo>
                  <a:cubicBezTo>
                    <a:pt x="10171" y="5109"/>
                    <a:pt x="9705" y="5212"/>
                    <a:pt x="9168" y="5354"/>
                  </a:cubicBezTo>
                  <a:cubicBezTo>
                    <a:pt x="8909" y="5424"/>
                    <a:pt x="8635" y="5492"/>
                    <a:pt x="8560" y="5507"/>
                  </a:cubicBezTo>
                  <a:cubicBezTo>
                    <a:pt x="8487" y="5522"/>
                    <a:pt x="8329" y="5552"/>
                    <a:pt x="8210" y="5573"/>
                  </a:cubicBezTo>
                  <a:cubicBezTo>
                    <a:pt x="8093" y="5596"/>
                    <a:pt x="7912" y="5639"/>
                    <a:pt x="7811" y="5667"/>
                  </a:cubicBezTo>
                  <a:cubicBezTo>
                    <a:pt x="7725" y="5693"/>
                    <a:pt x="7646" y="5710"/>
                    <a:pt x="7621" y="5710"/>
                  </a:cubicBezTo>
                  <a:cubicBezTo>
                    <a:pt x="7617" y="5710"/>
                    <a:pt x="7614" y="5710"/>
                    <a:pt x="7613" y="5709"/>
                  </a:cubicBezTo>
                  <a:cubicBezTo>
                    <a:pt x="7605" y="5702"/>
                    <a:pt x="7648" y="5595"/>
                    <a:pt x="7709" y="5469"/>
                  </a:cubicBezTo>
                  <a:cubicBezTo>
                    <a:pt x="7771" y="5343"/>
                    <a:pt x="7820" y="5222"/>
                    <a:pt x="7820" y="5197"/>
                  </a:cubicBezTo>
                  <a:cubicBezTo>
                    <a:pt x="7820" y="5175"/>
                    <a:pt x="7833" y="5146"/>
                    <a:pt x="7847" y="5137"/>
                  </a:cubicBezTo>
                  <a:cubicBezTo>
                    <a:pt x="7862" y="5128"/>
                    <a:pt x="7894" y="5053"/>
                    <a:pt x="7917" y="4968"/>
                  </a:cubicBezTo>
                  <a:cubicBezTo>
                    <a:pt x="7941" y="4884"/>
                    <a:pt x="8003" y="4736"/>
                    <a:pt x="8052" y="4641"/>
                  </a:cubicBezTo>
                  <a:cubicBezTo>
                    <a:pt x="8178" y="4399"/>
                    <a:pt x="8515" y="3684"/>
                    <a:pt x="8581" y="3518"/>
                  </a:cubicBezTo>
                  <a:cubicBezTo>
                    <a:pt x="8611" y="3444"/>
                    <a:pt x="8657" y="3333"/>
                    <a:pt x="8685" y="3269"/>
                  </a:cubicBezTo>
                  <a:cubicBezTo>
                    <a:pt x="8714" y="3205"/>
                    <a:pt x="8747" y="3109"/>
                    <a:pt x="8761" y="3053"/>
                  </a:cubicBezTo>
                  <a:cubicBezTo>
                    <a:pt x="8774" y="2999"/>
                    <a:pt x="8853" y="2781"/>
                    <a:pt x="8935" y="2570"/>
                  </a:cubicBezTo>
                  <a:cubicBezTo>
                    <a:pt x="9085" y="2191"/>
                    <a:pt x="9126" y="2065"/>
                    <a:pt x="9223" y="1674"/>
                  </a:cubicBezTo>
                  <a:cubicBezTo>
                    <a:pt x="9282" y="1441"/>
                    <a:pt x="9292" y="1044"/>
                    <a:pt x="9242" y="927"/>
                  </a:cubicBezTo>
                  <a:cubicBezTo>
                    <a:pt x="9200" y="830"/>
                    <a:pt x="9061" y="667"/>
                    <a:pt x="8998" y="642"/>
                  </a:cubicBezTo>
                  <a:cubicBezTo>
                    <a:pt x="8973" y="631"/>
                    <a:pt x="8953" y="602"/>
                    <a:pt x="8953" y="571"/>
                  </a:cubicBezTo>
                  <a:cubicBezTo>
                    <a:pt x="8953" y="501"/>
                    <a:pt x="8578" y="176"/>
                    <a:pt x="8416" y="106"/>
                  </a:cubicBezTo>
                  <a:cubicBezTo>
                    <a:pt x="8363" y="83"/>
                    <a:pt x="8303" y="67"/>
                    <a:pt x="8268" y="67"/>
                  </a:cubicBezTo>
                  <a:cubicBezTo>
                    <a:pt x="8261" y="67"/>
                    <a:pt x="8255" y="68"/>
                    <a:pt x="8251" y="70"/>
                  </a:cubicBezTo>
                  <a:cubicBezTo>
                    <a:pt x="8244" y="72"/>
                    <a:pt x="8237" y="73"/>
                    <a:pt x="8231" y="73"/>
                  </a:cubicBezTo>
                  <a:cubicBezTo>
                    <a:pt x="8211" y="73"/>
                    <a:pt x="8195" y="62"/>
                    <a:pt x="8188" y="43"/>
                  </a:cubicBezTo>
                  <a:cubicBezTo>
                    <a:pt x="8175" y="9"/>
                    <a:pt x="8120" y="0"/>
                    <a:pt x="7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7"/>
            <p:cNvSpPr/>
            <p:nvPr/>
          </p:nvSpPr>
          <p:spPr>
            <a:xfrm>
              <a:off x="6090550" y="2500050"/>
              <a:ext cx="34175" cy="76050"/>
            </a:xfrm>
            <a:custGeom>
              <a:avLst/>
              <a:gdLst/>
              <a:ahLst/>
              <a:cxnLst/>
              <a:rect l="l" t="t" r="r" b="b"/>
              <a:pathLst>
                <a:path w="1367" h="3042" extrusionOk="0">
                  <a:moveTo>
                    <a:pt x="822" y="161"/>
                  </a:moveTo>
                  <a:cubicBezTo>
                    <a:pt x="871" y="161"/>
                    <a:pt x="916" y="188"/>
                    <a:pt x="1002" y="245"/>
                  </a:cubicBezTo>
                  <a:cubicBezTo>
                    <a:pt x="1076" y="294"/>
                    <a:pt x="1151" y="363"/>
                    <a:pt x="1170" y="400"/>
                  </a:cubicBezTo>
                  <a:cubicBezTo>
                    <a:pt x="1214" y="485"/>
                    <a:pt x="1197" y="662"/>
                    <a:pt x="1107" y="1060"/>
                  </a:cubicBezTo>
                  <a:cubicBezTo>
                    <a:pt x="1006" y="1503"/>
                    <a:pt x="1010" y="1489"/>
                    <a:pt x="779" y="2046"/>
                  </a:cubicBezTo>
                  <a:cubicBezTo>
                    <a:pt x="689" y="2262"/>
                    <a:pt x="596" y="2494"/>
                    <a:pt x="571" y="2566"/>
                  </a:cubicBezTo>
                  <a:cubicBezTo>
                    <a:pt x="547" y="2634"/>
                    <a:pt x="521" y="2684"/>
                    <a:pt x="513" y="2684"/>
                  </a:cubicBezTo>
                  <a:cubicBezTo>
                    <a:pt x="513" y="2684"/>
                    <a:pt x="512" y="2683"/>
                    <a:pt x="512" y="2683"/>
                  </a:cubicBezTo>
                  <a:cubicBezTo>
                    <a:pt x="496" y="2667"/>
                    <a:pt x="411" y="2326"/>
                    <a:pt x="341" y="2005"/>
                  </a:cubicBezTo>
                  <a:cubicBezTo>
                    <a:pt x="312" y="1871"/>
                    <a:pt x="282" y="1737"/>
                    <a:pt x="275" y="1707"/>
                  </a:cubicBezTo>
                  <a:cubicBezTo>
                    <a:pt x="114" y="1055"/>
                    <a:pt x="282" y="412"/>
                    <a:pt x="666" y="217"/>
                  </a:cubicBezTo>
                  <a:cubicBezTo>
                    <a:pt x="738" y="181"/>
                    <a:pt x="781" y="161"/>
                    <a:pt x="822" y="161"/>
                  </a:cubicBezTo>
                  <a:close/>
                  <a:moveTo>
                    <a:pt x="816" y="1"/>
                  </a:moveTo>
                  <a:cubicBezTo>
                    <a:pt x="749" y="1"/>
                    <a:pt x="681" y="17"/>
                    <a:pt x="611" y="50"/>
                  </a:cubicBezTo>
                  <a:cubicBezTo>
                    <a:pt x="381" y="158"/>
                    <a:pt x="183" y="426"/>
                    <a:pt x="85" y="764"/>
                  </a:cubicBezTo>
                  <a:cubicBezTo>
                    <a:pt x="0" y="1055"/>
                    <a:pt x="74" y="1740"/>
                    <a:pt x="264" y="2436"/>
                  </a:cubicBezTo>
                  <a:cubicBezTo>
                    <a:pt x="280" y="2495"/>
                    <a:pt x="313" y="2636"/>
                    <a:pt x="339" y="2749"/>
                  </a:cubicBezTo>
                  <a:cubicBezTo>
                    <a:pt x="388" y="2973"/>
                    <a:pt x="429" y="3042"/>
                    <a:pt x="509" y="3042"/>
                  </a:cubicBezTo>
                  <a:cubicBezTo>
                    <a:pt x="568" y="3042"/>
                    <a:pt x="664" y="2850"/>
                    <a:pt x="787" y="2488"/>
                  </a:cubicBezTo>
                  <a:cubicBezTo>
                    <a:pt x="826" y="2369"/>
                    <a:pt x="917" y="2136"/>
                    <a:pt x="991" y="1964"/>
                  </a:cubicBezTo>
                  <a:cubicBezTo>
                    <a:pt x="1182" y="1511"/>
                    <a:pt x="1367" y="799"/>
                    <a:pt x="1367" y="508"/>
                  </a:cubicBezTo>
                  <a:cubicBezTo>
                    <a:pt x="1367" y="349"/>
                    <a:pt x="1295" y="236"/>
                    <a:pt x="1112" y="107"/>
                  </a:cubicBezTo>
                  <a:cubicBezTo>
                    <a:pt x="1011" y="36"/>
                    <a:pt x="914"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7"/>
            <p:cNvSpPr/>
            <p:nvPr/>
          </p:nvSpPr>
          <p:spPr>
            <a:xfrm>
              <a:off x="6121900" y="2515425"/>
              <a:ext cx="16125" cy="34750"/>
            </a:xfrm>
            <a:custGeom>
              <a:avLst/>
              <a:gdLst/>
              <a:ahLst/>
              <a:cxnLst/>
              <a:rect l="l" t="t" r="r" b="b"/>
              <a:pathLst>
                <a:path w="645" h="1390" extrusionOk="0">
                  <a:moveTo>
                    <a:pt x="567" y="1"/>
                  </a:moveTo>
                  <a:cubicBezTo>
                    <a:pt x="529" y="1"/>
                    <a:pt x="497" y="42"/>
                    <a:pt x="449" y="152"/>
                  </a:cubicBezTo>
                  <a:cubicBezTo>
                    <a:pt x="413" y="234"/>
                    <a:pt x="382" y="316"/>
                    <a:pt x="382" y="332"/>
                  </a:cubicBezTo>
                  <a:cubicBezTo>
                    <a:pt x="382" y="347"/>
                    <a:pt x="295" y="570"/>
                    <a:pt x="188" y="830"/>
                  </a:cubicBezTo>
                  <a:cubicBezTo>
                    <a:pt x="38" y="1194"/>
                    <a:pt x="0" y="1310"/>
                    <a:pt x="23" y="1345"/>
                  </a:cubicBezTo>
                  <a:cubicBezTo>
                    <a:pt x="39" y="1370"/>
                    <a:pt x="68" y="1390"/>
                    <a:pt x="89" y="1390"/>
                  </a:cubicBezTo>
                  <a:cubicBezTo>
                    <a:pt x="133" y="1390"/>
                    <a:pt x="356" y="884"/>
                    <a:pt x="511" y="432"/>
                  </a:cubicBezTo>
                  <a:cubicBezTo>
                    <a:pt x="635" y="72"/>
                    <a:pt x="645" y="1"/>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7"/>
            <p:cNvSpPr/>
            <p:nvPr/>
          </p:nvSpPr>
          <p:spPr>
            <a:xfrm>
              <a:off x="6113800" y="2557250"/>
              <a:ext cx="10275" cy="14100"/>
            </a:xfrm>
            <a:custGeom>
              <a:avLst/>
              <a:gdLst/>
              <a:ahLst/>
              <a:cxnLst/>
              <a:rect l="l" t="t" r="r" b="b"/>
              <a:pathLst>
                <a:path w="411" h="564" extrusionOk="0">
                  <a:moveTo>
                    <a:pt x="351" y="1"/>
                  </a:moveTo>
                  <a:cubicBezTo>
                    <a:pt x="315" y="1"/>
                    <a:pt x="274" y="11"/>
                    <a:pt x="254" y="31"/>
                  </a:cubicBezTo>
                  <a:cubicBezTo>
                    <a:pt x="236" y="48"/>
                    <a:pt x="221" y="77"/>
                    <a:pt x="221" y="92"/>
                  </a:cubicBezTo>
                  <a:cubicBezTo>
                    <a:pt x="221" y="108"/>
                    <a:pt x="175" y="197"/>
                    <a:pt x="117" y="292"/>
                  </a:cubicBezTo>
                  <a:cubicBezTo>
                    <a:pt x="11" y="469"/>
                    <a:pt x="1" y="564"/>
                    <a:pt x="87" y="564"/>
                  </a:cubicBezTo>
                  <a:cubicBezTo>
                    <a:pt x="114" y="564"/>
                    <a:pt x="162" y="529"/>
                    <a:pt x="193" y="485"/>
                  </a:cubicBezTo>
                  <a:cubicBezTo>
                    <a:pt x="256" y="397"/>
                    <a:pt x="411" y="71"/>
                    <a:pt x="411" y="28"/>
                  </a:cubicBezTo>
                  <a:cubicBezTo>
                    <a:pt x="411" y="10"/>
                    <a:pt x="383"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7"/>
            <p:cNvSpPr/>
            <p:nvPr/>
          </p:nvSpPr>
          <p:spPr>
            <a:xfrm>
              <a:off x="6179675" y="2607900"/>
              <a:ext cx="38400" cy="7275"/>
            </a:xfrm>
            <a:custGeom>
              <a:avLst/>
              <a:gdLst/>
              <a:ahLst/>
              <a:cxnLst/>
              <a:rect l="l" t="t" r="r" b="b"/>
              <a:pathLst>
                <a:path w="1536" h="291" extrusionOk="0">
                  <a:moveTo>
                    <a:pt x="1424" y="1"/>
                  </a:moveTo>
                  <a:cubicBezTo>
                    <a:pt x="1384" y="1"/>
                    <a:pt x="1307" y="11"/>
                    <a:pt x="1107" y="38"/>
                  </a:cubicBezTo>
                  <a:cubicBezTo>
                    <a:pt x="842" y="73"/>
                    <a:pt x="654" y="91"/>
                    <a:pt x="315" y="116"/>
                  </a:cubicBezTo>
                  <a:cubicBezTo>
                    <a:pt x="125" y="130"/>
                    <a:pt x="0" y="178"/>
                    <a:pt x="0" y="239"/>
                  </a:cubicBezTo>
                  <a:cubicBezTo>
                    <a:pt x="0" y="260"/>
                    <a:pt x="23" y="281"/>
                    <a:pt x="54" y="288"/>
                  </a:cubicBezTo>
                  <a:cubicBezTo>
                    <a:pt x="62" y="289"/>
                    <a:pt x="77" y="290"/>
                    <a:pt x="98" y="290"/>
                  </a:cubicBezTo>
                  <a:cubicBezTo>
                    <a:pt x="344" y="290"/>
                    <a:pt x="1373" y="182"/>
                    <a:pt x="1482" y="140"/>
                  </a:cubicBezTo>
                  <a:cubicBezTo>
                    <a:pt x="1535" y="120"/>
                    <a:pt x="1535" y="33"/>
                    <a:pt x="1482" y="13"/>
                  </a:cubicBezTo>
                  <a:cubicBezTo>
                    <a:pt x="1462" y="5"/>
                    <a:pt x="1451"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7"/>
            <p:cNvSpPr/>
            <p:nvPr/>
          </p:nvSpPr>
          <p:spPr>
            <a:xfrm>
              <a:off x="6140250" y="2613325"/>
              <a:ext cx="33675" cy="10025"/>
            </a:xfrm>
            <a:custGeom>
              <a:avLst/>
              <a:gdLst/>
              <a:ahLst/>
              <a:cxnLst/>
              <a:rect l="l" t="t" r="r" b="b"/>
              <a:pathLst>
                <a:path w="1347" h="401" extrusionOk="0">
                  <a:moveTo>
                    <a:pt x="1254" y="0"/>
                  </a:moveTo>
                  <a:cubicBezTo>
                    <a:pt x="1200" y="0"/>
                    <a:pt x="1111" y="17"/>
                    <a:pt x="970" y="51"/>
                  </a:cubicBezTo>
                  <a:cubicBezTo>
                    <a:pt x="858" y="78"/>
                    <a:pt x="630" y="133"/>
                    <a:pt x="458" y="171"/>
                  </a:cubicBezTo>
                  <a:cubicBezTo>
                    <a:pt x="85" y="257"/>
                    <a:pt x="0" y="286"/>
                    <a:pt x="0" y="335"/>
                  </a:cubicBezTo>
                  <a:cubicBezTo>
                    <a:pt x="0" y="379"/>
                    <a:pt x="27" y="401"/>
                    <a:pt x="96" y="401"/>
                  </a:cubicBezTo>
                  <a:cubicBezTo>
                    <a:pt x="159" y="401"/>
                    <a:pt x="258" y="383"/>
                    <a:pt x="405" y="347"/>
                  </a:cubicBezTo>
                  <a:cubicBezTo>
                    <a:pt x="575" y="306"/>
                    <a:pt x="792" y="258"/>
                    <a:pt x="888" y="239"/>
                  </a:cubicBezTo>
                  <a:cubicBezTo>
                    <a:pt x="983" y="221"/>
                    <a:pt x="1076" y="198"/>
                    <a:pt x="1091" y="187"/>
                  </a:cubicBezTo>
                  <a:cubicBezTo>
                    <a:pt x="1119" y="170"/>
                    <a:pt x="1133" y="167"/>
                    <a:pt x="1217" y="159"/>
                  </a:cubicBezTo>
                  <a:cubicBezTo>
                    <a:pt x="1281" y="154"/>
                    <a:pt x="1346" y="81"/>
                    <a:pt x="1328" y="34"/>
                  </a:cubicBezTo>
                  <a:cubicBezTo>
                    <a:pt x="1320" y="12"/>
                    <a:pt x="1299" y="0"/>
                    <a:pt x="1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7"/>
            <p:cNvSpPr/>
            <p:nvPr/>
          </p:nvSpPr>
          <p:spPr>
            <a:xfrm>
              <a:off x="6145750" y="2619025"/>
              <a:ext cx="79450" cy="31250"/>
            </a:xfrm>
            <a:custGeom>
              <a:avLst/>
              <a:gdLst/>
              <a:ahLst/>
              <a:cxnLst/>
              <a:rect l="l" t="t" r="r" b="b"/>
              <a:pathLst>
                <a:path w="3178" h="1250" extrusionOk="0">
                  <a:moveTo>
                    <a:pt x="2263" y="172"/>
                  </a:moveTo>
                  <a:cubicBezTo>
                    <a:pt x="2407" y="172"/>
                    <a:pt x="2578" y="178"/>
                    <a:pt x="2638" y="188"/>
                  </a:cubicBezTo>
                  <a:cubicBezTo>
                    <a:pt x="2779" y="211"/>
                    <a:pt x="2845" y="276"/>
                    <a:pt x="2907" y="448"/>
                  </a:cubicBezTo>
                  <a:cubicBezTo>
                    <a:pt x="2957" y="592"/>
                    <a:pt x="2959" y="608"/>
                    <a:pt x="2918" y="687"/>
                  </a:cubicBezTo>
                  <a:cubicBezTo>
                    <a:pt x="2856" y="808"/>
                    <a:pt x="2753" y="896"/>
                    <a:pt x="2585" y="975"/>
                  </a:cubicBezTo>
                  <a:cubicBezTo>
                    <a:pt x="2452" y="1036"/>
                    <a:pt x="2400" y="1043"/>
                    <a:pt x="2124" y="1043"/>
                  </a:cubicBezTo>
                  <a:cubicBezTo>
                    <a:pt x="1853" y="1043"/>
                    <a:pt x="1787" y="1035"/>
                    <a:pt x="1599" y="970"/>
                  </a:cubicBezTo>
                  <a:cubicBezTo>
                    <a:pt x="1480" y="928"/>
                    <a:pt x="1345" y="878"/>
                    <a:pt x="1302" y="858"/>
                  </a:cubicBezTo>
                  <a:cubicBezTo>
                    <a:pt x="1257" y="837"/>
                    <a:pt x="1052" y="746"/>
                    <a:pt x="843" y="656"/>
                  </a:cubicBezTo>
                  <a:cubicBezTo>
                    <a:pt x="635" y="566"/>
                    <a:pt x="456" y="480"/>
                    <a:pt x="443" y="468"/>
                  </a:cubicBezTo>
                  <a:cubicBezTo>
                    <a:pt x="430" y="454"/>
                    <a:pt x="464" y="436"/>
                    <a:pt x="524" y="426"/>
                  </a:cubicBezTo>
                  <a:cubicBezTo>
                    <a:pt x="581" y="417"/>
                    <a:pt x="802" y="374"/>
                    <a:pt x="1017" y="329"/>
                  </a:cubicBezTo>
                  <a:cubicBezTo>
                    <a:pt x="1552" y="218"/>
                    <a:pt x="1517" y="223"/>
                    <a:pt x="1788" y="207"/>
                  </a:cubicBezTo>
                  <a:cubicBezTo>
                    <a:pt x="1921" y="199"/>
                    <a:pt x="2034" y="189"/>
                    <a:pt x="2040" y="183"/>
                  </a:cubicBezTo>
                  <a:cubicBezTo>
                    <a:pt x="2047" y="176"/>
                    <a:pt x="2146" y="172"/>
                    <a:pt x="2263" y="172"/>
                  </a:cubicBezTo>
                  <a:close/>
                  <a:moveTo>
                    <a:pt x="2386" y="1"/>
                  </a:moveTo>
                  <a:cubicBezTo>
                    <a:pt x="2254" y="1"/>
                    <a:pt x="2092" y="10"/>
                    <a:pt x="1893" y="26"/>
                  </a:cubicBezTo>
                  <a:cubicBezTo>
                    <a:pt x="1688" y="44"/>
                    <a:pt x="1397" y="84"/>
                    <a:pt x="1249" y="115"/>
                  </a:cubicBezTo>
                  <a:cubicBezTo>
                    <a:pt x="1100" y="147"/>
                    <a:pt x="901" y="185"/>
                    <a:pt x="805" y="198"/>
                  </a:cubicBezTo>
                  <a:cubicBezTo>
                    <a:pt x="181" y="290"/>
                    <a:pt x="0" y="353"/>
                    <a:pt x="65" y="458"/>
                  </a:cubicBezTo>
                  <a:cubicBezTo>
                    <a:pt x="98" y="513"/>
                    <a:pt x="75" y="500"/>
                    <a:pt x="520" y="705"/>
                  </a:cubicBezTo>
                  <a:cubicBezTo>
                    <a:pt x="1396" y="1110"/>
                    <a:pt x="1818" y="1250"/>
                    <a:pt x="2163" y="1250"/>
                  </a:cubicBezTo>
                  <a:cubicBezTo>
                    <a:pt x="2407" y="1250"/>
                    <a:pt x="2751" y="1125"/>
                    <a:pt x="2921" y="976"/>
                  </a:cubicBezTo>
                  <a:cubicBezTo>
                    <a:pt x="3140" y="783"/>
                    <a:pt x="3178" y="556"/>
                    <a:pt x="3032" y="291"/>
                  </a:cubicBezTo>
                  <a:cubicBezTo>
                    <a:pt x="2917" y="80"/>
                    <a:pt x="2775" y="1"/>
                    <a:pt x="2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7"/>
            <p:cNvSpPr/>
            <p:nvPr/>
          </p:nvSpPr>
          <p:spPr>
            <a:xfrm>
              <a:off x="6080200" y="2631825"/>
              <a:ext cx="9900" cy="8275"/>
            </a:xfrm>
            <a:custGeom>
              <a:avLst/>
              <a:gdLst/>
              <a:ahLst/>
              <a:cxnLst/>
              <a:rect l="l" t="t" r="r" b="b"/>
              <a:pathLst>
                <a:path w="396" h="331" extrusionOk="0">
                  <a:moveTo>
                    <a:pt x="215" y="0"/>
                  </a:moveTo>
                  <a:cubicBezTo>
                    <a:pt x="184" y="0"/>
                    <a:pt x="151" y="9"/>
                    <a:pt x="116" y="27"/>
                  </a:cubicBezTo>
                  <a:cubicBezTo>
                    <a:pt x="27" y="74"/>
                    <a:pt x="1" y="111"/>
                    <a:pt x="1" y="191"/>
                  </a:cubicBezTo>
                  <a:cubicBezTo>
                    <a:pt x="0" y="279"/>
                    <a:pt x="70" y="331"/>
                    <a:pt x="153" y="331"/>
                  </a:cubicBezTo>
                  <a:cubicBezTo>
                    <a:pt x="204" y="331"/>
                    <a:pt x="260" y="311"/>
                    <a:pt x="306" y="268"/>
                  </a:cubicBezTo>
                  <a:cubicBezTo>
                    <a:pt x="389" y="192"/>
                    <a:pt x="395" y="152"/>
                    <a:pt x="340" y="72"/>
                  </a:cubicBezTo>
                  <a:cubicBezTo>
                    <a:pt x="306" y="24"/>
                    <a:pt x="264"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5" name="Google Shape;2215;p77"/>
          <p:cNvGrpSpPr/>
          <p:nvPr/>
        </p:nvGrpSpPr>
        <p:grpSpPr>
          <a:xfrm>
            <a:off x="7586800" y="3865841"/>
            <a:ext cx="395823" cy="325965"/>
            <a:chOff x="6441550" y="2480732"/>
            <a:chExt cx="253700" cy="208925"/>
          </a:xfrm>
        </p:grpSpPr>
        <p:sp>
          <p:nvSpPr>
            <p:cNvPr id="2216" name="Google Shape;2216;p77"/>
            <p:cNvSpPr/>
            <p:nvPr/>
          </p:nvSpPr>
          <p:spPr>
            <a:xfrm>
              <a:off x="6450150" y="2496032"/>
              <a:ext cx="234200" cy="178350"/>
            </a:xfrm>
            <a:custGeom>
              <a:avLst/>
              <a:gdLst/>
              <a:ahLst/>
              <a:cxnLst/>
              <a:rect l="l" t="t" r="r" b="b"/>
              <a:pathLst>
                <a:path w="9368" h="7134" extrusionOk="0">
                  <a:moveTo>
                    <a:pt x="4659" y="0"/>
                  </a:moveTo>
                  <a:cubicBezTo>
                    <a:pt x="4607" y="0"/>
                    <a:pt x="4541" y="13"/>
                    <a:pt x="4450" y="37"/>
                  </a:cubicBezTo>
                  <a:cubicBezTo>
                    <a:pt x="3877" y="190"/>
                    <a:pt x="3484" y="1286"/>
                    <a:pt x="3251" y="1912"/>
                  </a:cubicBezTo>
                  <a:cubicBezTo>
                    <a:pt x="3320" y="1989"/>
                    <a:pt x="3277" y="2134"/>
                    <a:pt x="3165" y="2176"/>
                  </a:cubicBezTo>
                  <a:lnTo>
                    <a:pt x="3168" y="2185"/>
                  </a:lnTo>
                  <a:cubicBezTo>
                    <a:pt x="3113" y="2194"/>
                    <a:pt x="3054" y="2199"/>
                    <a:pt x="2997" y="2208"/>
                  </a:cubicBezTo>
                  <a:cubicBezTo>
                    <a:pt x="2928" y="2224"/>
                    <a:pt x="2859" y="2242"/>
                    <a:pt x="2789" y="2262"/>
                  </a:cubicBezTo>
                  <a:cubicBezTo>
                    <a:pt x="2774" y="2272"/>
                    <a:pt x="2758" y="2277"/>
                    <a:pt x="2742" y="2277"/>
                  </a:cubicBezTo>
                  <a:cubicBezTo>
                    <a:pt x="2715" y="2277"/>
                    <a:pt x="2691" y="2262"/>
                    <a:pt x="2674" y="2240"/>
                  </a:cubicBezTo>
                  <a:cubicBezTo>
                    <a:pt x="2334" y="2266"/>
                    <a:pt x="1995" y="2268"/>
                    <a:pt x="1658" y="2272"/>
                  </a:cubicBezTo>
                  <a:cubicBezTo>
                    <a:pt x="1653" y="2272"/>
                    <a:pt x="1647" y="2272"/>
                    <a:pt x="1641" y="2272"/>
                  </a:cubicBezTo>
                  <a:cubicBezTo>
                    <a:pt x="1500" y="2272"/>
                    <a:pt x="1246" y="2244"/>
                    <a:pt x="999" y="2244"/>
                  </a:cubicBezTo>
                  <a:cubicBezTo>
                    <a:pt x="731" y="2244"/>
                    <a:pt x="469" y="2277"/>
                    <a:pt x="366" y="2418"/>
                  </a:cubicBezTo>
                  <a:cubicBezTo>
                    <a:pt x="0" y="2908"/>
                    <a:pt x="2213" y="3958"/>
                    <a:pt x="2559" y="4145"/>
                  </a:cubicBezTo>
                  <a:cubicBezTo>
                    <a:pt x="2583" y="4161"/>
                    <a:pt x="2605" y="4177"/>
                    <a:pt x="2621" y="4198"/>
                  </a:cubicBezTo>
                  <a:cubicBezTo>
                    <a:pt x="2684" y="4214"/>
                    <a:pt x="2732" y="4270"/>
                    <a:pt x="2706" y="4346"/>
                  </a:cubicBezTo>
                  <a:cubicBezTo>
                    <a:pt x="2554" y="4801"/>
                    <a:pt x="2408" y="5258"/>
                    <a:pt x="2295" y="5725"/>
                  </a:cubicBezTo>
                  <a:cubicBezTo>
                    <a:pt x="2237" y="5970"/>
                    <a:pt x="2191" y="6212"/>
                    <a:pt x="2161" y="6461"/>
                  </a:cubicBezTo>
                  <a:cubicBezTo>
                    <a:pt x="2127" y="6731"/>
                    <a:pt x="1993" y="7041"/>
                    <a:pt x="2272" y="7123"/>
                  </a:cubicBezTo>
                  <a:cubicBezTo>
                    <a:pt x="2295" y="7130"/>
                    <a:pt x="2320" y="7133"/>
                    <a:pt x="2345" y="7133"/>
                  </a:cubicBezTo>
                  <a:cubicBezTo>
                    <a:pt x="2715" y="7133"/>
                    <a:pt x="3335" y="6449"/>
                    <a:pt x="3602" y="6214"/>
                  </a:cubicBezTo>
                  <a:cubicBezTo>
                    <a:pt x="3939" y="5918"/>
                    <a:pt x="4255" y="5606"/>
                    <a:pt x="4577" y="5298"/>
                  </a:cubicBezTo>
                  <a:cubicBezTo>
                    <a:pt x="4624" y="5252"/>
                    <a:pt x="4676" y="5232"/>
                    <a:pt x="4726" y="5232"/>
                  </a:cubicBezTo>
                  <a:cubicBezTo>
                    <a:pt x="4823" y="5232"/>
                    <a:pt x="4912" y="5304"/>
                    <a:pt x="4943" y="5395"/>
                  </a:cubicBezTo>
                  <a:cubicBezTo>
                    <a:pt x="5748" y="6083"/>
                    <a:pt x="6641" y="6590"/>
                    <a:pt x="7652" y="6886"/>
                  </a:cubicBezTo>
                  <a:cubicBezTo>
                    <a:pt x="7611" y="6433"/>
                    <a:pt x="7534" y="5990"/>
                    <a:pt x="7408" y="5552"/>
                  </a:cubicBezTo>
                  <a:cubicBezTo>
                    <a:pt x="7269" y="5069"/>
                    <a:pt x="7001" y="4628"/>
                    <a:pt x="6887" y="4143"/>
                  </a:cubicBezTo>
                  <a:cubicBezTo>
                    <a:pt x="6863" y="4039"/>
                    <a:pt x="6937" y="3942"/>
                    <a:pt x="7024" y="3914"/>
                  </a:cubicBezTo>
                  <a:cubicBezTo>
                    <a:pt x="7026" y="3866"/>
                    <a:pt x="7050" y="3815"/>
                    <a:pt x="7107" y="3781"/>
                  </a:cubicBezTo>
                  <a:cubicBezTo>
                    <a:pt x="7386" y="3602"/>
                    <a:pt x="9368" y="2256"/>
                    <a:pt x="9139" y="1904"/>
                  </a:cubicBezTo>
                  <a:cubicBezTo>
                    <a:pt x="9087" y="1823"/>
                    <a:pt x="8893" y="1797"/>
                    <a:pt x="8659" y="1797"/>
                  </a:cubicBezTo>
                  <a:cubicBezTo>
                    <a:pt x="8282" y="1797"/>
                    <a:pt x="7801" y="1864"/>
                    <a:pt x="7633" y="1875"/>
                  </a:cubicBezTo>
                  <a:cubicBezTo>
                    <a:pt x="7146" y="1908"/>
                    <a:pt x="6661" y="1988"/>
                    <a:pt x="6177" y="2002"/>
                  </a:cubicBezTo>
                  <a:cubicBezTo>
                    <a:pt x="6173" y="2002"/>
                    <a:pt x="6170" y="2002"/>
                    <a:pt x="6166" y="2002"/>
                  </a:cubicBezTo>
                  <a:cubicBezTo>
                    <a:pt x="6063" y="2002"/>
                    <a:pt x="6000" y="1931"/>
                    <a:pt x="5976" y="1848"/>
                  </a:cubicBezTo>
                  <a:cubicBezTo>
                    <a:pt x="5937" y="1836"/>
                    <a:pt x="5899" y="1815"/>
                    <a:pt x="5874" y="1781"/>
                  </a:cubicBezTo>
                  <a:cubicBezTo>
                    <a:pt x="5664" y="1476"/>
                    <a:pt x="5549" y="1118"/>
                    <a:pt x="5354" y="802"/>
                  </a:cubicBezTo>
                  <a:cubicBezTo>
                    <a:pt x="5241" y="617"/>
                    <a:pt x="5117" y="437"/>
                    <a:pt x="4980" y="270"/>
                  </a:cubicBezTo>
                  <a:cubicBezTo>
                    <a:pt x="4832" y="88"/>
                    <a:pt x="4795" y="0"/>
                    <a:pt x="4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7"/>
            <p:cNvSpPr/>
            <p:nvPr/>
          </p:nvSpPr>
          <p:spPr>
            <a:xfrm>
              <a:off x="6441550" y="2480732"/>
              <a:ext cx="253700" cy="208925"/>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77"/>
          <p:cNvGrpSpPr/>
          <p:nvPr/>
        </p:nvGrpSpPr>
        <p:grpSpPr>
          <a:xfrm>
            <a:off x="713184" y="4691184"/>
            <a:ext cx="7726459" cy="369843"/>
            <a:chOff x="713184" y="4691184"/>
            <a:chExt cx="7726459" cy="369843"/>
          </a:xfrm>
        </p:grpSpPr>
        <p:sp>
          <p:nvSpPr>
            <p:cNvPr id="2219" name="Google Shape;2219;p77"/>
            <p:cNvSpPr/>
            <p:nvPr/>
          </p:nvSpPr>
          <p:spPr>
            <a:xfrm>
              <a:off x="713184" y="4691184"/>
              <a:ext cx="7726459" cy="369843"/>
            </a:xfrm>
            <a:custGeom>
              <a:avLst/>
              <a:gdLst/>
              <a:ahLst/>
              <a:cxnLst/>
              <a:rect l="l" t="t" r="r" b="b"/>
              <a:pathLst>
                <a:path w="327323" h="15668" extrusionOk="0">
                  <a:moveTo>
                    <a:pt x="0" y="0"/>
                  </a:moveTo>
                  <a:lnTo>
                    <a:pt x="135" y="14315"/>
                  </a:lnTo>
                  <a:lnTo>
                    <a:pt x="327323" y="15668"/>
                  </a:lnTo>
                  <a:lnTo>
                    <a:pt x="323601" y="780"/>
                  </a:lnTo>
                  <a:close/>
                </a:path>
              </a:pathLst>
            </a:custGeom>
            <a:solidFill>
              <a:schemeClr val="accent2"/>
            </a:solidFill>
            <a:ln w="19050" cap="flat" cmpd="sng">
              <a:solidFill>
                <a:schemeClr val="dk1"/>
              </a:solidFill>
              <a:prstDash val="solid"/>
              <a:round/>
              <a:headEnd type="none" w="med" len="med"/>
              <a:tailEnd type="none" w="med" len="med"/>
            </a:ln>
          </p:spPr>
        </p:sp>
        <p:sp>
          <p:nvSpPr>
            <p:cNvPr id="2220" name="Google Shape;2220;p77">
              <a:hlinkClick r:id="" action="ppaction://hlinkshowjump?jump=nextslide"/>
            </p:cNvPr>
            <p:cNvSpPr/>
            <p:nvPr/>
          </p:nvSpPr>
          <p:spPr>
            <a:xfrm>
              <a:off x="7976332"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7">
              <a:hlinkClick r:id="" action="ppaction://hlinkshowjump?jump=previousslide"/>
            </p:cNvPr>
            <p:cNvSpPr/>
            <p:nvPr/>
          </p:nvSpPr>
          <p:spPr>
            <a:xfrm flipH="1">
              <a:off x="833551"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7">
              <a:hlinkClick r:id="rId3" action="ppaction://hlinksldjump"/>
            </p:cNvPr>
            <p:cNvSpPr/>
            <p:nvPr/>
          </p:nvSpPr>
          <p:spPr>
            <a:xfrm>
              <a:off x="4405006" y="4772876"/>
              <a:ext cx="235934" cy="204890"/>
            </a:xfrm>
            <a:custGeom>
              <a:avLst/>
              <a:gdLst/>
              <a:ahLst/>
              <a:cxnLst/>
              <a:rect l="l" t="t" r="r" b="b"/>
              <a:pathLst>
                <a:path w="12654" h="10989" extrusionOk="0">
                  <a:moveTo>
                    <a:pt x="1965" y="10656"/>
                  </a:moveTo>
                  <a:lnTo>
                    <a:pt x="2298" y="5428"/>
                  </a:lnTo>
                  <a:lnTo>
                    <a:pt x="0" y="5395"/>
                  </a:lnTo>
                  <a:lnTo>
                    <a:pt x="6593" y="0"/>
                  </a:lnTo>
                  <a:lnTo>
                    <a:pt x="12654" y="5595"/>
                  </a:lnTo>
                  <a:lnTo>
                    <a:pt x="10622" y="5528"/>
                  </a:lnTo>
                  <a:lnTo>
                    <a:pt x="10789" y="10889"/>
                  </a:lnTo>
                  <a:lnTo>
                    <a:pt x="7859" y="10889"/>
                  </a:lnTo>
                  <a:lnTo>
                    <a:pt x="7859" y="8026"/>
                  </a:lnTo>
                  <a:lnTo>
                    <a:pt x="5927" y="7959"/>
                  </a:lnTo>
                  <a:lnTo>
                    <a:pt x="5894" y="10989"/>
                  </a:lnTo>
                  <a:close/>
                </a:path>
              </a:pathLst>
            </a:custGeom>
            <a:noFill/>
            <a:ln w="19050" cap="flat" cmpd="sng">
              <a:solidFill>
                <a:schemeClr val="dk1"/>
              </a:solidFill>
              <a:prstDash val="solid"/>
              <a:round/>
              <a:headEnd type="none" w="med" len="med"/>
              <a:tailEnd type="none" w="med" len="med"/>
            </a:ln>
          </p:spPr>
        </p:sp>
      </p:grpSp>
      <p:sp>
        <p:nvSpPr>
          <p:cNvPr id="78" name="Google Shape;3683;gefe18cfe64_0_117">
            <a:extLst>
              <a:ext uri="{FF2B5EF4-FFF2-40B4-BE49-F238E27FC236}">
                <a16:creationId xmlns:a16="http://schemas.microsoft.com/office/drawing/2014/main" id="{99D4DD91-F9FA-4F1A-95E5-2636B66A41A9}"/>
              </a:ext>
            </a:extLst>
          </p:cNvPr>
          <p:cNvSpPr txBox="1">
            <a:spLocks/>
          </p:cNvSpPr>
          <p:nvPr/>
        </p:nvSpPr>
        <p:spPr>
          <a:xfrm>
            <a:off x="118500" y="1464276"/>
            <a:ext cx="9025500" cy="54507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100"/>
              <a:buFont typeface="Gloria Hallelujah"/>
              <a:buNone/>
              <a:defRPr sz="2000" b="0" i="0" u="none" strike="noStrike" cap="none">
                <a:solidFill>
                  <a:schemeClr val="dk1"/>
                </a:solidFill>
                <a:latin typeface="Gloria Hallelujah"/>
                <a:ea typeface="Gloria Hallelujah"/>
                <a:cs typeface="Gloria Hallelujah"/>
                <a:sym typeface="Gloria Hallelujah"/>
              </a:defRPr>
            </a:lvl1pPr>
            <a:lvl2pPr marL="914400" marR="0" lvl="1" indent="-304800" algn="ctr" rtl="0">
              <a:lnSpc>
                <a:spcPct val="100000"/>
              </a:lnSpc>
              <a:spcBef>
                <a:spcPts val="0"/>
              </a:spcBef>
              <a:spcAft>
                <a:spcPts val="0"/>
              </a:spcAft>
              <a:buClr>
                <a:schemeClr val="dk1"/>
              </a:buClr>
              <a:buSzPts val="2100"/>
              <a:buFont typeface="Gloria Hallelujah"/>
              <a:buNone/>
              <a:defRPr sz="2100" b="0" i="0" u="none" strike="noStrike" cap="none">
                <a:solidFill>
                  <a:schemeClr val="dk1"/>
                </a:solidFill>
                <a:latin typeface="Gloria Hallelujah"/>
                <a:ea typeface="Gloria Hallelujah"/>
                <a:cs typeface="Gloria Hallelujah"/>
                <a:sym typeface="Gloria Hallelujah"/>
              </a:defRPr>
            </a:lvl2pPr>
            <a:lvl3pPr marL="1371600" marR="0" lvl="2" indent="-304800" algn="ctr" rtl="0">
              <a:lnSpc>
                <a:spcPct val="100000"/>
              </a:lnSpc>
              <a:spcBef>
                <a:spcPts val="0"/>
              </a:spcBef>
              <a:spcAft>
                <a:spcPts val="0"/>
              </a:spcAft>
              <a:buClr>
                <a:schemeClr val="dk1"/>
              </a:buClr>
              <a:buSzPts val="2100"/>
              <a:buFont typeface="Gloria Hallelujah"/>
              <a:buNone/>
              <a:defRPr sz="2100" b="0" i="0" u="none" strike="noStrike" cap="none">
                <a:solidFill>
                  <a:schemeClr val="dk1"/>
                </a:solidFill>
                <a:latin typeface="Gloria Hallelujah"/>
                <a:ea typeface="Gloria Hallelujah"/>
                <a:cs typeface="Gloria Hallelujah"/>
                <a:sym typeface="Gloria Hallelujah"/>
              </a:defRPr>
            </a:lvl3pPr>
            <a:lvl4pPr marL="1828800" marR="0" lvl="3" indent="-304800" algn="ctr" rtl="0">
              <a:lnSpc>
                <a:spcPct val="100000"/>
              </a:lnSpc>
              <a:spcBef>
                <a:spcPts val="0"/>
              </a:spcBef>
              <a:spcAft>
                <a:spcPts val="0"/>
              </a:spcAft>
              <a:buClr>
                <a:schemeClr val="dk1"/>
              </a:buClr>
              <a:buSzPts val="2100"/>
              <a:buFont typeface="Gloria Hallelujah"/>
              <a:buNone/>
              <a:defRPr sz="2100" b="0" i="0" u="none" strike="noStrike" cap="none">
                <a:solidFill>
                  <a:schemeClr val="dk1"/>
                </a:solidFill>
                <a:latin typeface="Gloria Hallelujah"/>
                <a:ea typeface="Gloria Hallelujah"/>
                <a:cs typeface="Gloria Hallelujah"/>
                <a:sym typeface="Gloria Hallelujah"/>
              </a:defRPr>
            </a:lvl4pPr>
            <a:lvl5pPr marL="2286000" marR="0" lvl="4" indent="-304800" algn="ctr" rtl="0">
              <a:lnSpc>
                <a:spcPct val="100000"/>
              </a:lnSpc>
              <a:spcBef>
                <a:spcPts val="0"/>
              </a:spcBef>
              <a:spcAft>
                <a:spcPts val="0"/>
              </a:spcAft>
              <a:buClr>
                <a:schemeClr val="dk1"/>
              </a:buClr>
              <a:buSzPts val="2100"/>
              <a:buFont typeface="Gloria Hallelujah"/>
              <a:buNone/>
              <a:defRPr sz="2100" b="0" i="0" u="none" strike="noStrike" cap="none">
                <a:solidFill>
                  <a:schemeClr val="dk1"/>
                </a:solidFill>
                <a:latin typeface="Gloria Hallelujah"/>
                <a:ea typeface="Gloria Hallelujah"/>
                <a:cs typeface="Gloria Hallelujah"/>
                <a:sym typeface="Gloria Hallelujah"/>
              </a:defRPr>
            </a:lvl5pPr>
            <a:lvl6pPr marL="2743200" marR="0" lvl="5" indent="-304800" algn="ctr" rtl="0">
              <a:lnSpc>
                <a:spcPct val="100000"/>
              </a:lnSpc>
              <a:spcBef>
                <a:spcPts val="0"/>
              </a:spcBef>
              <a:spcAft>
                <a:spcPts val="0"/>
              </a:spcAft>
              <a:buClr>
                <a:schemeClr val="dk1"/>
              </a:buClr>
              <a:buSzPts val="2100"/>
              <a:buFont typeface="Gloria Hallelujah"/>
              <a:buNone/>
              <a:defRPr sz="2100" b="0" i="0" u="none" strike="noStrike" cap="none">
                <a:solidFill>
                  <a:schemeClr val="dk1"/>
                </a:solidFill>
                <a:latin typeface="Gloria Hallelujah"/>
                <a:ea typeface="Gloria Hallelujah"/>
                <a:cs typeface="Gloria Hallelujah"/>
                <a:sym typeface="Gloria Hallelujah"/>
              </a:defRPr>
            </a:lvl6pPr>
            <a:lvl7pPr marL="3200400" marR="0" lvl="6" indent="-304800" algn="ctr" rtl="0">
              <a:lnSpc>
                <a:spcPct val="100000"/>
              </a:lnSpc>
              <a:spcBef>
                <a:spcPts val="0"/>
              </a:spcBef>
              <a:spcAft>
                <a:spcPts val="0"/>
              </a:spcAft>
              <a:buClr>
                <a:schemeClr val="dk1"/>
              </a:buClr>
              <a:buSzPts val="2100"/>
              <a:buFont typeface="Gloria Hallelujah"/>
              <a:buNone/>
              <a:defRPr sz="2100" b="0" i="0" u="none" strike="noStrike" cap="none">
                <a:solidFill>
                  <a:schemeClr val="dk1"/>
                </a:solidFill>
                <a:latin typeface="Gloria Hallelujah"/>
                <a:ea typeface="Gloria Hallelujah"/>
                <a:cs typeface="Gloria Hallelujah"/>
                <a:sym typeface="Gloria Hallelujah"/>
              </a:defRPr>
            </a:lvl7pPr>
            <a:lvl8pPr marL="3657600" marR="0" lvl="7" indent="-304800" algn="ctr" rtl="0">
              <a:lnSpc>
                <a:spcPct val="100000"/>
              </a:lnSpc>
              <a:spcBef>
                <a:spcPts val="0"/>
              </a:spcBef>
              <a:spcAft>
                <a:spcPts val="0"/>
              </a:spcAft>
              <a:buClr>
                <a:schemeClr val="dk1"/>
              </a:buClr>
              <a:buSzPts val="2100"/>
              <a:buFont typeface="Gloria Hallelujah"/>
              <a:buNone/>
              <a:defRPr sz="2100" b="0" i="0" u="none" strike="noStrike" cap="none">
                <a:solidFill>
                  <a:schemeClr val="dk1"/>
                </a:solidFill>
                <a:latin typeface="Gloria Hallelujah"/>
                <a:ea typeface="Gloria Hallelujah"/>
                <a:cs typeface="Gloria Hallelujah"/>
                <a:sym typeface="Gloria Hallelujah"/>
              </a:defRPr>
            </a:lvl8pPr>
            <a:lvl9pPr marL="4114800" marR="0" lvl="8" indent="-304800" algn="ctr" rtl="0">
              <a:lnSpc>
                <a:spcPct val="100000"/>
              </a:lnSpc>
              <a:spcBef>
                <a:spcPts val="0"/>
              </a:spcBef>
              <a:spcAft>
                <a:spcPts val="0"/>
              </a:spcAft>
              <a:buClr>
                <a:schemeClr val="dk1"/>
              </a:buClr>
              <a:buSzPts val="2100"/>
              <a:buFont typeface="Gloria Hallelujah"/>
              <a:buNone/>
              <a:defRPr sz="2100" b="0" i="0" u="none" strike="noStrike" cap="none">
                <a:solidFill>
                  <a:schemeClr val="dk1"/>
                </a:solidFill>
                <a:latin typeface="Gloria Hallelujah"/>
                <a:ea typeface="Gloria Hallelujah"/>
                <a:cs typeface="Gloria Hallelujah"/>
                <a:sym typeface="Gloria Hallelujah"/>
              </a:defRPr>
            </a:lvl9pPr>
          </a:lstStyle>
          <a:p>
            <a:pPr marL="0" indent="0"/>
            <a:r>
              <a:rPr lang="en-GB" sz="1600" dirty="0">
                <a:solidFill>
                  <a:srgbClr val="000000"/>
                </a:solidFill>
                <a:latin typeface="Raleway SemiBold" pitchFamily="2" charset="0"/>
              </a:rPr>
              <a:t>We recommend two different websites/apps for the children to use when revising their multiplication skills. These are:</a:t>
            </a:r>
          </a:p>
          <a:p>
            <a:pPr marL="0" indent="0"/>
            <a:endParaRPr lang="en-GB" sz="1600" dirty="0">
              <a:solidFill>
                <a:srgbClr val="000000"/>
              </a:solidFill>
              <a:latin typeface="Raleway SemiBold" pitchFamily="2" charset="0"/>
            </a:endParaRPr>
          </a:p>
          <a:p>
            <a:pPr indent="-361950">
              <a:buClr>
                <a:srgbClr val="0000FF"/>
              </a:buClr>
              <a:buFont typeface="Gloria Hallelujah"/>
              <a:buAutoNum type="arabicPeriod"/>
            </a:pPr>
            <a:r>
              <a:rPr lang="en-GB" sz="1600" u="sng" dirty="0">
                <a:solidFill>
                  <a:srgbClr val="0000FF"/>
                </a:solidFill>
                <a:latin typeface="Raleway SemiBold" pitchFamily="2" charset="0"/>
                <a:hlinkClick r:id="rId4">
                  <a:extLst>
                    <a:ext uri="{A12FA001-AC4F-418D-AE19-62706E023703}">
                      <ahyp:hlinkClr xmlns:ahyp="http://schemas.microsoft.com/office/drawing/2018/hyperlinkcolor" val="tx"/>
                    </a:ext>
                  </a:extLst>
                </a:hlinkClick>
              </a:rPr>
              <a:t>https://ttrockstars.com/</a:t>
            </a:r>
            <a:endParaRPr lang="en-GB" sz="1600" dirty="0">
              <a:solidFill>
                <a:srgbClr val="0000FF"/>
              </a:solidFill>
              <a:latin typeface="Raleway SemiBold" pitchFamily="2" charset="0"/>
            </a:endParaRPr>
          </a:p>
          <a:p>
            <a:pPr indent="0"/>
            <a:endParaRPr lang="en-GB" sz="1600" dirty="0">
              <a:solidFill>
                <a:srgbClr val="0000FF"/>
              </a:solidFill>
              <a:latin typeface="Raleway SemiBold" pitchFamily="2" charset="0"/>
            </a:endParaRPr>
          </a:p>
          <a:p>
            <a:pPr indent="-361950">
              <a:buClr>
                <a:srgbClr val="0000FF"/>
              </a:buClr>
              <a:buFont typeface="Gloria Hallelujah"/>
              <a:buAutoNum type="arabicPeriod"/>
            </a:pPr>
            <a:r>
              <a:rPr lang="en-GB" sz="1600" u="sng" dirty="0">
                <a:solidFill>
                  <a:srgbClr val="0000FF"/>
                </a:solidFill>
                <a:latin typeface="Raleway SemiBold" pitchFamily="2" charset="0"/>
                <a:hlinkClick r:id="rId5">
                  <a:extLst>
                    <a:ext uri="{A12FA001-AC4F-418D-AE19-62706E023703}">
                      <ahyp:hlinkClr xmlns:ahyp="http://schemas.microsoft.com/office/drawing/2018/hyperlinkcolor" val="tx"/>
                    </a:ext>
                  </a:extLst>
                </a:hlinkClick>
              </a:rPr>
              <a:t>https://www.topmarks.co.uk/maths-games/hit-the-button</a:t>
            </a:r>
            <a:endParaRPr lang="en-GB" sz="1600" dirty="0">
              <a:solidFill>
                <a:srgbClr val="0000FF"/>
              </a:solidFill>
              <a:latin typeface="Raleway SemiBold" pitchFamily="2" charset="0"/>
            </a:endParaRPr>
          </a:p>
          <a:p>
            <a:pPr marL="0" indent="0"/>
            <a:endParaRPr lang="en-GB" sz="1600" dirty="0">
              <a:solidFill>
                <a:srgbClr val="000000"/>
              </a:solidFill>
              <a:latin typeface="Raleway SemiBold" pitchFamily="2" charset="0"/>
            </a:endParaRPr>
          </a:p>
          <a:p>
            <a:pPr marL="0" indent="0"/>
            <a:r>
              <a:rPr lang="en-GB" sz="1600" dirty="0">
                <a:solidFill>
                  <a:srgbClr val="000000"/>
                </a:solidFill>
                <a:latin typeface="Raleway SemiBold" pitchFamily="2" charset="0"/>
              </a:rPr>
              <a:t>We use these websites/apps within class throughout the year and saw the benefits of this in previous years.</a:t>
            </a:r>
          </a:p>
          <a:p>
            <a:pPr marL="0" indent="0"/>
            <a:endParaRPr lang="en-GB" sz="1600" dirty="0">
              <a:solidFill>
                <a:srgbClr val="000000"/>
              </a:solidFill>
              <a:latin typeface="Raleway SemiBold" pitchFamily="2" charset="0"/>
            </a:endParaRPr>
          </a:p>
          <a:p>
            <a:pPr marL="0" indent="0"/>
            <a:r>
              <a:rPr lang="en-GB" sz="1600" dirty="0">
                <a:solidFill>
                  <a:srgbClr val="000000"/>
                </a:solidFill>
                <a:latin typeface="Raleway SemiBold" pitchFamily="2" charset="0"/>
              </a:rPr>
              <a:t>‘Hit-the-button’ is available on a </a:t>
            </a:r>
            <a:r>
              <a:rPr lang="en-GB" sz="1600" b="1" dirty="0">
                <a:solidFill>
                  <a:srgbClr val="000000"/>
                </a:solidFill>
                <a:latin typeface="Raleway SemiBold" pitchFamily="2" charset="0"/>
              </a:rPr>
              <a:t>free</a:t>
            </a:r>
            <a:r>
              <a:rPr lang="en-GB" sz="1600" dirty="0">
                <a:solidFill>
                  <a:srgbClr val="000000"/>
                </a:solidFill>
                <a:latin typeface="Raleway SemiBold" pitchFamily="2" charset="0"/>
              </a:rPr>
              <a:t> website which you can access through this QR code. Please do not purchase the application.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grpSp>
        <p:nvGrpSpPr>
          <p:cNvPr id="1548" name="Google Shape;1548;p61"/>
          <p:cNvGrpSpPr/>
          <p:nvPr/>
        </p:nvGrpSpPr>
        <p:grpSpPr>
          <a:xfrm>
            <a:off x="909177" y="598485"/>
            <a:ext cx="7158440" cy="921454"/>
            <a:chOff x="7728915" y="2370420"/>
            <a:chExt cx="1034472" cy="222546"/>
          </a:xfrm>
        </p:grpSpPr>
        <p:sp>
          <p:nvSpPr>
            <p:cNvPr id="1549" name="Google Shape;1549;p61"/>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1"/>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1"/>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1"/>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1"/>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1"/>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1"/>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61"/>
          <p:cNvSpPr txBox="1">
            <a:spLocks noGrp="1"/>
          </p:cNvSpPr>
          <p:nvPr>
            <p:ph type="title"/>
          </p:nvPr>
        </p:nvSpPr>
        <p:spPr>
          <a:xfrm>
            <a:off x="2085275" y="673465"/>
            <a:ext cx="497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Book Bags</a:t>
            </a:r>
            <a:endParaRPr dirty="0"/>
          </a:p>
        </p:txBody>
      </p:sp>
      <p:sp>
        <p:nvSpPr>
          <p:cNvPr id="14" name="Google Shape;1709;p67">
            <a:extLst>
              <a:ext uri="{FF2B5EF4-FFF2-40B4-BE49-F238E27FC236}">
                <a16:creationId xmlns:a16="http://schemas.microsoft.com/office/drawing/2014/main" id="{0890210A-BFAF-4FCF-9CCE-9D99AFADFEC1}"/>
              </a:ext>
            </a:extLst>
          </p:cNvPr>
          <p:cNvSpPr txBox="1">
            <a:spLocks/>
          </p:cNvSpPr>
          <p:nvPr/>
        </p:nvSpPr>
        <p:spPr>
          <a:xfrm flipH="1">
            <a:off x="382768" y="1881063"/>
            <a:ext cx="8495414" cy="305244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Gloria Hallelujah"/>
              <a:buChar char="●"/>
              <a:defRPr sz="1100" b="0" i="0" u="none" strike="noStrike" cap="none">
                <a:solidFill>
                  <a:schemeClr val="dk1"/>
                </a:solidFill>
                <a:latin typeface="Raleway"/>
                <a:ea typeface="Raleway"/>
                <a:cs typeface="Raleway"/>
                <a:sym typeface="Raleway"/>
              </a:defRPr>
            </a:lvl1pPr>
            <a:lvl2pPr marL="914400" marR="0" lvl="1"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2pPr>
            <a:lvl3pPr marL="1371600" marR="0" lvl="2"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3pPr>
            <a:lvl4pPr marL="1828800" marR="0" lvl="3"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4pPr>
            <a:lvl5pPr marL="2286000" marR="0" lvl="4"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5pPr>
            <a:lvl6pPr marL="2743200" marR="0" lvl="5"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6pPr>
            <a:lvl7pPr marL="3200400" marR="0" lvl="6"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7pPr>
            <a:lvl8pPr marL="3657600" marR="0" lvl="7"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8pPr>
            <a:lvl9pPr marL="4114800" marR="0" lvl="8"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9pPr>
          </a:lstStyle>
          <a:p>
            <a:pPr marL="0" indent="0">
              <a:buClr>
                <a:srgbClr val="000000"/>
              </a:buClr>
              <a:buSzPts val="3600"/>
              <a:buNone/>
            </a:pPr>
            <a:r>
              <a:rPr lang="en-GB" sz="1400" b="0" dirty="0">
                <a:solidFill>
                  <a:srgbClr val="000000"/>
                </a:solidFill>
                <a:latin typeface="Raleway SemiBold" pitchFamily="2" charset="0"/>
                <a:ea typeface="Comic Sans MS"/>
                <a:cs typeface="Comic Sans MS"/>
                <a:sym typeface="Comic Sans MS"/>
              </a:rPr>
              <a:t>Reading is an </a:t>
            </a:r>
            <a:r>
              <a:rPr lang="en-GB" sz="1400" dirty="0">
                <a:solidFill>
                  <a:srgbClr val="000000"/>
                </a:solidFill>
                <a:latin typeface="Raleway SemiBold" pitchFamily="2" charset="0"/>
                <a:ea typeface="Comic Sans MS"/>
                <a:cs typeface="Comic Sans MS"/>
                <a:sym typeface="Comic Sans MS"/>
              </a:rPr>
              <a:t>extremely</a:t>
            </a:r>
            <a:r>
              <a:rPr lang="en-GB" sz="1400" b="0" dirty="0">
                <a:solidFill>
                  <a:srgbClr val="000000"/>
                </a:solidFill>
                <a:latin typeface="Raleway SemiBold" pitchFamily="2" charset="0"/>
                <a:ea typeface="Comic Sans MS"/>
                <a:cs typeface="Comic Sans MS"/>
                <a:sym typeface="Comic Sans MS"/>
              </a:rPr>
              <a:t> important skill to develop and will help the children to improve many aspects of their school work. We recommend at least </a:t>
            </a:r>
            <a:r>
              <a:rPr lang="en-GB" sz="1400" dirty="0">
                <a:solidFill>
                  <a:srgbClr val="000000"/>
                </a:solidFill>
                <a:latin typeface="Raleway SemiBold" pitchFamily="2" charset="0"/>
                <a:ea typeface="Comic Sans MS"/>
                <a:cs typeface="Comic Sans MS"/>
                <a:sym typeface="Comic Sans MS"/>
              </a:rPr>
              <a:t>10 minutes</a:t>
            </a:r>
            <a:r>
              <a:rPr lang="en-GB" sz="1400" b="0" dirty="0">
                <a:solidFill>
                  <a:srgbClr val="000000"/>
                </a:solidFill>
                <a:latin typeface="Raleway SemiBold" pitchFamily="2" charset="0"/>
                <a:ea typeface="Comic Sans MS"/>
                <a:cs typeface="Comic Sans MS"/>
                <a:sym typeface="Comic Sans MS"/>
              </a:rPr>
              <a:t> reading each night (if possible).</a:t>
            </a:r>
          </a:p>
          <a:p>
            <a:pPr marL="0" indent="0">
              <a:buClr>
                <a:srgbClr val="000000"/>
              </a:buClr>
              <a:buSzPts val="3600"/>
              <a:buNone/>
            </a:pPr>
            <a:endParaRPr lang="en-GB" sz="1400" dirty="0">
              <a:solidFill>
                <a:srgbClr val="000000"/>
              </a:solidFill>
              <a:latin typeface="Raleway SemiBold" pitchFamily="2" charset="0"/>
              <a:sym typeface="Comic Sans MS"/>
            </a:endParaRPr>
          </a:p>
          <a:p>
            <a:pPr marL="457200" lvl="0" indent="-457200" algn="l" rtl="0">
              <a:spcBef>
                <a:spcPts val="480"/>
              </a:spcBef>
              <a:spcAft>
                <a:spcPts val="0"/>
              </a:spcAft>
              <a:buSzPts val="2400"/>
              <a:buFont typeface="Arial"/>
              <a:buChar char="•"/>
            </a:pPr>
            <a:r>
              <a:rPr lang="en-GB" sz="1400" dirty="0">
                <a:latin typeface="Raleway SemiBold" pitchFamily="2" charset="0"/>
                <a:ea typeface="Comic Sans MS"/>
                <a:cs typeface="Comic Sans MS"/>
                <a:sym typeface="Comic Sans MS"/>
              </a:rPr>
              <a:t>Sent home: Friday.</a:t>
            </a:r>
          </a:p>
          <a:p>
            <a:pPr marL="457200" lvl="0" indent="-457200" algn="l" rtl="0">
              <a:spcBef>
                <a:spcPts val="1200"/>
              </a:spcBef>
              <a:spcAft>
                <a:spcPts val="0"/>
              </a:spcAft>
              <a:buSzPts val="2400"/>
              <a:buFont typeface="Comic Sans MS"/>
              <a:buChar char="•"/>
            </a:pPr>
            <a:r>
              <a:rPr lang="en-GB" sz="1400" dirty="0">
                <a:latin typeface="Raleway SemiBold" pitchFamily="2" charset="0"/>
                <a:ea typeface="Comic Sans MS"/>
                <a:cs typeface="Comic Sans MS"/>
                <a:sym typeface="Comic Sans MS"/>
              </a:rPr>
              <a:t>Returned to school: Thursday, Friday at the latest.</a:t>
            </a:r>
          </a:p>
          <a:p>
            <a:pPr marL="0" lvl="0" indent="0" algn="l" rtl="0">
              <a:spcBef>
                <a:spcPts val="1200"/>
              </a:spcBef>
              <a:spcAft>
                <a:spcPts val="1200"/>
              </a:spcAft>
              <a:buNone/>
            </a:pPr>
            <a:r>
              <a:rPr lang="en-GB" sz="1400" dirty="0">
                <a:latin typeface="Raleway SemiBold" pitchFamily="2" charset="0"/>
                <a:ea typeface="Comic Sans MS"/>
                <a:cs typeface="Comic Sans MS"/>
                <a:sym typeface="Comic Sans MS"/>
              </a:rPr>
              <a:t>If children are on RWI they must reread their book every night until it is changed on the Friday – this helps with their fluency skills even though it may seem tedious!</a:t>
            </a:r>
          </a:p>
          <a:p>
            <a:pPr marL="0" lvl="0" indent="0" algn="l" rtl="0">
              <a:spcBef>
                <a:spcPts val="1200"/>
              </a:spcBef>
              <a:spcAft>
                <a:spcPts val="1200"/>
              </a:spcAft>
              <a:buNone/>
            </a:pPr>
            <a:r>
              <a:rPr lang="en-GB" sz="1400" dirty="0">
                <a:latin typeface="Raleway SemiBold" pitchFamily="2" charset="0"/>
                <a:ea typeface="Comic Sans MS"/>
                <a:cs typeface="Comic Sans MS"/>
                <a:sym typeface="Comic Sans MS"/>
              </a:rPr>
              <a:t>If your child is on a school book it will not be changed if they finish it early. Please return it to school on Thursday’s. </a:t>
            </a:r>
          </a:p>
          <a:p>
            <a:pPr marL="0" lvl="0" indent="0" algn="l" rtl="0">
              <a:spcBef>
                <a:spcPts val="1200"/>
              </a:spcBef>
              <a:spcAft>
                <a:spcPts val="1200"/>
              </a:spcAft>
              <a:buNone/>
            </a:pPr>
            <a:r>
              <a:rPr lang="en-GB" sz="1400" dirty="0">
                <a:latin typeface="Raleway SemiBold" pitchFamily="2" charset="0"/>
                <a:ea typeface="Comic Sans MS"/>
                <a:cs typeface="Comic Sans MS"/>
                <a:sym typeface="Comic Sans MS"/>
              </a:rPr>
              <a:t>If your child is a free reader (choosing from the library) they can take up to two weeks to read their book and bring it back when they have finished as long as they let us know.</a:t>
            </a:r>
          </a:p>
          <a:p>
            <a:pPr marL="0" indent="0">
              <a:buClr>
                <a:srgbClr val="000000"/>
              </a:buClr>
              <a:buSzPts val="3600"/>
              <a:buNone/>
            </a:pPr>
            <a:endParaRPr lang="en-GB" sz="1400" dirty="0">
              <a:latin typeface="Raleway SemiBold" pitchFamily="2" charset="0"/>
            </a:endParaRPr>
          </a:p>
        </p:txBody>
      </p:sp>
    </p:spTree>
    <p:extLst>
      <p:ext uri="{BB962C8B-B14F-4D97-AF65-F5344CB8AC3E}">
        <p14:creationId xmlns:p14="http://schemas.microsoft.com/office/powerpoint/2010/main" val="941669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grpSp>
        <p:nvGrpSpPr>
          <p:cNvPr id="1548" name="Google Shape;1548;p61"/>
          <p:cNvGrpSpPr/>
          <p:nvPr/>
        </p:nvGrpSpPr>
        <p:grpSpPr>
          <a:xfrm>
            <a:off x="909177" y="598485"/>
            <a:ext cx="7158440" cy="921454"/>
            <a:chOff x="7728915" y="2370420"/>
            <a:chExt cx="1034472" cy="222546"/>
          </a:xfrm>
        </p:grpSpPr>
        <p:sp>
          <p:nvSpPr>
            <p:cNvPr id="1549" name="Google Shape;1549;p61"/>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1"/>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1"/>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1"/>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1"/>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1"/>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1"/>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61"/>
          <p:cNvSpPr txBox="1">
            <a:spLocks noGrp="1"/>
          </p:cNvSpPr>
          <p:nvPr>
            <p:ph type="title"/>
          </p:nvPr>
        </p:nvSpPr>
        <p:spPr>
          <a:xfrm>
            <a:off x="2085275" y="673465"/>
            <a:ext cx="497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Homework</a:t>
            </a:r>
            <a:endParaRPr dirty="0"/>
          </a:p>
        </p:txBody>
      </p:sp>
      <p:sp>
        <p:nvSpPr>
          <p:cNvPr id="14" name="Google Shape;1709;p67">
            <a:extLst>
              <a:ext uri="{FF2B5EF4-FFF2-40B4-BE49-F238E27FC236}">
                <a16:creationId xmlns:a16="http://schemas.microsoft.com/office/drawing/2014/main" id="{0890210A-BFAF-4FCF-9CCE-9D99AFADFEC1}"/>
              </a:ext>
            </a:extLst>
          </p:cNvPr>
          <p:cNvSpPr txBox="1">
            <a:spLocks/>
          </p:cNvSpPr>
          <p:nvPr/>
        </p:nvSpPr>
        <p:spPr>
          <a:xfrm flipH="1">
            <a:off x="382768" y="1542099"/>
            <a:ext cx="8495414" cy="33914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Gloria Hallelujah"/>
              <a:buChar char="●"/>
              <a:defRPr sz="1100" b="0" i="0" u="none" strike="noStrike" cap="none">
                <a:solidFill>
                  <a:schemeClr val="dk1"/>
                </a:solidFill>
                <a:latin typeface="Raleway"/>
                <a:ea typeface="Raleway"/>
                <a:cs typeface="Raleway"/>
                <a:sym typeface="Raleway"/>
              </a:defRPr>
            </a:lvl1pPr>
            <a:lvl2pPr marL="914400" marR="0" lvl="1"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2pPr>
            <a:lvl3pPr marL="1371600" marR="0" lvl="2"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3pPr>
            <a:lvl4pPr marL="1828800" marR="0" lvl="3"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4pPr>
            <a:lvl5pPr marL="2286000" marR="0" lvl="4"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5pPr>
            <a:lvl6pPr marL="2743200" marR="0" lvl="5"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6pPr>
            <a:lvl7pPr marL="3200400" marR="0" lvl="6"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7pPr>
            <a:lvl8pPr marL="3657600" marR="0" lvl="7"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8pPr>
            <a:lvl9pPr marL="4114800" marR="0" lvl="8"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9pPr>
          </a:lstStyle>
          <a:p>
            <a:pPr marL="0" lvl="0" indent="0" algn="l" rtl="0">
              <a:spcBef>
                <a:spcPts val="0"/>
              </a:spcBef>
              <a:spcAft>
                <a:spcPts val="0"/>
              </a:spcAft>
              <a:buClr>
                <a:schemeClr val="dk1"/>
              </a:buClr>
              <a:buSzPts val="3200"/>
              <a:buNone/>
            </a:pPr>
            <a:r>
              <a:rPr lang="en-GB" sz="1400" dirty="0">
                <a:solidFill>
                  <a:srgbClr val="000000"/>
                </a:solidFill>
                <a:latin typeface="Raleway SemiBold" pitchFamily="2" charset="0"/>
                <a:ea typeface="Comic Sans MS"/>
                <a:cs typeface="Comic Sans MS"/>
                <a:sym typeface="Comic Sans MS"/>
              </a:rPr>
              <a:t>Homework will be sent home and collected in line with bookbags. Your child will receive English and Maths homework weekly. English will mainly be comprehension based to help with their inference and deduction skills, Maths will be what we have been learning or times tables practise. </a:t>
            </a:r>
          </a:p>
          <a:p>
            <a:pPr marL="0" lvl="0" indent="0" algn="l" rtl="0">
              <a:spcBef>
                <a:spcPts val="0"/>
              </a:spcBef>
              <a:spcAft>
                <a:spcPts val="0"/>
              </a:spcAft>
              <a:buClr>
                <a:schemeClr val="dk1"/>
              </a:buClr>
              <a:buSzPts val="3200"/>
              <a:buNone/>
            </a:pPr>
            <a:endParaRPr lang="en-GB" sz="1400" dirty="0">
              <a:solidFill>
                <a:srgbClr val="000000"/>
              </a:solidFill>
              <a:latin typeface="Raleway SemiBold" pitchFamily="2" charset="0"/>
              <a:ea typeface="Comic Sans MS"/>
              <a:cs typeface="Comic Sans MS"/>
              <a:sym typeface="Comic Sans MS"/>
            </a:endParaRPr>
          </a:p>
          <a:p>
            <a:pPr marL="0" lvl="0" indent="0" algn="l" rtl="0">
              <a:spcBef>
                <a:spcPts val="544"/>
              </a:spcBef>
              <a:spcAft>
                <a:spcPts val="0"/>
              </a:spcAft>
              <a:buClr>
                <a:schemeClr val="dk1"/>
              </a:buClr>
              <a:buSzPts val="3200"/>
              <a:buNone/>
            </a:pPr>
            <a:r>
              <a:rPr lang="en-GB" sz="1400" dirty="0">
                <a:solidFill>
                  <a:srgbClr val="000000"/>
                </a:solidFill>
                <a:latin typeface="Raleway SemiBold" pitchFamily="2" charset="0"/>
                <a:ea typeface="Comic Sans MS"/>
                <a:cs typeface="Comic Sans MS"/>
                <a:sym typeface="Comic Sans MS"/>
              </a:rPr>
              <a:t>We ask for this to be completed as independently as possible by your child. However, should your child need help, you are welcome to offer as much as is needed. Please note on the sheet which questions the child was assisted with.</a:t>
            </a:r>
            <a:endParaRPr lang="en-GB" sz="1400" dirty="0">
              <a:solidFill>
                <a:srgbClr val="000000"/>
              </a:solidFill>
              <a:latin typeface="Raleway SemiBold" pitchFamily="2" charset="0"/>
            </a:endParaRPr>
          </a:p>
          <a:p>
            <a:pPr marL="0" lvl="0" indent="0" algn="l" rtl="0">
              <a:spcBef>
                <a:spcPts val="544"/>
              </a:spcBef>
              <a:spcAft>
                <a:spcPts val="0"/>
              </a:spcAft>
              <a:buClr>
                <a:srgbClr val="888888"/>
              </a:buClr>
              <a:buSzPts val="3200"/>
              <a:buNone/>
            </a:pPr>
            <a:endParaRPr lang="en-GB" sz="1400" dirty="0">
              <a:solidFill>
                <a:srgbClr val="000000"/>
              </a:solidFill>
              <a:latin typeface="Raleway SemiBold" pitchFamily="2" charset="0"/>
              <a:ea typeface="Comic Sans MS"/>
              <a:cs typeface="Comic Sans MS"/>
              <a:sym typeface="Comic Sans MS"/>
            </a:endParaRPr>
          </a:p>
          <a:p>
            <a:pPr marL="0" lvl="0" indent="0" algn="l" rtl="0">
              <a:spcBef>
                <a:spcPts val="544"/>
              </a:spcBef>
              <a:spcAft>
                <a:spcPts val="0"/>
              </a:spcAft>
              <a:buClr>
                <a:schemeClr val="dk1"/>
              </a:buClr>
              <a:buSzPts val="3200"/>
              <a:buNone/>
            </a:pPr>
            <a:r>
              <a:rPr lang="en-GB" sz="1400" dirty="0">
                <a:solidFill>
                  <a:srgbClr val="000000"/>
                </a:solidFill>
                <a:latin typeface="Raleway SemiBold" pitchFamily="2" charset="0"/>
                <a:ea typeface="Comic Sans MS"/>
                <a:cs typeface="Comic Sans MS"/>
                <a:sym typeface="Comic Sans MS"/>
              </a:rPr>
              <a:t>We understand that home lives can be hectic so we thank you for your support in doing this. It will make a huge difference to the progress they will make this year!</a:t>
            </a:r>
          </a:p>
          <a:p>
            <a:pPr marL="0" lvl="0" indent="0" algn="l" rtl="0">
              <a:spcBef>
                <a:spcPts val="1200"/>
              </a:spcBef>
              <a:spcAft>
                <a:spcPts val="0"/>
              </a:spcAft>
              <a:buClr>
                <a:schemeClr val="dk1"/>
              </a:buClr>
              <a:buSzPts val="3200"/>
              <a:buNone/>
            </a:pPr>
            <a:r>
              <a:rPr lang="en-GB" sz="1400" dirty="0">
                <a:solidFill>
                  <a:srgbClr val="000000"/>
                </a:solidFill>
                <a:latin typeface="Raleway SemiBold" pitchFamily="2" charset="0"/>
                <a:ea typeface="Comic Sans MS"/>
                <a:cs typeface="Comic Sans MS"/>
                <a:sym typeface="Comic Sans MS"/>
              </a:rPr>
              <a:t>If your child completes their homework and reading each week they will receive dojos for this to show we appreciate their efforts and dojos lead to prizes.</a:t>
            </a:r>
          </a:p>
          <a:p>
            <a:pPr marL="0" indent="0">
              <a:buClr>
                <a:srgbClr val="000000"/>
              </a:buClr>
              <a:buSzPts val="3600"/>
              <a:buNone/>
            </a:pPr>
            <a:endParaRPr lang="en-GB" sz="1400" dirty="0">
              <a:latin typeface="Raleway SemiBold" pitchFamily="2" charset="0"/>
            </a:endParaRPr>
          </a:p>
        </p:txBody>
      </p:sp>
    </p:spTree>
    <p:extLst>
      <p:ext uri="{BB962C8B-B14F-4D97-AF65-F5344CB8AC3E}">
        <p14:creationId xmlns:p14="http://schemas.microsoft.com/office/powerpoint/2010/main" val="1984164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grpSp>
        <p:nvGrpSpPr>
          <p:cNvPr id="1548" name="Google Shape;1548;p61"/>
          <p:cNvGrpSpPr/>
          <p:nvPr/>
        </p:nvGrpSpPr>
        <p:grpSpPr>
          <a:xfrm>
            <a:off x="909177" y="598485"/>
            <a:ext cx="7158440" cy="921454"/>
            <a:chOff x="7728915" y="2370420"/>
            <a:chExt cx="1034472" cy="222546"/>
          </a:xfrm>
        </p:grpSpPr>
        <p:sp>
          <p:nvSpPr>
            <p:cNvPr id="1549" name="Google Shape;1549;p61"/>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1"/>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1"/>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1"/>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1"/>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1"/>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1"/>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61"/>
          <p:cNvSpPr txBox="1">
            <a:spLocks noGrp="1"/>
          </p:cNvSpPr>
          <p:nvPr>
            <p:ph type="title"/>
          </p:nvPr>
        </p:nvSpPr>
        <p:spPr>
          <a:xfrm>
            <a:off x="2085275" y="673465"/>
            <a:ext cx="497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PE</a:t>
            </a:r>
            <a:endParaRPr dirty="0"/>
          </a:p>
        </p:txBody>
      </p:sp>
      <p:sp>
        <p:nvSpPr>
          <p:cNvPr id="12" name="Google Shape;3711;p13">
            <a:extLst>
              <a:ext uri="{FF2B5EF4-FFF2-40B4-BE49-F238E27FC236}">
                <a16:creationId xmlns:a16="http://schemas.microsoft.com/office/drawing/2014/main" id="{890B2511-1A4B-42CD-863A-9262E9A894D6}"/>
              </a:ext>
            </a:extLst>
          </p:cNvPr>
          <p:cNvSpPr txBox="1">
            <a:spLocks/>
          </p:cNvSpPr>
          <p:nvPr/>
        </p:nvSpPr>
        <p:spPr>
          <a:xfrm>
            <a:off x="273795" y="1654274"/>
            <a:ext cx="8593757" cy="31579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1pPr>
            <a:lvl2pPr marL="914400" marR="0" lvl="1"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2pPr>
            <a:lvl3pPr marL="1371600" marR="0" lvl="2"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3pPr>
            <a:lvl4pPr marL="1828800" marR="0" lvl="3"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4pPr>
            <a:lvl5pPr marL="2286000" marR="0" lvl="4"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5pPr>
            <a:lvl6pPr marL="2743200" marR="0" lvl="5"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6pPr>
            <a:lvl7pPr marL="3200400" marR="0" lvl="6"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7pPr>
            <a:lvl8pPr marL="3657600" marR="0" lvl="7"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8pPr>
            <a:lvl9pPr marL="4114800" marR="0" lvl="8"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9pPr>
          </a:lstStyle>
          <a:p>
            <a:pPr marL="0" indent="0">
              <a:buSzPts val="3200"/>
              <a:buFont typeface="Raleway SemiBold"/>
              <a:buNone/>
            </a:pPr>
            <a:r>
              <a:rPr lang="en-GB" sz="1300" dirty="0">
                <a:solidFill>
                  <a:srgbClr val="000000"/>
                </a:solidFill>
                <a:latin typeface="Raleway SemiBold" pitchFamily="2" charset="0"/>
                <a:ea typeface="Comic Sans MS"/>
                <a:cs typeface="Comic Sans MS"/>
                <a:sym typeface="Comic Sans MS"/>
              </a:rPr>
              <a:t>Class 4L’ PE lessons are Wednesday and Thursday.</a:t>
            </a:r>
            <a:endParaRPr lang="en-GB" sz="1300" dirty="0">
              <a:solidFill>
                <a:srgbClr val="000000"/>
              </a:solidFill>
              <a:latin typeface="Raleway SemiBold" pitchFamily="2" charset="0"/>
            </a:endParaRPr>
          </a:p>
          <a:p>
            <a:pPr marL="0" indent="0">
              <a:spcBef>
                <a:spcPts val="544"/>
              </a:spcBef>
              <a:buSzPts val="3200"/>
              <a:buFont typeface="Raleway SemiBold"/>
              <a:buNone/>
            </a:pPr>
            <a:r>
              <a:rPr lang="en-GB" sz="1300" dirty="0">
                <a:solidFill>
                  <a:srgbClr val="000000"/>
                </a:solidFill>
                <a:latin typeface="Raleway SemiBold" pitchFamily="2" charset="0"/>
                <a:ea typeface="Comic Sans MS"/>
                <a:cs typeface="Comic Sans MS"/>
                <a:sym typeface="Comic Sans MS"/>
              </a:rPr>
              <a:t>Class 4S’s PE lessons are Monday and Wednesday.</a:t>
            </a:r>
            <a:endParaRPr lang="en-GB" sz="1300" dirty="0">
              <a:solidFill>
                <a:srgbClr val="000000"/>
              </a:solidFill>
              <a:latin typeface="Raleway SemiBold" pitchFamily="2" charset="0"/>
            </a:endParaRPr>
          </a:p>
          <a:p>
            <a:pPr marL="0" indent="0">
              <a:spcBef>
                <a:spcPts val="544"/>
              </a:spcBef>
              <a:buClr>
                <a:srgbClr val="888888"/>
              </a:buClr>
              <a:buSzPts val="3200"/>
              <a:buFont typeface="Raleway SemiBold"/>
              <a:buNone/>
            </a:pPr>
            <a:endParaRPr lang="en-GB" sz="1300" dirty="0">
              <a:solidFill>
                <a:srgbClr val="000000"/>
              </a:solidFill>
              <a:latin typeface="Raleway SemiBold" pitchFamily="2" charset="0"/>
              <a:ea typeface="Comic Sans MS"/>
              <a:cs typeface="Comic Sans MS"/>
              <a:sym typeface="Comic Sans MS"/>
            </a:endParaRPr>
          </a:p>
          <a:p>
            <a:pPr marL="0" indent="0">
              <a:spcBef>
                <a:spcPts val="544"/>
              </a:spcBef>
              <a:buSzPts val="3200"/>
              <a:buFont typeface="Raleway SemiBold"/>
              <a:buNone/>
            </a:pPr>
            <a:r>
              <a:rPr lang="en-GB" sz="1300" dirty="0">
                <a:solidFill>
                  <a:srgbClr val="000000"/>
                </a:solidFill>
                <a:latin typeface="Raleway SemiBold" pitchFamily="2" charset="0"/>
                <a:ea typeface="Comic Sans MS"/>
                <a:cs typeface="Comic Sans MS"/>
                <a:sym typeface="Comic Sans MS"/>
              </a:rPr>
              <a:t>PE is an extremely important part of the national curriculum and children </a:t>
            </a:r>
            <a:r>
              <a:rPr lang="en-GB" sz="1300" b="1" dirty="0">
                <a:solidFill>
                  <a:srgbClr val="000000"/>
                </a:solidFill>
                <a:latin typeface="Raleway SemiBold" pitchFamily="2" charset="0"/>
                <a:ea typeface="Comic Sans MS"/>
                <a:cs typeface="Comic Sans MS"/>
                <a:sym typeface="Comic Sans MS"/>
              </a:rPr>
              <a:t>must</a:t>
            </a:r>
            <a:r>
              <a:rPr lang="en-GB" sz="1300" dirty="0">
                <a:solidFill>
                  <a:srgbClr val="000000"/>
                </a:solidFill>
                <a:latin typeface="Raleway SemiBold" pitchFamily="2" charset="0"/>
                <a:ea typeface="Comic Sans MS"/>
                <a:cs typeface="Comic Sans MS"/>
                <a:sym typeface="Comic Sans MS"/>
              </a:rPr>
              <a:t> take part. </a:t>
            </a:r>
            <a:endParaRPr lang="en-GB" sz="1300" dirty="0">
              <a:solidFill>
                <a:srgbClr val="000000"/>
              </a:solidFill>
              <a:latin typeface="Raleway SemiBold" pitchFamily="2" charset="0"/>
            </a:endParaRPr>
          </a:p>
          <a:p>
            <a:pPr marL="0" indent="0">
              <a:spcBef>
                <a:spcPts val="544"/>
              </a:spcBef>
              <a:buClr>
                <a:srgbClr val="888888"/>
              </a:buClr>
              <a:buSzPts val="3200"/>
              <a:buFont typeface="Raleway SemiBold"/>
              <a:buNone/>
            </a:pPr>
            <a:endParaRPr lang="en-GB" sz="1300" dirty="0">
              <a:solidFill>
                <a:srgbClr val="000000"/>
              </a:solidFill>
              <a:latin typeface="Raleway SemiBold" pitchFamily="2" charset="0"/>
              <a:ea typeface="Comic Sans MS"/>
              <a:cs typeface="Comic Sans MS"/>
              <a:sym typeface="Comic Sans MS"/>
            </a:endParaRPr>
          </a:p>
          <a:p>
            <a:pPr marL="0" indent="0">
              <a:spcBef>
                <a:spcPts val="544"/>
              </a:spcBef>
              <a:buSzPts val="3200"/>
              <a:buFont typeface="Raleway SemiBold"/>
              <a:buNone/>
            </a:pPr>
            <a:r>
              <a:rPr lang="en-GB" sz="1300" dirty="0">
                <a:solidFill>
                  <a:srgbClr val="000000"/>
                </a:solidFill>
                <a:latin typeface="Raleway SemiBold" pitchFamily="2" charset="0"/>
                <a:ea typeface="Comic Sans MS"/>
                <a:cs typeface="Comic Sans MS"/>
                <a:sym typeface="Comic Sans MS"/>
              </a:rPr>
              <a:t>Children </a:t>
            </a:r>
            <a:r>
              <a:rPr lang="en-GB" sz="1300" b="1" dirty="0">
                <a:solidFill>
                  <a:srgbClr val="000000"/>
                </a:solidFill>
                <a:latin typeface="Raleway SemiBold" pitchFamily="2" charset="0"/>
                <a:ea typeface="Comic Sans MS"/>
                <a:cs typeface="Comic Sans MS"/>
                <a:sym typeface="Comic Sans MS"/>
              </a:rPr>
              <a:t>must</a:t>
            </a:r>
            <a:r>
              <a:rPr lang="en-GB" sz="1300" dirty="0">
                <a:solidFill>
                  <a:srgbClr val="000000"/>
                </a:solidFill>
                <a:latin typeface="Raleway SemiBold" pitchFamily="2" charset="0"/>
                <a:ea typeface="Comic Sans MS"/>
                <a:cs typeface="Comic Sans MS"/>
                <a:sym typeface="Comic Sans MS"/>
              </a:rPr>
              <a:t> have the correct PE kit in order to take part in these lessons, for safety purposes. This is as follows; green shorts, white t-shirt and black pumps or trainers. In the winter months, children may wear tracksuit bottoms but shorts must be worn underneath. </a:t>
            </a:r>
          </a:p>
          <a:p>
            <a:pPr marL="0" indent="0">
              <a:spcBef>
                <a:spcPts val="544"/>
              </a:spcBef>
              <a:buSzPts val="3200"/>
              <a:buFont typeface="Raleway SemiBold"/>
              <a:buNone/>
            </a:pPr>
            <a:endParaRPr lang="en-GB" sz="1300" dirty="0">
              <a:solidFill>
                <a:srgbClr val="000000"/>
              </a:solidFill>
              <a:latin typeface="Raleway SemiBold" pitchFamily="2" charset="0"/>
              <a:sym typeface="Comic Sans MS"/>
            </a:endParaRPr>
          </a:p>
          <a:p>
            <a:pPr marL="0" indent="0">
              <a:spcBef>
                <a:spcPts val="544"/>
              </a:spcBef>
              <a:buSzPts val="3200"/>
              <a:buFont typeface="Raleway SemiBold"/>
              <a:buNone/>
            </a:pPr>
            <a:r>
              <a:rPr lang="en-GB" sz="1300" dirty="0">
                <a:solidFill>
                  <a:srgbClr val="000000"/>
                </a:solidFill>
                <a:latin typeface="Raleway SemiBold" pitchFamily="2" charset="0"/>
                <a:sym typeface="Comic Sans MS"/>
              </a:rPr>
              <a:t>PE kit is to be worn coming in to school.</a:t>
            </a:r>
            <a:endParaRPr lang="en-GB" sz="1300" dirty="0">
              <a:solidFill>
                <a:srgbClr val="000000"/>
              </a:solidFill>
              <a:latin typeface="Raleway SemiBold" pitchFamily="2" charset="0"/>
            </a:endParaRPr>
          </a:p>
        </p:txBody>
      </p:sp>
    </p:spTree>
    <p:extLst>
      <p:ext uri="{BB962C8B-B14F-4D97-AF65-F5344CB8AC3E}">
        <p14:creationId xmlns:p14="http://schemas.microsoft.com/office/powerpoint/2010/main" val="3577646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4"/>
        <p:cNvGrpSpPr/>
        <p:nvPr/>
      </p:nvGrpSpPr>
      <p:grpSpPr>
        <a:xfrm>
          <a:off x="0" y="0"/>
          <a:ext cx="0" cy="0"/>
          <a:chOff x="0" y="0"/>
          <a:chExt cx="0" cy="0"/>
        </a:xfrm>
      </p:grpSpPr>
      <p:sp>
        <p:nvSpPr>
          <p:cNvPr id="2335" name="Google Shape;2335;p81"/>
          <p:cNvSpPr/>
          <p:nvPr/>
        </p:nvSpPr>
        <p:spPr>
          <a:xfrm>
            <a:off x="2241500" y="692900"/>
            <a:ext cx="4661046" cy="3757700"/>
          </a:xfrm>
          <a:custGeom>
            <a:avLst/>
            <a:gdLst/>
            <a:ahLst/>
            <a:cxnLst/>
            <a:rect l="l" t="t" r="r" b="b"/>
            <a:pathLst>
              <a:path w="10577" h="8527" extrusionOk="0">
                <a:moveTo>
                  <a:pt x="10576" y="2410"/>
                </a:moveTo>
                <a:cubicBezTo>
                  <a:pt x="10576" y="2751"/>
                  <a:pt x="10488" y="3083"/>
                  <a:pt x="10322" y="3385"/>
                </a:cubicBezTo>
                <a:cubicBezTo>
                  <a:pt x="10186" y="3639"/>
                  <a:pt x="10039" y="3883"/>
                  <a:pt x="9864" y="4117"/>
                </a:cubicBezTo>
                <a:cubicBezTo>
                  <a:pt x="9718" y="4322"/>
                  <a:pt x="9718" y="4400"/>
                  <a:pt x="9864" y="4605"/>
                </a:cubicBezTo>
                <a:cubicBezTo>
                  <a:pt x="10030" y="4829"/>
                  <a:pt x="10127" y="5102"/>
                  <a:pt x="10166" y="5375"/>
                </a:cubicBezTo>
                <a:cubicBezTo>
                  <a:pt x="10196" y="5541"/>
                  <a:pt x="10196" y="5717"/>
                  <a:pt x="10205" y="5883"/>
                </a:cubicBezTo>
                <a:cubicBezTo>
                  <a:pt x="10244" y="6614"/>
                  <a:pt x="9893" y="7122"/>
                  <a:pt x="9298" y="7483"/>
                </a:cubicBezTo>
                <a:cubicBezTo>
                  <a:pt x="8791" y="7814"/>
                  <a:pt x="8157" y="7902"/>
                  <a:pt x="7581" y="7707"/>
                </a:cubicBezTo>
                <a:cubicBezTo>
                  <a:pt x="7386" y="7648"/>
                  <a:pt x="7191" y="7590"/>
                  <a:pt x="6986" y="7541"/>
                </a:cubicBezTo>
                <a:cubicBezTo>
                  <a:pt x="6840" y="7483"/>
                  <a:pt x="6684" y="7522"/>
                  <a:pt x="6586" y="7639"/>
                </a:cubicBezTo>
                <a:cubicBezTo>
                  <a:pt x="6127" y="8136"/>
                  <a:pt x="5542" y="8341"/>
                  <a:pt x="4898" y="8448"/>
                </a:cubicBezTo>
                <a:cubicBezTo>
                  <a:pt x="4596" y="8517"/>
                  <a:pt x="4293" y="8526"/>
                  <a:pt x="3981" y="8497"/>
                </a:cubicBezTo>
                <a:cubicBezTo>
                  <a:pt x="3659" y="8468"/>
                  <a:pt x="3376" y="8292"/>
                  <a:pt x="3211" y="8009"/>
                </a:cubicBezTo>
                <a:cubicBezTo>
                  <a:pt x="3113" y="7844"/>
                  <a:pt x="3025" y="7678"/>
                  <a:pt x="2957" y="7492"/>
                </a:cubicBezTo>
                <a:cubicBezTo>
                  <a:pt x="2889" y="7326"/>
                  <a:pt x="2801" y="7278"/>
                  <a:pt x="2625" y="7326"/>
                </a:cubicBezTo>
                <a:cubicBezTo>
                  <a:pt x="2606" y="7336"/>
                  <a:pt x="2586" y="7336"/>
                  <a:pt x="2567" y="7346"/>
                </a:cubicBezTo>
                <a:cubicBezTo>
                  <a:pt x="2128" y="7522"/>
                  <a:pt x="1659" y="7492"/>
                  <a:pt x="1211" y="7434"/>
                </a:cubicBezTo>
                <a:cubicBezTo>
                  <a:pt x="752" y="7385"/>
                  <a:pt x="303" y="6917"/>
                  <a:pt x="235" y="6429"/>
                </a:cubicBezTo>
                <a:cubicBezTo>
                  <a:pt x="186" y="6029"/>
                  <a:pt x="284" y="5619"/>
                  <a:pt x="499" y="5278"/>
                </a:cubicBezTo>
                <a:cubicBezTo>
                  <a:pt x="538" y="5219"/>
                  <a:pt x="586" y="5161"/>
                  <a:pt x="625" y="5102"/>
                </a:cubicBezTo>
                <a:cubicBezTo>
                  <a:pt x="703" y="5005"/>
                  <a:pt x="713" y="4868"/>
                  <a:pt x="645" y="4761"/>
                </a:cubicBezTo>
                <a:cubicBezTo>
                  <a:pt x="596" y="4683"/>
                  <a:pt x="547" y="4605"/>
                  <a:pt x="489" y="4527"/>
                </a:cubicBezTo>
                <a:cubicBezTo>
                  <a:pt x="235" y="4166"/>
                  <a:pt x="79" y="3736"/>
                  <a:pt x="50" y="3297"/>
                </a:cubicBezTo>
                <a:cubicBezTo>
                  <a:pt x="1" y="2644"/>
                  <a:pt x="264" y="2107"/>
                  <a:pt x="742" y="1678"/>
                </a:cubicBezTo>
                <a:cubicBezTo>
                  <a:pt x="1123" y="1337"/>
                  <a:pt x="1611" y="1102"/>
                  <a:pt x="2118" y="1034"/>
                </a:cubicBezTo>
                <a:cubicBezTo>
                  <a:pt x="2450" y="985"/>
                  <a:pt x="2791" y="1034"/>
                  <a:pt x="3093" y="1180"/>
                </a:cubicBezTo>
                <a:cubicBezTo>
                  <a:pt x="3240" y="1259"/>
                  <a:pt x="3376" y="1337"/>
                  <a:pt x="3523" y="1405"/>
                </a:cubicBezTo>
                <a:cubicBezTo>
                  <a:pt x="3786" y="1522"/>
                  <a:pt x="3893" y="1493"/>
                  <a:pt x="4030" y="1239"/>
                </a:cubicBezTo>
                <a:cubicBezTo>
                  <a:pt x="4118" y="1093"/>
                  <a:pt x="4196" y="946"/>
                  <a:pt x="4293" y="810"/>
                </a:cubicBezTo>
                <a:cubicBezTo>
                  <a:pt x="4615" y="293"/>
                  <a:pt x="5201" y="0"/>
                  <a:pt x="5815" y="49"/>
                </a:cubicBezTo>
                <a:cubicBezTo>
                  <a:pt x="6274" y="59"/>
                  <a:pt x="6693" y="312"/>
                  <a:pt x="6908" y="722"/>
                </a:cubicBezTo>
                <a:cubicBezTo>
                  <a:pt x="6986" y="839"/>
                  <a:pt x="7044" y="985"/>
                  <a:pt x="7113" y="1112"/>
                </a:cubicBezTo>
                <a:cubicBezTo>
                  <a:pt x="7240" y="1317"/>
                  <a:pt x="7357" y="1356"/>
                  <a:pt x="7552" y="1210"/>
                </a:cubicBezTo>
                <a:cubicBezTo>
                  <a:pt x="7601" y="1180"/>
                  <a:pt x="7649" y="1141"/>
                  <a:pt x="7698" y="1102"/>
                </a:cubicBezTo>
                <a:cubicBezTo>
                  <a:pt x="8196" y="673"/>
                  <a:pt x="8791" y="527"/>
                  <a:pt x="9425" y="537"/>
                </a:cubicBezTo>
                <a:cubicBezTo>
                  <a:pt x="9620" y="537"/>
                  <a:pt x="9815" y="615"/>
                  <a:pt x="9952" y="761"/>
                </a:cubicBezTo>
                <a:cubicBezTo>
                  <a:pt x="10332" y="1141"/>
                  <a:pt x="10488" y="1629"/>
                  <a:pt x="10566" y="2146"/>
                </a:cubicBezTo>
                <a:cubicBezTo>
                  <a:pt x="10576" y="2234"/>
                  <a:pt x="10576" y="2322"/>
                  <a:pt x="10576" y="241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81"/>
          <p:cNvSpPr txBox="1">
            <a:spLocks noGrp="1"/>
          </p:cNvSpPr>
          <p:nvPr>
            <p:ph type="title"/>
          </p:nvPr>
        </p:nvSpPr>
        <p:spPr>
          <a:xfrm>
            <a:off x="2163925" y="1534200"/>
            <a:ext cx="4816200" cy="207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 you for listening.</a:t>
            </a:r>
            <a:br>
              <a:rPr lang="en" dirty="0"/>
            </a:br>
            <a:r>
              <a:rPr lang="en" dirty="0"/>
              <a:t>Any questions?</a:t>
            </a:r>
            <a:endParaRPr dirty="0"/>
          </a:p>
        </p:txBody>
      </p:sp>
      <p:grpSp>
        <p:nvGrpSpPr>
          <p:cNvPr id="2337" name="Google Shape;2337;p81"/>
          <p:cNvGrpSpPr/>
          <p:nvPr/>
        </p:nvGrpSpPr>
        <p:grpSpPr>
          <a:xfrm>
            <a:off x="489897" y="2571741"/>
            <a:ext cx="1099111" cy="1119255"/>
            <a:chOff x="573325" y="2405283"/>
            <a:chExt cx="579456" cy="590044"/>
          </a:xfrm>
        </p:grpSpPr>
        <p:sp>
          <p:nvSpPr>
            <p:cNvPr id="2338" name="Google Shape;2338;p81"/>
            <p:cNvSpPr/>
            <p:nvPr/>
          </p:nvSpPr>
          <p:spPr>
            <a:xfrm>
              <a:off x="825960" y="2405283"/>
              <a:ext cx="216562" cy="288915"/>
            </a:xfrm>
            <a:custGeom>
              <a:avLst/>
              <a:gdLst/>
              <a:ahLst/>
              <a:cxnLst/>
              <a:rect l="l" t="t" r="r" b="b"/>
              <a:pathLst>
                <a:path w="3068" h="4093" extrusionOk="0">
                  <a:moveTo>
                    <a:pt x="2962" y="0"/>
                  </a:moveTo>
                  <a:cubicBezTo>
                    <a:pt x="2950" y="0"/>
                    <a:pt x="2939" y="3"/>
                    <a:pt x="2928" y="8"/>
                  </a:cubicBezTo>
                  <a:cubicBezTo>
                    <a:pt x="2255" y="301"/>
                    <a:pt x="1621" y="652"/>
                    <a:pt x="1182" y="1247"/>
                  </a:cubicBezTo>
                  <a:cubicBezTo>
                    <a:pt x="577" y="2076"/>
                    <a:pt x="831" y="3179"/>
                    <a:pt x="60" y="3959"/>
                  </a:cubicBezTo>
                  <a:cubicBezTo>
                    <a:pt x="0" y="4011"/>
                    <a:pt x="49" y="4092"/>
                    <a:pt x="110" y="4092"/>
                  </a:cubicBezTo>
                  <a:cubicBezTo>
                    <a:pt x="129" y="4092"/>
                    <a:pt x="149" y="4085"/>
                    <a:pt x="167" y="4066"/>
                  </a:cubicBezTo>
                  <a:cubicBezTo>
                    <a:pt x="714" y="3510"/>
                    <a:pt x="840" y="2827"/>
                    <a:pt x="1016" y="2096"/>
                  </a:cubicBezTo>
                  <a:cubicBezTo>
                    <a:pt x="1237" y="1151"/>
                    <a:pt x="1928" y="654"/>
                    <a:pt x="2744" y="265"/>
                  </a:cubicBezTo>
                  <a:lnTo>
                    <a:pt x="2744" y="265"/>
                  </a:lnTo>
                  <a:cubicBezTo>
                    <a:pt x="2402" y="745"/>
                    <a:pt x="2002" y="1178"/>
                    <a:pt x="1689" y="1676"/>
                  </a:cubicBezTo>
                  <a:cubicBezTo>
                    <a:pt x="1338" y="2222"/>
                    <a:pt x="1328" y="2857"/>
                    <a:pt x="1231" y="3471"/>
                  </a:cubicBezTo>
                  <a:cubicBezTo>
                    <a:pt x="1219" y="3529"/>
                    <a:pt x="1270" y="3567"/>
                    <a:pt x="1315" y="3567"/>
                  </a:cubicBezTo>
                  <a:cubicBezTo>
                    <a:pt x="1345" y="3567"/>
                    <a:pt x="1373" y="3550"/>
                    <a:pt x="1377" y="3510"/>
                  </a:cubicBezTo>
                  <a:cubicBezTo>
                    <a:pt x="1475" y="2896"/>
                    <a:pt x="1504" y="2320"/>
                    <a:pt x="1816" y="1754"/>
                  </a:cubicBezTo>
                  <a:cubicBezTo>
                    <a:pt x="2148" y="1169"/>
                    <a:pt x="2674" y="691"/>
                    <a:pt x="3035" y="115"/>
                  </a:cubicBezTo>
                  <a:cubicBezTo>
                    <a:pt x="3067" y="51"/>
                    <a:pt x="3014" y="0"/>
                    <a:pt x="2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81"/>
            <p:cNvSpPr/>
            <p:nvPr/>
          </p:nvSpPr>
          <p:spPr>
            <a:xfrm>
              <a:off x="845301" y="2501213"/>
              <a:ext cx="307479" cy="256515"/>
            </a:xfrm>
            <a:custGeom>
              <a:avLst/>
              <a:gdLst/>
              <a:ahLst/>
              <a:cxnLst/>
              <a:rect l="l" t="t" r="r" b="b"/>
              <a:pathLst>
                <a:path w="4356" h="3634" extrusionOk="0">
                  <a:moveTo>
                    <a:pt x="4269" y="1"/>
                  </a:moveTo>
                  <a:cubicBezTo>
                    <a:pt x="4251" y="1"/>
                    <a:pt x="4232" y="8"/>
                    <a:pt x="4215" y="24"/>
                  </a:cubicBezTo>
                  <a:cubicBezTo>
                    <a:pt x="3805" y="385"/>
                    <a:pt x="3483" y="844"/>
                    <a:pt x="3093" y="1244"/>
                  </a:cubicBezTo>
                  <a:cubicBezTo>
                    <a:pt x="2547" y="1790"/>
                    <a:pt x="1825" y="1985"/>
                    <a:pt x="1093" y="2093"/>
                  </a:cubicBezTo>
                  <a:cubicBezTo>
                    <a:pt x="293" y="2219"/>
                    <a:pt x="1" y="2483"/>
                    <a:pt x="196" y="3312"/>
                  </a:cubicBezTo>
                  <a:cubicBezTo>
                    <a:pt x="208" y="3351"/>
                    <a:pt x="238" y="3369"/>
                    <a:pt x="270" y="3369"/>
                  </a:cubicBezTo>
                  <a:cubicBezTo>
                    <a:pt x="316" y="3369"/>
                    <a:pt x="363" y="3331"/>
                    <a:pt x="352" y="3273"/>
                  </a:cubicBezTo>
                  <a:cubicBezTo>
                    <a:pt x="205" y="2698"/>
                    <a:pt x="313" y="2385"/>
                    <a:pt x="908" y="2278"/>
                  </a:cubicBezTo>
                  <a:cubicBezTo>
                    <a:pt x="1366" y="2190"/>
                    <a:pt x="1805" y="2141"/>
                    <a:pt x="2244" y="1966"/>
                  </a:cubicBezTo>
                  <a:cubicBezTo>
                    <a:pt x="3066" y="1651"/>
                    <a:pt x="3528" y="929"/>
                    <a:pt x="4113" y="333"/>
                  </a:cubicBezTo>
                  <a:lnTo>
                    <a:pt x="4113" y="333"/>
                  </a:lnTo>
                  <a:cubicBezTo>
                    <a:pt x="3858" y="1252"/>
                    <a:pt x="3455" y="2010"/>
                    <a:pt x="2479" y="2356"/>
                  </a:cubicBezTo>
                  <a:cubicBezTo>
                    <a:pt x="1805" y="2600"/>
                    <a:pt x="1142" y="2824"/>
                    <a:pt x="791" y="3517"/>
                  </a:cubicBezTo>
                  <a:cubicBezTo>
                    <a:pt x="764" y="3578"/>
                    <a:pt x="821" y="3634"/>
                    <a:pt x="871" y="3634"/>
                  </a:cubicBezTo>
                  <a:cubicBezTo>
                    <a:pt x="894" y="3634"/>
                    <a:pt x="915" y="3622"/>
                    <a:pt x="927" y="3595"/>
                  </a:cubicBezTo>
                  <a:lnTo>
                    <a:pt x="937" y="3595"/>
                  </a:lnTo>
                  <a:cubicBezTo>
                    <a:pt x="1396" y="2678"/>
                    <a:pt x="2440" y="2678"/>
                    <a:pt x="3220" y="2200"/>
                  </a:cubicBezTo>
                  <a:cubicBezTo>
                    <a:pt x="3893" y="1780"/>
                    <a:pt x="4166" y="805"/>
                    <a:pt x="4342" y="103"/>
                  </a:cubicBezTo>
                  <a:cubicBezTo>
                    <a:pt x="4356" y="47"/>
                    <a:pt x="4315" y="1"/>
                    <a:pt x="4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81"/>
            <p:cNvSpPr/>
            <p:nvPr/>
          </p:nvSpPr>
          <p:spPr>
            <a:xfrm>
              <a:off x="869443" y="2671471"/>
              <a:ext cx="53082" cy="47152"/>
            </a:xfrm>
            <a:custGeom>
              <a:avLst/>
              <a:gdLst/>
              <a:ahLst/>
              <a:cxnLst/>
              <a:rect l="l" t="t" r="r" b="b"/>
              <a:pathLst>
                <a:path w="752" h="668" extrusionOk="0">
                  <a:moveTo>
                    <a:pt x="382" y="166"/>
                  </a:moveTo>
                  <a:cubicBezTo>
                    <a:pt x="412" y="166"/>
                    <a:pt x="444" y="175"/>
                    <a:pt x="477" y="197"/>
                  </a:cubicBezTo>
                  <a:lnTo>
                    <a:pt x="477" y="197"/>
                  </a:lnTo>
                  <a:cubicBezTo>
                    <a:pt x="477" y="197"/>
                    <a:pt x="478" y="197"/>
                    <a:pt x="478" y="198"/>
                  </a:cubicBezTo>
                  <a:cubicBezTo>
                    <a:pt x="478" y="198"/>
                    <a:pt x="478" y="198"/>
                    <a:pt x="478" y="198"/>
                  </a:cubicBezTo>
                  <a:lnTo>
                    <a:pt x="478" y="198"/>
                  </a:lnTo>
                  <a:cubicBezTo>
                    <a:pt x="480" y="199"/>
                    <a:pt x="481" y="200"/>
                    <a:pt x="483" y="201"/>
                  </a:cubicBezTo>
                  <a:lnTo>
                    <a:pt x="483" y="201"/>
                  </a:lnTo>
                  <a:cubicBezTo>
                    <a:pt x="629" y="306"/>
                    <a:pt x="530" y="513"/>
                    <a:pt x="389" y="513"/>
                  </a:cubicBezTo>
                  <a:cubicBezTo>
                    <a:pt x="358" y="513"/>
                    <a:pt x="325" y="503"/>
                    <a:pt x="293" y="481"/>
                  </a:cubicBezTo>
                  <a:cubicBezTo>
                    <a:pt x="140" y="376"/>
                    <a:pt x="239" y="166"/>
                    <a:pt x="382" y="166"/>
                  </a:cubicBezTo>
                  <a:close/>
                  <a:moveTo>
                    <a:pt x="372" y="0"/>
                  </a:moveTo>
                  <a:cubicBezTo>
                    <a:pt x="272" y="0"/>
                    <a:pt x="173" y="49"/>
                    <a:pt x="107" y="139"/>
                  </a:cubicBezTo>
                  <a:cubicBezTo>
                    <a:pt x="0" y="295"/>
                    <a:pt x="49" y="520"/>
                    <a:pt x="215" y="617"/>
                  </a:cubicBezTo>
                  <a:cubicBezTo>
                    <a:pt x="267" y="652"/>
                    <a:pt x="324" y="668"/>
                    <a:pt x="382" y="668"/>
                  </a:cubicBezTo>
                  <a:cubicBezTo>
                    <a:pt x="486" y="668"/>
                    <a:pt x="587" y="614"/>
                    <a:pt x="644" y="520"/>
                  </a:cubicBezTo>
                  <a:cubicBezTo>
                    <a:pt x="751" y="364"/>
                    <a:pt x="712" y="159"/>
                    <a:pt x="556" y="61"/>
                  </a:cubicBezTo>
                  <a:cubicBezTo>
                    <a:pt x="500" y="20"/>
                    <a:pt x="436"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81"/>
            <p:cNvSpPr/>
            <p:nvPr/>
          </p:nvSpPr>
          <p:spPr>
            <a:xfrm>
              <a:off x="573325" y="2673165"/>
              <a:ext cx="294773" cy="198069"/>
            </a:xfrm>
            <a:custGeom>
              <a:avLst/>
              <a:gdLst/>
              <a:ahLst/>
              <a:cxnLst/>
              <a:rect l="l" t="t" r="r" b="b"/>
              <a:pathLst>
                <a:path w="4176" h="2806" extrusionOk="0">
                  <a:moveTo>
                    <a:pt x="3461" y="231"/>
                  </a:moveTo>
                  <a:cubicBezTo>
                    <a:pt x="3483" y="231"/>
                    <a:pt x="3501" y="234"/>
                    <a:pt x="3512" y="242"/>
                  </a:cubicBezTo>
                  <a:cubicBezTo>
                    <a:pt x="3688" y="349"/>
                    <a:pt x="3834" y="505"/>
                    <a:pt x="3941" y="681"/>
                  </a:cubicBezTo>
                  <a:cubicBezTo>
                    <a:pt x="4000" y="749"/>
                    <a:pt x="3746" y="1032"/>
                    <a:pt x="3707" y="1081"/>
                  </a:cubicBezTo>
                  <a:cubicBezTo>
                    <a:pt x="3473" y="1413"/>
                    <a:pt x="3200" y="1725"/>
                    <a:pt x="2907" y="2018"/>
                  </a:cubicBezTo>
                  <a:cubicBezTo>
                    <a:pt x="2555" y="2370"/>
                    <a:pt x="2129" y="2616"/>
                    <a:pt x="1703" y="2616"/>
                  </a:cubicBezTo>
                  <a:cubicBezTo>
                    <a:pt x="1420" y="2616"/>
                    <a:pt x="1138" y="2508"/>
                    <a:pt x="878" y="2252"/>
                  </a:cubicBezTo>
                  <a:cubicBezTo>
                    <a:pt x="0" y="1383"/>
                    <a:pt x="1093" y="242"/>
                    <a:pt x="2059" y="242"/>
                  </a:cubicBezTo>
                  <a:cubicBezTo>
                    <a:pt x="2312" y="262"/>
                    <a:pt x="2576" y="379"/>
                    <a:pt x="2829" y="379"/>
                  </a:cubicBezTo>
                  <a:cubicBezTo>
                    <a:pt x="2957" y="379"/>
                    <a:pt x="3312" y="231"/>
                    <a:pt x="3461" y="231"/>
                  </a:cubicBezTo>
                  <a:close/>
                  <a:moveTo>
                    <a:pt x="3409" y="1"/>
                  </a:moveTo>
                  <a:cubicBezTo>
                    <a:pt x="3395" y="1"/>
                    <a:pt x="3380" y="3"/>
                    <a:pt x="3366" y="8"/>
                  </a:cubicBezTo>
                  <a:cubicBezTo>
                    <a:pt x="3188" y="144"/>
                    <a:pt x="3009" y="186"/>
                    <a:pt x="2826" y="186"/>
                  </a:cubicBezTo>
                  <a:cubicBezTo>
                    <a:pt x="2583" y="186"/>
                    <a:pt x="2335" y="112"/>
                    <a:pt x="2077" y="88"/>
                  </a:cubicBezTo>
                  <a:lnTo>
                    <a:pt x="2077" y="88"/>
                  </a:lnTo>
                  <a:cubicBezTo>
                    <a:pt x="2071" y="86"/>
                    <a:pt x="2065" y="86"/>
                    <a:pt x="2059" y="86"/>
                  </a:cubicBezTo>
                  <a:cubicBezTo>
                    <a:pt x="1385" y="86"/>
                    <a:pt x="449" y="613"/>
                    <a:pt x="410" y="1364"/>
                  </a:cubicBezTo>
                  <a:cubicBezTo>
                    <a:pt x="381" y="2027"/>
                    <a:pt x="829" y="2622"/>
                    <a:pt x="1483" y="2769"/>
                  </a:cubicBezTo>
                  <a:cubicBezTo>
                    <a:pt x="1576" y="2794"/>
                    <a:pt x="1669" y="2806"/>
                    <a:pt x="1759" y="2806"/>
                  </a:cubicBezTo>
                  <a:cubicBezTo>
                    <a:pt x="2474" y="2806"/>
                    <a:pt x="3097" y="2082"/>
                    <a:pt x="3512" y="1588"/>
                  </a:cubicBezTo>
                  <a:cubicBezTo>
                    <a:pt x="3629" y="1442"/>
                    <a:pt x="4176" y="896"/>
                    <a:pt x="4127" y="710"/>
                  </a:cubicBezTo>
                  <a:cubicBezTo>
                    <a:pt x="4039" y="388"/>
                    <a:pt x="3707" y="183"/>
                    <a:pt x="3444" y="8"/>
                  </a:cubicBezTo>
                  <a:cubicBezTo>
                    <a:pt x="3434" y="3"/>
                    <a:pt x="3422" y="1"/>
                    <a:pt x="3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81"/>
            <p:cNvSpPr/>
            <p:nvPr/>
          </p:nvSpPr>
          <p:spPr>
            <a:xfrm>
              <a:off x="632972" y="2723636"/>
              <a:ext cx="171104" cy="104046"/>
            </a:xfrm>
            <a:custGeom>
              <a:avLst/>
              <a:gdLst/>
              <a:ahLst/>
              <a:cxnLst/>
              <a:rect l="l" t="t" r="r" b="b"/>
              <a:pathLst>
                <a:path w="2424" h="1474" extrusionOk="0">
                  <a:moveTo>
                    <a:pt x="1447" y="144"/>
                  </a:moveTo>
                  <a:cubicBezTo>
                    <a:pt x="1633" y="144"/>
                    <a:pt x="1804" y="209"/>
                    <a:pt x="1916" y="366"/>
                  </a:cubicBezTo>
                  <a:cubicBezTo>
                    <a:pt x="1923" y="376"/>
                    <a:pt x="1930" y="384"/>
                    <a:pt x="1939" y="389"/>
                  </a:cubicBezTo>
                  <a:lnTo>
                    <a:pt x="1939" y="389"/>
                  </a:lnTo>
                  <a:cubicBezTo>
                    <a:pt x="2233" y="762"/>
                    <a:pt x="1451" y="1292"/>
                    <a:pt x="913" y="1292"/>
                  </a:cubicBezTo>
                  <a:cubicBezTo>
                    <a:pt x="775" y="1292"/>
                    <a:pt x="653" y="1257"/>
                    <a:pt x="570" y="1176"/>
                  </a:cubicBezTo>
                  <a:cubicBezTo>
                    <a:pt x="150" y="763"/>
                    <a:pt x="871" y="144"/>
                    <a:pt x="1447" y="144"/>
                  </a:cubicBezTo>
                  <a:close/>
                  <a:moveTo>
                    <a:pt x="1435" y="1"/>
                  </a:moveTo>
                  <a:cubicBezTo>
                    <a:pt x="775" y="1"/>
                    <a:pt x="0" y="628"/>
                    <a:pt x="414" y="1234"/>
                  </a:cubicBezTo>
                  <a:cubicBezTo>
                    <a:pt x="529" y="1403"/>
                    <a:pt x="714" y="1473"/>
                    <a:pt x="921" y="1473"/>
                  </a:cubicBezTo>
                  <a:cubicBezTo>
                    <a:pt x="1565" y="1473"/>
                    <a:pt x="2424" y="796"/>
                    <a:pt x="2061" y="301"/>
                  </a:cubicBezTo>
                  <a:lnTo>
                    <a:pt x="2061" y="301"/>
                  </a:lnTo>
                  <a:cubicBezTo>
                    <a:pt x="2059" y="297"/>
                    <a:pt x="2056" y="292"/>
                    <a:pt x="2053" y="288"/>
                  </a:cubicBezTo>
                  <a:cubicBezTo>
                    <a:pt x="1906" y="86"/>
                    <a:pt x="1678" y="1"/>
                    <a:pt x="1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81"/>
            <p:cNvSpPr/>
            <p:nvPr/>
          </p:nvSpPr>
          <p:spPr>
            <a:xfrm>
              <a:off x="734407" y="2726601"/>
              <a:ext cx="210139" cy="268727"/>
            </a:xfrm>
            <a:custGeom>
              <a:avLst/>
              <a:gdLst/>
              <a:ahLst/>
              <a:cxnLst/>
              <a:rect l="l" t="t" r="r" b="b"/>
              <a:pathLst>
                <a:path w="2977" h="3807" extrusionOk="0">
                  <a:moveTo>
                    <a:pt x="1979" y="243"/>
                  </a:moveTo>
                  <a:cubicBezTo>
                    <a:pt x="2065" y="243"/>
                    <a:pt x="2163" y="276"/>
                    <a:pt x="2284" y="353"/>
                  </a:cubicBezTo>
                  <a:cubicBezTo>
                    <a:pt x="2596" y="558"/>
                    <a:pt x="2430" y="782"/>
                    <a:pt x="2420" y="1075"/>
                  </a:cubicBezTo>
                  <a:cubicBezTo>
                    <a:pt x="2401" y="1358"/>
                    <a:pt x="2645" y="1700"/>
                    <a:pt x="2713" y="1963"/>
                  </a:cubicBezTo>
                  <a:cubicBezTo>
                    <a:pt x="2859" y="2784"/>
                    <a:pt x="2302" y="3645"/>
                    <a:pt x="1531" y="3645"/>
                  </a:cubicBezTo>
                  <a:cubicBezTo>
                    <a:pt x="1376" y="3645"/>
                    <a:pt x="1213" y="3610"/>
                    <a:pt x="1045" y="3534"/>
                  </a:cubicBezTo>
                  <a:cubicBezTo>
                    <a:pt x="206" y="3153"/>
                    <a:pt x="333" y="2226"/>
                    <a:pt x="723" y="1573"/>
                  </a:cubicBezTo>
                  <a:cubicBezTo>
                    <a:pt x="947" y="1221"/>
                    <a:pt x="1201" y="890"/>
                    <a:pt x="1484" y="597"/>
                  </a:cubicBezTo>
                  <a:cubicBezTo>
                    <a:pt x="1664" y="397"/>
                    <a:pt x="1794" y="243"/>
                    <a:pt x="1979" y="243"/>
                  </a:cubicBezTo>
                  <a:close/>
                  <a:moveTo>
                    <a:pt x="1887" y="0"/>
                  </a:moveTo>
                  <a:cubicBezTo>
                    <a:pt x="1692" y="0"/>
                    <a:pt x="1246" y="630"/>
                    <a:pt x="1133" y="753"/>
                  </a:cubicBezTo>
                  <a:cubicBezTo>
                    <a:pt x="606" y="1368"/>
                    <a:pt x="1" y="2178"/>
                    <a:pt x="342" y="3017"/>
                  </a:cubicBezTo>
                  <a:cubicBezTo>
                    <a:pt x="546" y="3526"/>
                    <a:pt x="1075" y="3806"/>
                    <a:pt x="1601" y="3806"/>
                  </a:cubicBezTo>
                  <a:cubicBezTo>
                    <a:pt x="1679" y="3806"/>
                    <a:pt x="1758" y="3800"/>
                    <a:pt x="1835" y="3787"/>
                  </a:cubicBezTo>
                  <a:cubicBezTo>
                    <a:pt x="2615" y="3660"/>
                    <a:pt x="2976" y="2597"/>
                    <a:pt x="2859" y="1924"/>
                  </a:cubicBezTo>
                  <a:cubicBezTo>
                    <a:pt x="2859" y="1920"/>
                    <a:pt x="2858" y="1916"/>
                    <a:pt x="2856" y="1913"/>
                  </a:cubicBezTo>
                  <a:lnTo>
                    <a:pt x="2856" y="1913"/>
                  </a:lnTo>
                  <a:cubicBezTo>
                    <a:pt x="2738" y="1470"/>
                    <a:pt x="2452" y="1139"/>
                    <a:pt x="2703" y="636"/>
                  </a:cubicBezTo>
                  <a:cubicBezTo>
                    <a:pt x="2723" y="607"/>
                    <a:pt x="2713" y="568"/>
                    <a:pt x="2694" y="548"/>
                  </a:cubicBezTo>
                  <a:cubicBezTo>
                    <a:pt x="2459" y="304"/>
                    <a:pt x="2245" y="90"/>
                    <a:pt x="1903" y="2"/>
                  </a:cubicBezTo>
                  <a:cubicBezTo>
                    <a:pt x="1898" y="1"/>
                    <a:pt x="1893" y="0"/>
                    <a:pt x="1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81"/>
            <p:cNvSpPr/>
            <p:nvPr/>
          </p:nvSpPr>
          <p:spPr>
            <a:xfrm>
              <a:off x="771960" y="2813283"/>
              <a:ext cx="144987" cy="134822"/>
            </a:xfrm>
            <a:custGeom>
              <a:avLst/>
              <a:gdLst/>
              <a:ahLst/>
              <a:cxnLst/>
              <a:rect l="l" t="t" r="r" b="b"/>
              <a:pathLst>
                <a:path w="2054" h="1910" extrusionOk="0">
                  <a:moveTo>
                    <a:pt x="1092" y="162"/>
                  </a:moveTo>
                  <a:cubicBezTo>
                    <a:pt x="1136" y="162"/>
                    <a:pt x="1180" y="173"/>
                    <a:pt x="1223" y="197"/>
                  </a:cubicBezTo>
                  <a:lnTo>
                    <a:pt x="1223" y="197"/>
                  </a:lnTo>
                  <a:cubicBezTo>
                    <a:pt x="1224" y="198"/>
                    <a:pt x="1224" y="198"/>
                    <a:pt x="1225" y="198"/>
                  </a:cubicBezTo>
                  <a:cubicBezTo>
                    <a:pt x="1225" y="198"/>
                    <a:pt x="1225" y="198"/>
                    <a:pt x="1225" y="198"/>
                  </a:cubicBezTo>
                  <a:lnTo>
                    <a:pt x="1225" y="198"/>
                  </a:lnTo>
                  <a:cubicBezTo>
                    <a:pt x="1228" y="200"/>
                    <a:pt x="1230" y="201"/>
                    <a:pt x="1233" y="202"/>
                  </a:cubicBezTo>
                  <a:lnTo>
                    <a:pt x="1233" y="202"/>
                  </a:lnTo>
                  <a:cubicBezTo>
                    <a:pt x="1796" y="487"/>
                    <a:pt x="1536" y="1742"/>
                    <a:pt x="913" y="1742"/>
                  </a:cubicBezTo>
                  <a:cubicBezTo>
                    <a:pt x="878" y="1742"/>
                    <a:pt x="842" y="1738"/>
                    <a:pt x="805" y="1730"/>
                  </a:cubicBezTo>
                  <a:cubicBezTo>
                    <a:pt x="108" y="1578"/>
                    <a:pt x="600" y="162"/>
                    <a:pt x="1092" y="162"/>
                  </a:cubicBezTo>
                  <a:close/>
                  <a:moveTo>
                    <a:pt x="1079" y="1"/>
                  </a:moveTo>
                  <a:cubicBezTo>
                    <a:pt x="446" y="1"/>
                    <a:pt x="1" y="1460"/>
                    <a:pt x="640" y="1828"/>
                  </a:cubicBezTo>
                  <a:cubicBezTo>
                    <a:pt x="738" y="1884"/>
                    <a:pt x="833" y="1909"/>
                    <a:pt x="924" y="1909"/>
                  </a:cubicBezTo>
                  <a:cubicBezTo>
                    <a:pt x="1621" y="1909"/>
                    <a:pt x="2054" y="424"/>
                    <a:pt x="1303" y="62"/>
                  </a:cubicBezTo>
                  <a:cubicBezTo>
                    <a:pt x="1303" y="62"/>
                    <a:pt x="1303" y="62"/>
                    <a:pt x="1303" y="62"/>
                  </a:cubicBezTo>
                  <a:lnTo>
                    <a:pt x="1303" y="62"/>
                  </a:lnTo>
                  <a:cubicBezTo>
                    <a:pt x="1227" y="20"/>
                    <a:pt x="1152"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5" name="Google Shape;2345;p81"/>
          <p:cNvGrpSpPr/>
          <p:nvPr/>
        </p:nvGrpSpPr>
        <p:grpSpPr>
          <a:xfrm>
            <a:off x="7523668" y="779805"/>
            <a:ext cx="780964" cy="657813"/>
            <a:chOff x="6273172" y="-1304125"/>
            <a:chExt cx="335696" cy="282748"/>
          </a:xfrm>
        </p:grpSpPr>
        <p:sp>
          <p:nvSpPr>
            <p:cNvPr id="2346" name="Google Shape;2346;p81"/>
            <p:cNvSpPr/>
            <p:nvPr/>
          </p:nvSpPr>
          <p:spPr>
            <a:xfrm>
              <a:off x="6273172" y="-1304125"/>
              <a:ext cx="335696" cy="282748"/>
            </a:xfrm>
            <a:custGeom>
              <a:avLst/>
              <a:gdLst/>
              <a:ahLst/>
              <a:cxnLst/>
              <a:rect l="l" t="t" r="r" b="b"/>
              <a:pathLst>
                <a:path w="5540" h="4666" extrusionOk="0">
                  <a:moveTo>
                    <a:pt x="2581" y="156"/>
                  </a:moveTo>
                  <a:cubicBezTo>
                    <a:pt x="2595" y="156"/>
                    <a:pt x="2609" y="156"/>
                    <a:pt x="2623" y="156"/>
                  </a:cubicBezTo>
                  <a:cubicBezTo>
                    <a:pt x="4671" y="205"/>
                    <a:pt x="5540" y="2966"/>
                    <a:pt x="3832" y="4156"/>
                  </a:cubicBezTo>
                  <a:cubicBezTo>
                    <a:pt x="3459" y="4415"/>
                    <a:pt x="3021" y="4536"/>
                    <a:pt x="2583" y="4536"/>
                  </a:cubicBezTo>
                  <a:cubicBezTo>
                    <a:pt x="1715" y="4536"/>
                    <a:pt x="849" y="4059"/>
                    <a:pt x="506" y="3229"/>
                  </a:cubicBezTo>
                  <a:cubicBezTo>
                    <a:pt x="233" y="2576"/>
                    <a:pt x="320" y="1776"/>
                    <a:pt x="642" y="1161"/>
                  </a:cubicBezTo>
                  <a:cubicBezTo>
                    <a:pt x="1016" y="423"/>
                    <a:pt x="1813" y="156"/>
                    <a:pt x="2581" y="156"/>
                  </a:cubicBezTo>
                  <a:close/>
                  <a:moveTo>
                    <a:pt x="2586" y="0"/>
                  </a:moveTo>
                  <a:cubicBezTo>
                    <a:pt x="959" y="0"/>
                    <a:pt x="0" y="1271"/>
                    <a:pt x="242" y="2859"/>
                  </a:cubicBezTo>
                  <a:cubicBezTo>
                    <a:pt x="423" y="4045"/>
                    <a:pt x="1464" y="4665"/>
                    <a:pt x="2549" y="4665"/>
                  </a:cubicBezTo>
                  <a:cubicBezTo>
                    <a:pt x="2873" y="4665"/>
                    <a:pt x="3201" y="4610"/>
                    <a:pt x="3510" y="4498"/>
                  </a:cubicBezTo>
                  <a:cubicBezTo>
                    <a:pt x="4496" y="4127"/>
                    <a:pt x="5023" y="3034"/>
                    <a:pt x="4876" y="2020"/>
                  </a:cubicBezTo>
                  <a:cubicBezTo>
                    <a:pt x="4701" y="839"/>
                    <a:pt x="3813" y="30"/>
                    <a:pt x="2623" y="0"/>
                  </a:cubicBezTo>
                  <a:cubicBezTo>
                    <a:pt x="2610" y="0"/>
                    <a:pt x="2598" y="0"/>
                    <a:pt x="2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81"/>
            <p:cNvSpPr/>
            <p:nvPr/>
          </p:nvSpPr>
          <p:spPr>
            <a:xfrm>
              <a:off x="6371762" y="-1299944"/>
              <a:ext cx="54717" cy="275355"/>
            </a:xfrm>
            <a:custGeom>
              <a:avLst/>
              <a:gdLst/>
              <a:ahLst/>
              <a:cxnLst/>
              <a:rect l="l" t="t" r="r" b="b"/>
              <a:pathLst>
                <a:path w="903" h="4544" extrusionOk="0">
                  <a:moveTo>
                    <a:pt x="795" y="0"/>
                  </a:moveTo>
                  <a:cubicBezTo>
                    <a:pt x="771" y="0"/>
                    <a:pt x="747" y="11"/>
                    <a:pt x="732" y="39"/>
                  </a:cubicBezTo>
                  <a:cubicBezTo>
                    <a:pt x="1" y="1443"/>
                    <a:pt x="274" y="3004"/>
                    <a:pt x="596" y="4487"/>
                  </a:cubicBezTo>
                  <a:cubicBezTo>
                    <a:pt x="604" y="4526"/>
                    <a:pt x="632" y="4544"/>
                    <a:pt x="662" y="4544"/>
                  </a:cubicBezTo>
                  <a:cubicBezTo>
                    <a:pt x="706" y="4544"/>
                    <a:pt x="754" y="4506"/>
                    <a:pt x="742" y="4448"/>
                  </a:cubicBezTo>
                  <a:cubicBezTo>
                    <a:pt x="430" y="3004"/>
                    <a:pt x="147" y="1482"/>
                    <a:pt x="869" y="117"/>
                  </a:cubicBezTo>
                  <a:cubicBezTo>
                    <a:pt x="903" y="56"/>
                    <a:pt x="848"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81"/>
            <p:cNvSpPr/>
            <p:nvPr/>
          </p:nvSpPr>
          <p:spPr>
            <a:xfrm>
              <a:off x="6283837" y="-1170328"/>
              <a:ext cx="284857" cy="40419"/>
            </a:xfrm>
            <a:custGeom>
              <a:avLst/>
              <a:gdLst/>
              <a:ahLst/>
              <a:cxnLst/>
              <a:rect l="l" t="t" r="r" b="b"/>
              <a:pathLst>
                <a:path w="4701" h="667" extrusionOk="0">
                  <a:moveTo>
                    <a:pt x="4603" y="1"/>
                  </a:moveTo>
                  <a:cubicBezTo>
                    <a:pt x="4594" y="1"/>
                    <a:pt x="4584" y="3"/>
                    <a:pt x="4573" y="7"/>
                  </a:cubicBezTo>
                  <a:cubicBezTo>
                    <a:pt x="3882" y="298"/>
                    <a:pt x="2969" y="506"/>
                    <a:pt x="2087" y="506"/>
                  </a:cubicBezTo>
                  <a:cubicBezTo>
                    <a:pt x="1376" y="506"/>
                    <a:pt x="684" y="371"/>
                    <a:pt x="144" y="36"/>
                  </a:cubicBezTo>
                  <a:cubicBezTo>
                    <a:pt x="132" y="28"/>
                    <a:pt x="120" y="25"/>
                    <a:pt x="109" y="25"/>
                  </a:cubicBezTo>
                  <a:cubicBezTo>
                    <a:pt x="46" y="25"/>
                    <a:pt x="0" y="123"/>
                    <a:pt x="66" y="173"/>
                  </a:cubicBezTo>
                  <a:cubicBezTo>
                    <a:pt x="626" y="525"/>
                    <a:pt x="1344" y="666"/>
                    <a:pt x="2083" y="666"/>
                  </a:cubicBezTo>
                  <a:cubicBezTo>
                    <a:pt x="2981" y="666"/>
                    <a:pt x="3910" y="457"/>
                    <a:pt x="4622" y="163"/>
                  </a:cubicBezTo>
                  <a:cubicBezTo>
                    <a:pt x="4700" y="128"/>
                    <a:pt x="4678" y="1"/>
                    <a:pt x="4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81"/>
            <p:cNvSpPr/>
            <p:nvPr/>
          </p:nvSpPr>
          <p:spPr>
            <a:xfrm>
              <a:off x="6340737" y="-1283583"/>
              <a:ext cx="164818" cy="105137"/>
            </a:xfrm>
            <a:custGeom>
              <a:avLst/>
              <a:gdLst/>
              <a:ahLst/>
              <a:cxnLst/>
              <a:rect l="l" t="t" r="r" b="b"/>
              <a:pathLst>
                <a:path w="2720" h="1735" extrusionOk="0">
                  <a:moveTo>
                    <a:pt x="2602" y="0"/>
                  </a:moveTo>
                  <a:cubicBezTo>
                    <a:pt x="2585" y="0"/>
                    <a:pt x="2567" y="7"/>
                    <a:pt x="2552" y="22"/>
                  </a:cubicBezTo>
                  <a:cubicBezTo>
                    <a:pt x="2064" y="490"/>
                    <a:pt x="1937" y="1290"/>
                    <a:pt x="1254" y="1534"/>
                  </a:cubicBezTo>
                  <a:cubicBezTo>
                    <a:pt x="1113" y="1586"/>
                    <a:pt x="991" y="1609"/>
                    <a:pt x="886" y="1609"/>
                  </a:cubicBezTo>
                  <a:cubicBezTo>
                    <a:pt x="238" y="1609"/>
                    <a:pt x="229" y="721"/>
                    <a:pt x="161" y="159"/>
                  </a:cubicBezTo>
                  <a:cubicBezTo>
                    <a:pt x="157" y="110"/>
                    <a:pt x="115" y="86"/>
                    <a:pt x="76" y="86"/>
                  </a:cubicBezTo>
                  <a:cubicBezTo>
                    <a:pt x="37" y="86"/>
                    <a:pt x="1" y="110"/>
                    <a:pt x="5" y="159"/>
                  </a:cubicBezTo>
                  <a:cubicBezTo>
                    <a:pt x="74" y="686"/>
                    <a:pt x="5" y="1681"/>
                    <a:pt x="757" y="1729"/>
                  </a:cubicBezTo>
                  <a:cubicBezTo>
                    <a:pt x="802" y="1733"/>
                    <a:pt x="847" y="1735"/>
                    <a:pt x="889" y="1735"/>
                  </a:cubicBezTo>
                  <a:cubicBezTo>
                    <a:pt x="1915" y="1735"/>
                    <a:pt x="2013" y="748"/>
                    <a:pt x="2659" y="139"/>
                  </a:cubicBezTo>
                  <a:cubicBezTo>
                    <a:pt x="2719" y="79"/>
                    <a:pt x="2662" y="0"/>
                    <a:pt x="2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81"/>
            <p:cNvSpPr/>
            <p:nvPr/>
          </p:nvSpPr>
          <p:spPr>
            <a:xfrm>
              <a:off x="6350371" y="-1101491"/>
              <a:ext cx="138702" cy="69202"/>
            </a:xfrm>
            <a:custGeom>
              <a:avLst/>
              <a:gdLst/>
              <a:ahLst/>
              <a:cxnLst/>
              <a:rect l="l" t="t" r="r" b="b"/>
              <a:pathLst>
                <a:path w="2289" h="1142" extrusionOk="0">
                  <a:moveTo>
                    <a:pt x="944" y="1"/>
                  </a:moveTo>
                  <a:cubicBezTo>
                    <a:pt x="340" y="1"/>
                    <a:pt x="172" y="356"/>
                    <a:pt x="12" y="910"/>
                  </a:cubicBezTo>
                  <a:cubicBezTo>
                    <a:pt x="1" y="968"/>
                    <a:pt x="44" y="1005"/>
                    <a:pt x="88" y="1005"/>
                  </a:cubicBezTo>
                  <a:cubicBezTo>
                    <a:pt x="117" y="1005"/>
                    <a:pt x="147" y="988"/>
                    <a:pt x="159" y="949"/>
                  </a:cubicBezTo>
                  <a:lnTo>
                    <a:pt x="159" y="958"/>
                  </a:lnTo>
                  <a:cubicBezTo>
                    <a:pt x="207" y="754"/>
                    <a:pt x="276" y="558"/>
                    <a:pt x="373" y="373"/>
                  </a:cubicBezTo>
                  <a:cubicBezTo>
                    <a:pt x="475" y="210"/>
                    <a:pt x="665" y="151"/>
                    <a:pt x="860" y="151"/>
                  </a:cubicBezTo>
                  <a:cubicBezTo>
                    <a:pt x="1039" y="151"/>
                    <a:pt x="1223" y="201"/>
                    <a:pt x="1349" y="266"/>
                  </a:cubicBezTo>
                  <a:cubicBezTo>
                    <a:pt x="1690" y="451"/>
                    <a:pt x="1817" y="890"/>
                    <a:pt x="2119" y="1124"/>
                  </a:cubicBezTo>
                  <a:cubicBezTo>
                    <a:pt x="2135" y="1136"/>
                    <a:pt x="2152" y="1141"/>
                    <a:pt x="2169" y="1141"/>
                  </a:cubicBezTo>
                  <a:cubicBezTo>
                    <a:pt x="2233" y="1141"/>
                    <a:pt x="2289" y="1064"/>
                    <a:pt x="2227" y="1017"/>
                  </a:cubicBezTo>
                  <a:cubicBezTo>
                    <a:pt x="1807" y="676"/>
                    <a:pt x="1651" y="22"/>
                    <a:pt x="1017" y="2"/>
                  </a:cubicBezTo>
                  <a:cubicBezTo>
                    <a:pt x="992" y="1"/>
                    <a:pt x="968" y="1"/>
                    <a:pt x="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1000"/>
                                        <p:tgtEl>
                                          <p:spTgt spid="2336"/>
                                        </p:tgtEl>
                                        <p:attrNameLst>
                                          <p:attrName>ppt_w</p:attrName>
                                        </p:attrNameLst>
                                      </p:cBhvr>
                                      <p:tavLst>
                                        <p:tav tm="0">
                                          <p:val>
                                            <p:strVal val="#ppt_w"/>
                                          </p:val>
                                        </p:tav>
                                        <p:tav tm="100000">
                                          <p:val>
                                            <p:strVal val="0"/>
                                          </p:val>
                                        </p:tav>
                                      </p:tavLst>
                                    </p:anim>
                                    <p:anim calcmode="lin" valueType="num">
                                      <p:cBhvr additive="base">
                                        <p:cTn id="7" dur="1000"/>
                                        <p:tgtEl>
                                          <p:spTgt spid="2336"/>
                                        </p:tgtEl>
                                        <p:attrNameLst>
                                          <p:attrName>ppt_h</p:attrName>
                                        </p:attrNameLst>
                                      </p:cBhvr>
                                      <p:tavLst>
                                        <p:tav tm="0">
                                          <p:val>
                                            <p:strVal val="#ppt_h"/>
                                          </p:val>
                                        </p:tav>
                                        <p:tav tm="100000">
                                          <p:val>
                                            <p:strVal val="0"/>
                                          </p:val>
                                        </p:tav>
                                      </p:tavLst>
                                    </p:anim>
                                    <p:set>
                                      <p:cBhvr>
                                        <p:cTn id="8" dur="1" fill="hold">
                                          <p:stCondLst>
                                            <p:cond delay="1000"/>
                                          </p:stCondLst>
                                        </p:cTn>
                                        <p:tgtEl>
                                          <p:spTgt spid="2336"/>
                                        </p:tgtEl>
                                        <p:attrNameLst>
                                          <p:attrName>style.visibility</p:attrName>
                                        </p:attrNameLst>
                                      </p:cBhvr>
                                      <p:to>
                                        <p:strVal val="hidden"/>
                                      </p:to>
                                    </p:set>
                                  </p:childTnLst>
                                </p:cTn>
                              </p:par>
                              <p:par>
                                <p:cTn id="9" presetID="23" presetClass="exit" presetSubtype="32" fill="hold" nodeType="withEffect">
                                  <p:stCondLst>
                                    <p:cond delay="0"/>
                                  </p:stCondLst>
                                  <p:childTnLst>
                                    <p:anim calcmode="lin" valueType="num">
                                      <p:cBhvr additive="base">
                                        <p:cTn id="10" dur="1000"/>
                                        <p:tgtEl>
                                          <p:spTgt spid="2335"/>
                                        </p:tgtEl>
                                        <p:attrNameLst>
                                          <p:attrName>ppt_w</p:attrName>
                                        </p:attrNameLst>
                                      </p:cBhvr>
                                      <p:tavLst>
                                        <p:tav tm="0">
                                          <p:val>
                                            <p:strVal val="#ppt_w"/>
                                          </p:val>
                                        </p:tav>
                                        <p:tav tm="100000">
                                          <p:val>
                                            <p:strVal val="0"/>
                                          </p:val>
                                        </p:tav>
                                      </p:tavLst>
                                    </p:anim>
                                    <p:anim calcmode="lin" valueType="num">
                                      <p:cBhvr additive="base">
                                        <p:cTn id="11" dur="1000"/>
                                        <p:tgtEl>
                                          <p:spTgt spid="2335"/>
                                        </p:tgtEl>
                                        <p:attrNameLst>
                                          <p:attrName>ppt_h</p:attrName>
                                        </p:attrNameLst>
                                      </p:cBhvr>
                                      <p:tavLst>
                                        <p:tav tm="0">
                                          <p:val>
                                            <p:strVal val="#ppt_h"/>
                                          </p:val>
                                        </p:tav>
                                        <p:tav tm="100000">
                                          <p:val>
                                            <p:strVal val="0"/>
                                          </p:val>
                                        </p:tav>
                                      </p:tavLst>
                                    </p:anim>
                                    <p:set>
                                      <p:cBhvr>
                                        <p:cTn id="12" dur="1" fill="hold">
                                          <p:stCondLst>
                                            <p:cond delay="1000"/>
                                          </p:stCondLst>
                                        </p:cTn>
                                        <p:tgtEl>
                                          <p:spTgt spid="23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grpSp>
        <p:nvGrpSpPr>
          <p:cNvPr id="1548" name="Google Shape;1548;p61"/>
          <p:cNvGrpSpPr/>
          <p:nvPr/>
        </p:nvGrpSpPr>
        <p:grpSpPr>
          <a:xfrm>
            <a:off x="909177" y="598485"/>
            <a:ext cx="7158440" cy="921454"/>
            <a:chOff x="7728915" y="2370420"/>
            <a:chExt cx="1034472" cy="222546"/>
          </a:xfrm>
        </p:grpSpPr>
        <p:sp>
          <p:nvSpPr>
            <p:cNvPr id="1549" name="Google Shape;1549;p61"/>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1"/>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1"/>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1"/>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1"/>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1"/>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1"/>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61"/>
          <p:cNvSpPr txBox="1">
            <a:spLocks noGrp="1"/>
          </p:cNvSpPr>
          <p:nvPr>
            <p:ph type="title"/>
          </p:nvPr>
        </p:nvSpPr>
        <p:spPr>
          <a:xfrm>
            <a:off x="2085275" y="673465"/>
            <a:ext cx="497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Teaching Staff</a:t>
            </a:r>
            <a:endParaRPr dirty="0"/>
          </a:p>
        </p:txBody>
      </p:sp>
      <p:sp>
        <p:nvSpPr>
          <p:cNvPr id="2" name="TextBox 1">
            <a:extLst>
              <a:ext uri="{FF2B5EF4-FFF2-40B4-BE49-F238E27FC236}">
                <a16:creationId xmlns:a16="http://schemas.microsoft.com/office/drawing/2014/main" id="{E20E9154-327F-4907-86E9-9ACA18245B52}"/>
              </a:ext>
            </a:extLst>
          </p:cNvPr>
          <p:cNvSpPr txBox="1"/>
          <p:nvPr/>
        </p:nvSpPr>
        <p:spPr>
          <a:xfrm>
            <a:off x="353369" y="1754372"/>
            <a:ext cx="4218631" cy="2246769"/>
          </a:xfrm>
          <a:prstGeom prst="rect">
            <a:avLst/>
          </a:prstGeom>
          <a:noFill/>
        </p:spPr>
        <p:txBody>
          <a:bodyPr wrap="square" rtlCol="0">
            <a:spAutoFit/>
          </a:bodyPr>
          <a:lstStyle/>
          <a:p>
            <a:pPr algn="ctr"/>
            <a:r>
              <a:rPr lang="en-GB" sz="2000" b="1" u="sng" dirty="0">
                <a:latin typeface="Raleway SemiBold" pitchFamily="2" charset="0"/>
              </a:rPr>
              <a:t>4L</a:t>
            </a:r>
          </a:p>
          <a:p>
            <a:pPr algn="ctr"/>
            <a:r>
              <a:rPr lang="en-GB" sz="2000" dirty="0">
                <a:latin typeface="Raleway SemiBold" pitchFamily="2" charset="0"/>
              </a:rPr>
              <a:t>Teacher: Miss Birch</a:t>
            </a:r>
          </a:p>
          <a:p>
            <a:pPr algn="ctr"/>
            <a:endParaRPr lang="en-GB" sz="2000" dirty="0">
              <a:latin typeface="Raleway SemiBold" pitchFamily="2" charset="0"/>
            </a:endParaRPr>
          </a:p>
          <a:p>
            <a:pPr algn="ctr"/>
            <a:r>
              <a:rPr lang="en-GB" sz="2000" dirty="0">
                <a:latin typeface="Raleway SemiBold" pitchFamily="2" charset="0"/>
              </a:rPr>
              <a:t>Teaching Assistant: Miss </a:t>
            </a:r>
            <a:r>
              <a:rPr lang="en-GB" sz="2000" dirty="0" err="1">
                <a:latin typeface="Raleway SemiBold" pitchFamily="2" charset="0"/>
              </a:rPr>
              <a:t>Pinnington</a:t>
            </a:r>
            <a:endParaRPr lang="en-GB" sz="2000" dirty="0">
              <a:latin typeface="Raleway SemiBold" pitchFamily="2" charset="0"/>
            </a:endParaRPr>
          </a:p>
          <a:p>
            <a:pPr algn="ctr"/>
            <a:endParaRPr lang="en-GB" sz="2000" dirty="0">
              <a:latin typeface="Raleway SemiBold" pitchFamily="2" charset="0"/>
            </a:endParaRPr>
          </a:p>
          <a:p>
            <a:pPr algn="ctr"/>
            <a:r>
              <a:rPr lang="en-GB" sz="2000" dirty="0">
                <a:latin typeface="Raleway SemiBold" pitchFamily="2" charset="0"/>
              </a:rPr>
              <a:t>1:1 Support Staff – Ms Chatterton</a:t>
            </a:r>
          </a:p>
        </p:txBody>
      </p:sp>
      <p:sp>
        <p:nvSpPr>
          <p:cNvPr id="16" name="TextBox 15">
            <a:extLst>
              <a:ext uri="{FF2B5EF4-FFF2-40B4-BE49-F238E27FC236}">
                <a16:creationId xmlns:a16="http://schemas.microsoft.com/office/drawing/2014/main" id="{E70B022D-BC6A-46E0-BA0B-8F1D354B3822}"/>
              </a:ext>
            </a:extLst>
          </p:cNvPr>
          <p:cNvSpPr txBox="1"/>
          <p:nvPr/>
        </p:nvSpPr>
        <p:spPr>
          <a:xfrm>
            <a:off x="4814054" y="1749648"/>
            <a:ext cx="3976577" cy="2246769"/>
          </a:xfrm>
          <a:prstGeom prst="rect">
            <a:avLst/>
          </a:prstGeom>
          <a:noFill/>
        </p:spPr>
        <p:txBody>
          <a:bodyPr wrap="square" rtlCol="0">
            <a:spAutoFit/>
          </a:bodyPr>
          <a:lstStyle/>
          <a:p>
            <a:pPr algn="ctr"/>
            <a:r>
              <a:rPr lang="en-GB" sz="2000" b="1" u="sng" dirty="0">
                <a:latin typeface="Raleway SemiBold" pitchFamily="2" charset="0"/>
              </a:rPr>
              <a:t>4S</a:t>
            </a:r>
          </a:p>
          <a:p>
            <a:pPr algn="ctr"/>
            <a:r>
              <a:rPr lang="en-GB" sz="2000" dirty="0">
                <a:latin typeface="Raleway SemiBold" pitchFamily="2" charset="0"/>
              </a:rPr>
              <a:t>Teachers: Mrs Brogan (Mon-Wed)</a:t>
            </a:r>
          </a:p>
          <a:p>
            <a:pPr algn="ctr"/>
            <a:endParaRPr lang="en-GB" sz="2000" dirty="0">
              <a:latin typeface="Raleway SemiBold" pitchFamily="2" charset="0"/>
            </a:endParaRPr>
          </a:p>
          <a:p>
            <a:pPr algn="ctr"/>
            <a:r>
              <a:rPr lang="en-GB" sz="2000" dirty="0">
                <a:latin typeface="Raleway SemiBold" pitchFamily="2" charset="0"/>
              </a:rPr>
              <a:t>Mrs Purchase (Wed-Fri)</a:t>
            </a:r>
          </a:p>
          <a:p>
            <a:pPr algn="ctr"/>
            <a:endParaRPr lang="en-GB" sz="2000" dirty="0">
              <a:latin typeface="Raleway SemiBold" pitchFamily="2" charset="0"/>
            </a:endParaRPr>
          </a:p>
          <a:p>
            <a:pPr algn="ctr"/>
            <a:r>
              <a:rPr lang="en-GB" sz="2000" dirty="0">
                <a:latin typeface="Raleway SemiBold" pitchFamily="2" charset="0"/>
              </a:rPr>
              <a:t>Teaching Assistant: Mrs Farrell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grpSp>
        <p:nvGrpSpPr>
          <p:cNvPr id="1548" name="Google Shape;1548;p61"/>
          <p:cNvGrpSpPr/>
          <p:nvPr/>
        </p:nvGrpSpPr>
        <p:grpSpPr>
          <a:xfrm>
            <a:off x="909177" y="598485"/>
            <a:ext cx="7158440" cy="921454"/>
            <a:chOff x="7728915" y="2370420"/>
            <a:chExt cx="1034472" cy="222546"/>
          </a:xfrm>
        </p:grpSpPr>
        <p:sp>
          <p:nvSpPr>
            <p:cNvPr id="1549" name="Google Shape;1549;p61"/>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1"/>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1"/>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1"/>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1"/>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1"/>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1"/>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61"/>
          <p:cNvSpPr txBox="1">
            <a:spLocks noGrp="1"/>
          </p:cNvSpPr>
          <p:nvPr>
            <p:ph type="title"/>
          </p:nvPr>
        </p:nvSpPr>
        <p:spPr>
          <a:xfrm>
            <a:off x="2085275" y="673465"/>
            <a:ext cx="497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Curriculum Coverage</a:t>
            </a:r>
            <a:endParaRPr dirty="0"/>
          </a:p>
        </p:txBody>
      </p:sp>
      <p:sp>
        <p:nvSpPr>
          <p:cNvPr id="13" name="Google Shape;3620;p2">
            <a:extLst>
              <a:ext uri="{FF2B5EF4-FFF2-40B4-BE49-F238E27FC236}">
                <a16:creationId xmlns:a16="http://schemas.microsoft.com/office/drawing/2014/main" id="{741678E6-0647-4CC6-9255-6397B3D17B26}"/>
              </a:ext>
            </a:extLst>
          </p:cNvPr>
          <p:cNvSpPr txBox="1">
            <a:spLocks noGrp="1"/>
          </p:cNvSpPr>
          <p:nvPr>
            <p:ph type="body" idx="1"/>
          </p:nvPr>
        </p:nvSpPr>
        <p:spPr>
          <a:xfrm>
            <a:off x="148125" y="1626782"/>
            <a:ext cx="8230331" cy="3306730"/>
          </a:xfrm>
          <a:prstGeom prst="rect">
            <a:avLst/>
          </a:prstGeom>
          <a:noFill/>
          <a:ln>
            <a:noFill/>
          </a:ln>
        </p:spPr>
        <p:txBody>
          <a:bodyPr spcFirstLastPara="1" wrap="square" lIns="91425" tIns="45700" rIns="91425" bIns="45700" anchor="t" anchorCtr="0">
            <a:normAutofit fontScale="85000" lnSpcReduction="10000"/>
          </a:bodyPr>
          <a:lstStyle/>
          <a:p>
            <a:pPr marL="342900" lvl="0" indent="-331469" algn="l" rtl="0">
              <a:lnSpc>
                <a:spcPct val="120000"/>
              </a:lnSpc>
              <a:spcBef>
                <a:spcPts val="0"/>
              </a:spcBef>
              <a:spcAft>
                <a:spcPts val="0"/>
              </a:spcAft>
              <a:buClr>
                <a:srgbClr val="000000"/>
              </a:buClr>
              <a:buSzPct val="100000"/>
              <a:buChar char="●"/>
            </a:pPr>
            <a:r>
              <a:rPr lang="en-GB" sz="1400" dirty="0">
                <a:solidFill>
                  <a:srgbClr val="000000"/>
                </a:solidFill>
                <a:latin typeface="Raleway SemiBold" pitchFamily="2" charset="0"/>
                <a:ea typeface="Comic Sans MS"/>
                <a:cs typeface="Comic Sans MS"/>
                <a:sym typeface="Comic Sans MS"/>
              </a:rPr>
              <a:t>Maths and English every day.</a:t>
            </a:r>
            <a:endParaRPr sz="1400" dirty="0">
              <a:solidFill>
                <a:srgbClr val="000000"/>
              </a:solidFill>
              <a:latin typeface="Raleway SemiBold" pitchFamily="2" charset="0"/>
              <a:ea typeface="Comic Sans MS"/>
              <a:cs typeface="Comic Sans MS"/>
              <a:sym typeface="Comic Sans MS"/>
            </a:endParaRPr>
          </a:p>
          <a:p>
            <a:pPr marL="342900" lvl="0" indent="0" algn="l" rtl="0">
              <a:lnSpc>
                <a:spcPct val="120000"/>
              </a:lnSpc>
              <a:spcBef>
                <a:spcPts val="0"/>
              </a:spcBef>
              <a:spcAft>
                <a:spcPts val="0"/>
              </a:spcAft>
              <a:buNone/>
            </a:pPr>
            <a:endParaRPr sz="1400" dirty="0">
              <a:solidFill>
                <a:srgbClr val="000000"/>
              </a:solidFill>
              <a:latin typeface="Raleway SemiBold" pitchFamily="2" charset="0"/>
              <a:ea typeface="Comic Sans MS"/>
              <a:cs typeface="Comic Sans MS"/>
              <a:sym typeface="Comic Sans MS"/>
            </a:endParaRPr>
          </a:p>
          <a:p>
            <a:pPr marL="342900" lvl="0" indent="-331469" algn="l" rtl="0">
              <a:lnSpc>
                <a:spcPct val="120000"/>
              </a:lnSpc>
              <a:spcBef>
                <a:spcPts val="372"/>
              </a:spcBef>
              <a:spcAft>
                <a:spcPts val="0"/>
              </a:spcAft>
              <a:buClr>
                <a:srgbClr val="000000"/>
              </a:buClr>
              <a:buSzPct val="100000"/>
              <a:buChar char="●"/>
            </a:pPr>
            <a:r>
              <a:rPr lang="en-GB" sz="1400" dirty="0">
                <a:solidFill>
                  <a:srgbClr val="000000"/>
                </a:solidFill>
                <a:latin typeface="Raleway SemiBold" pitchFamily="2" charset="0"/>
                <a:ea typeface="Comic Sans MS"/>
                <a:cs typeface="Comic Sans MS"/>
                <a:sym typeface="Comic Sans MS"/>
              </a:rPr>
              <a:t>Guided Reading 5 times per week (one day is focussed on spelling). An understanding of the text is constantly checked through questioning. We are now also using RWI to support reading for some children. </a:t>
            </a:r>
            <a:endParaRPr sz="1400" dirty="0">
              <a:solidFill>
                <a:srgbClr val="000000"/>
              </a:solidFill>
              <a:latin typeface="Raleway SemiBold" pitchFamily="2" charset="0"/>
            </a:endParaRPr>
          </a:p>
          <a:p>
            <a:pPr marL="342900" lvl="0" indent="0" algn="l" rtl="0">
              <a:lnSpc>
                <a:spcPct val="120000"/>
              </a:lnSpc>
              <a:spcBef>
                <a:spcPts val="372"/>
              </a:spcBef>
              <a:spcAft>
                <a:spcPts val="0"/>
              </a:spcAft>
              <a:buNone/>
            </a:pPr>
            <a:endParaRPr sz="1400" dirty="0">
              <a:solidFill>
                <a:srgbClr val="000000"/>
              </a:solidFill>
              <a:latin typeface="Raleway SemiBold" pitchFamily="2" charset="0"/>
              <a:ea typeface="Comic Sans MS"/>
              <a:cs typeface="Comic Sans MS"/>
              <a:sym typeface="Comic Sans MS"/>
            </a:endParaRPr>
          </a:p>
          <a:p>
            <a:pPr marL="342900" lvl="0" indent="-331469" algn="l" rtl="0">
              <a:lnSpc>
                <a:spcPct val="120000"/>
              </a:lnSpc>
              <a:spcBef>
                <a:spcPts val="372"/>
              </a:spcBef>
              <a:spcAft>
                <a:spcPts val="0"/>
              </a:spcAft>
              <a:buClr>
                <a:srgbClr val="000000"/>
              </a:buClr>
              <a:buSzPct val="100000"/>
              <a:buChar char="●"/>
            </a:pPr>
            <a:r>
              <a:rPr lang="en-GB" sz="1400" dirty="0">
                <a:solidFill>
                  <a:srgbClr val="000000"/>
                </a:solidFill>
                <a:latin typeface="Raleway SemiBold" pitchFamily="2" charset="0"/>
                <a:ea typeface="Comic Sans MS"/>
                <a:cs typeface="Comic Sans MS"/>
                <a:sym typeface="Comic Sans MS"/>
              </a:rPr>
              <a:t>Religious Education is taught for 2.5 hours a week and we participate in daily acts of Prayer and Liturgy.</a:t>
            </a:r>
            <a:endParaRPr sz="1400" dirty="0">
              <a:solidFill>
                <a:srgbClr val="000000"/>
              </a:solidFill>
              <a:latin typeface="Raleway SemiBold" pitchFamily="2" charset="0"/>
            </a:endParaRPr>
          </a:p>
          <a:p>
            <a:pPr marL="342900" lvl="0" indent="0" algn="l" rtl="0">
              <a:lnSpc>
                <a:spcPct val="120000"/>
              </a:lnSpc>
              <a:spcBef>
                <a:spcPts val="372"/>
              </a:spcBef>
              <a:spcAft>
                <a:spcPts val="0"/>
              </a:spcAft>
              <a:buNone/>
            </a:pPr>
            <a:endParaRPr sz="1400" dirty="0">
              <a:solidFill>
                <a:srgbClr val="000000"/>
              </a:solidFill>
              <a:latin typeface="Raleway SemiBold" pitchFamily="2" charset="0"/>
              <a:ea typeface="Comic Sans MS"/>
              <a:cs typeface="Comic Sans MS"/>
              <a:sym typeface="Comic Sans MS"/>
            </a:endParaRPr>
          </a:p>
          <a:p>
            <a:pPr marL="342900" lvl="0" indent="-331469" algn="l" rtl="0">
              <a:lnSpc>
                <a:spcPct val="120000"/>
              </a:lnSpc>
              <a:spcBef>
                <a:spcPts val="372"/>
              </a:spcBef>
              <a:spcAft>
                <a:spcPts val="0"/>
              </a:spcAft>
              <a:buClr>
                <a:srgbClr val="000000"/>
              </a:buClr>
              <a:buSzPct val="100000"/>
              <a:buChar char="●"/>
            </a:pPr>
            <a:r>
              <a:rPr lang="en-GB" sz="1400" dirty="0">
                <a:solidFill>
                  <a:srgbClr val="000000"/>
                </a:solidFill>
                <a:latin typeface="Raleway SemiBold" pitchFamily="2" charset="0"/>
                <a:ea typeface="Comic Sans MS"/>
                <a:cs typeface="Comic Sans MS"/>
                <a:sym typeface="Comic Sans MS"/>
              </a:rPr>
              <a:t>P.E. twice per week with a class teacher.</a:t>
            </a:r>
            <a:endParaRPr sz="1400" dirty="0">
              <a:solidFill>
                <a:srgbClr val="000000"/>
              </a:solidFill>
              <a:latin typeface="Raleway SemiBold" pitchFamily="2" charset="0"/>
            </a:endParaRPr>
          </a:p>
          <a:p>
            <a:pPr marL="342900" lvl="0" indent="0" algn="l" rtl="0">
              <a:lnSpc>
                <a:spcPct val="120000"/>
              </a:lnSpc>
              <a:spcBef>
                <a:spcPts val="372"/>
              </a:spcBef>
              <a:spcAft>
                <a:spcPts val="0"/>
              </a:spcAft>
              <a:buNone/>
            </a:pPr>
            <a:endParaRPr sz="1400" dirty="0">
              <a:solidFill>
                <a:srgbClr val="000000"/>
              </a:solidFill>
              <a:latin typeface="Raleway SemiBold" pitchFamily="2" charset="0"/>
              <a:ea typeface="Comic Sans MS"/>
              <a:cs typeface="Comic Sans MS"/>
              <a:sym typeface="Comic Sans MS"/>
            </a:endParaRPr>
          </a:p>
          <a:p>
            <a:pPr marL="342900" lvl="0" indent="-331469" algn="l" rtl="0">
              <a:lnSpc>
                <a:spcPct val="120000"/>
              </a:lnSpc>
              <a:spcBef>
                <a:spcPts val="372"/>
              </a:spcBef>
              <a:spcAft>
                <a:spcPts val="0"/>
              </a:spcAft>
              <a:buClr>
                <a:srgbClr val="000000"/>
              </a:buClr>
              <a:buSzPct val="100000"/>
              <a:buChar char="●"/>
            </a:pPr>
            <a:r>
              <a:rPr lang="en-GB" sz="1400" dirty="0">
                <a:solidFill>
                  <a:srgbClr val="000000"/>
                </a:solidFill>
                <a:latin typeface="Raleway SemiBold" pitchFamily="2" charset="0"/>
                <a:ea typeface="Comic Sans MS"/>
                <a:cs typeface="Comic Sans MS"/>
                <a:sym typeface="Comic Sans MS"/>
              </a:rPr>
              <a:t>Science 2 hours per week.</a:t>
            </a:r>
            <a:endParaRPr sz="1400" dirty="0">
              <a:solidFill>
                <a:srgbClr val="000000"/>
              </a:solidFill>
              <a:latin typeface="Raleway SemiBold" pitchFamily="2" charset="0"/>
            </a:endParaRPr>
          </a:p>
          <a:p>
            <a:pPr marL="342900" lvl="0" indent="0" algn="l" rtl="0">
              <a:lnSpc>
                <a:spcPct val="120000"/>
              </a:lnSpc>
              <a:spcBef>
                <a:spcPts val="372"/>
              </a:spcBef>
              <a:spcAft>
                <a:spcPts val="0"/>
              </a:spcAft>
              <a:buNone/>
            </a:pPr>
            <a:endParaRPr sz="1400" dirty="0">
              <a:solidFill>
                <a:srgbClr val="000000"/>
              </a:solidFill>
              <a:latin typeface="Raleway SemiBold" pitchFamily="2" charset="0"/>
              <a:ea typeface="Comic Sans MS"/>
              <a:cs typeface="Comic Sans MS"/>
              <a:sym typeface="Comic Sans MS"/>
            </a:endParaRPr>
          </a:p>
          <a:p>
            <a:pPr marL="342900" lvl="0" indent="-331469" algn="l" rtl="0">
              <a:lnSpc>
                <a:spcPct val="120000"/>
              </a:lnSpc>
              <a:spcBef>
                <a:spcPts val="372"/>
              </a:spcBef>
              <a:spcAft>
                <a:spcPts val="0"/>
              </a:spcAft>
              <a:buClr>
                <a:srgbClr val="000000"/>
              </a:buClr>
              <a:buSzPct val="100000"/>
              <a:buChar char="●"/>
            </a:pPr>
            <a:r>
              <a:rPr lang="en-GB" sz="1400" dirty="0">
                <a:solidFill>
                  <a:srgbClr val="000000"/>
                </a:solidFill>
                <a:latin typeface="Raleway SemiBold" pitchFamily="2" charset="0"/>
                <a:ea typeface="Comic Sans MS"/>
                <a:cs typeface="Comic Sans MS"/>
                <a:sym typeface="Comic Sans MS"/>
              </a:rPr>
              <a:t>Foundation subjects are taught weekly.</a:t>
            </a:r>
            <a:endParaRPr sz="1400" dirty="0">
              <a:solidFill>
                <a:srgbClr val="000000"/>
              </a:solidFill>
              <a:latin typeface="Raleway SemiBold" pitchFamily="2" charset="0"/>
            </a:endParaRPr>
          </a:p>
          <a:p>
            <a:pPr marL="0" lvl="0" indent="0" algn="l" rtl="0">
              <a:lnSpc>
                <a:spcPct val="120000"/>
              </a:lnSpc>
              <a:spcBef>
                <a:spcPts val="372"/>
              </a:spcBef>
              <a:spcAft>
                <a:spcPts val="0"/>
              </a:spcAft>
              <a:buNone/>
            </a:pPr>
            <a:r>
              <a:rPr lang="en-GB" sz="1400" dirty="0">
                <a:solidFill>
                  <a:srgbClr val="000000"/>
                </a:solidFill>
                <a:latin typeface="Raleway SemiBold" pitchFamily="2" charset="0"/>
                <a:ea typeface="Comic Sans MS"/>
                <a:cs typeface="Comic Sans MS"/>
                <a:sym typeface="Comic Sans MS"/>
              </a:rPr>
              <a:t>. </a:t>
            </a:r>
            <a:endParaRPr sz="1400" dirty="0">
              <a:solidFill>
                <a:srgbClr val="000000"/>
              </a:solidFill>
              <a:latin typeface="Raleway SemiBold" pitchFamily="2" charset="0"/>
            </a:endParaRPr>
          </a:p>
        </p:txBody>
      </p:sp>
    </p:spTree>
    <p:extLst>
      <p:ext uri="{BB962C8B-B14F-4D97-AF65-F5344CB8AC3E}">
        <p14:creationId xmlns:p14="http://schemas.microsoft.com/office/powerpoint/2010/main" val="4184143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07100-F58B-4B19-A4A6-794834803B6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A45699A-20C0-4CF0-99A0-15674B9FA972}"/>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A184AFD7-F5C6-4FD8-9641-7CF523BA60B1}"/>
              </a:ext>
            </a:extLst>
          </p:cNvPr>
          <p:cNvPicPr>
            <a:picLocks noChangeAspect="1"/>
          </p:cNvPicPr>
          <p:nvPr/>
        </p:nvPicPr>
        <p:blipFill>
          <a:blip r:embed="rId2"/>
          <a:stretch>
            <a:fillRect/>
          </a:stretch>
        </p:blipFill>
        <p:spPr>
          <a:xfrm>
            <a:off x="42862" y="0"/>
            <a:ext cx="9058275" cy="5143500"/>
          </a:xfrm>
          <a:prstGeom prst="rect">
            <a:avLst/>
          </a:prstGeom>
        </p:spPr>
      </p:pic>
    </p:spTree>
    <p:extLst>
      <p:ext uri="{BB962C8B-B14F-4D97-AF65-F5344CB8AC3E}">
        <p14:creationId xmlns:p14="http://schemas.microsoft.com/office/powerpoint/2010/main" val="26077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63"/>
          <p:cNvSpPr/>
          <p:nvPr/>
        </p:nvSpPr>
        <p:spPr>
          <a:xfrm rot="-5400000">
            <a:off x="3930856" y="-312188"/>
            <a:ext cx="1698625" cy="4714956"/>
          </a:xfrm>
          <a:custGeom>
            <a:avLst/>
            <a:gdLst/>
            <a:ahLst/>
            <a:cxnLst/>
            <a:rect l="l" t="t" r="r" b="b"/>
            <a:pathLst>
              <a:path w="3796" h="10908" extrusionOk="0">
                <a:moveTo>
                  <a:pt x="3698" y="4576"/>
                </a:moveTo>
                <a:cubicBezTo>
                  <a:pt x="3669" y="5532"/>
                  <a:pt x="3708" y="6830"/>
                  <a:pt x="3776" y="8127"/>
                </a:cubicBezTo>
                <a:cubicBezTo>
                  <a:pt x="3795" y="8303"/>
                  <a:pt x="3747" y="8478"/>
                  <a:pt x="3639" y="8615"/>
                </a:cubicBezTo>
                <a:cubicBezTo>
                  <a:pt x="3395" y="8927"/>
                  <a:pt x="3171" y="9249"/>
                  <a:pt x="2908" y="9542"/>
                </a:cubicBezTo>
                <a:cubicBezTo>
                  <a:pt x="2566" y="9932"/>
                  <a:pt x="2244" y="10332"/>
                  <a:pt x="1903" y="10712"/>
                </a:cubicBezTo>
                <a:cubicBezTo>
                  <a:pt x="1864" y="10761"/>
                  <a:pt x="1815" y="10800"/>
                  <a:pt x="1776" y="10849"/>
                </a:cubicBezTo>
                <a:cubicBezTo>
                  <a:pt x="1737" y="10898"/>
                  <a:pt x="1688" y="10908"/>
                  <a:pt x="1630" y="10859"/>
                </a:cubicBezTo>
                <a:cubicBezTo>
                  <a:pt x="1493" y="10761"/>
                  <a:pt x="1376" y="10644"/>
                  <a:pt x="1259" y="10517"/>
                </a:cubicBezTo>
                <a:cubicBezTo>
                  <a:pt x="995" y="10205"/>
                  <a:pt x="722" y="9893"/>
                  <a:pt x="449" y="9581"/>
                </a:cubicBezTo>
                <a:cubicBezTo>
                  <a:pt x="313" y="9415"/>
                  <a:pt x="196" y="9249"/>
                  <a:pt x="88" y="9073"/>
                </a:cubicBezTo>
                <a:cubicBezTo>
                  <a:pt x="49" y="9005"/>
                  <a:pt x="30" y="8917"/>
                  <a:pt x="30" y="8839"/>
                </a:cubicBezTo>
                <a:cubicBezTo>
                  <a:pt x="69" y="8108"/>
                  <a:pt x="30" y="7366"/>
                  <a:pt x="30" y="6635"/>
                </a:cubicBezTo>
                <a:cubicBezTo>
                  <a:pt x="0" y="5259"/>
                  <a:pt x="0" y="3874"/>
                  <a:pt x="39" y="2498"/>
                </a:cubicBezTo>
                <a:cubicBezTo>
                  <a:pt x="59" y="1776"/>
                  <a:pt x="108" y="1054"/>
                  <a:pt x="157" y="333"/>
                </a:cubicBezTo>
                <a:cubicBezTo>
                  <a:pt x="166" y="137"/>
                  <a:pt x="166" y="137"/>
                  <a:pt x="371" y="98"/>
                </a:cubicBezTo>
                <a:cubicBezTo>
                  <a:pt x="703" y="30"/>
                  <a:pt x="1044" y="1"/>
                  <a:pt x="1386" y="1"/>
                </a:cubicBezTo>
                <a:cubicBezTo>
                  <a:pt x="1903" y="11"/>
                  <a:pt x="2420" y="11"/>
                  <a:pt x="2927" y="1"/>
                </a:cubicBezTo>
                <a:cubicBezTo>
                  <a:pt x="3171" y="1"/>
                  <a:pt x="3415" y="20"/>
                  <a:pt x="3659" y="69"/>
                </a:cubicBezTo>
                <a:cubicBezTo>
                  <a:pt x="3756" y="79"/>
                  <a:pt x="3766" y="128"/>
                  <a:pt x="3766" y="206"/>
                </a:cubicBezTo>
                <a:cubicBezTo>
                  <a:pt x="3756" y="284"/>
                  <a:pt x="3766" y="391"/>
                  <a:pt x="3756" y="479"/>
                </a:cubicBezTo>
                <a:cubicBezTo>
                  <a:pt x="3708" y="1737"/>
                  <a:pt x="3708" y="2986"/>
                  <a:pt x="3698" y="4576"/>
                </a:cubicBezTo>
                <a:close/>
              </a:path>
            </a:pathLst>
          </a:cu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3"/>
          <p:cNvSpPr txBox="1">
            <a:spLocks noGrp="1"/>
          </p:cNvSpPr>
          <p:nvPr>
            <p:ph type="ctrTitle"/>
          </p:nvPr>
        </p:nvSpPr>
        <p:spPr>
          <a:xfrm flipH="1">
            <a:off x="2229035" y="1375688"/>
            <a:ext cx="4602300" cy="142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WHOA!</a:t>
            </a:r>
            <a:endParaRPr dirty="0"/>
          </a:p>
        </p:txBody>
      </p:sp>
      <p:grpSp>
        <p:nvGrpSpPr>
          <p:cNvPr id="1574" name="Google Shape;1574;p63"/>
          <p:cNvGrpSpPr/>
          <p:nvPr/>
        </p:nvGrpSpPr>
        <p:grpSpPr>
          <a:xfrm>
            <a:off x="7224715" y="2268438"/>
            <a:ext cx="1048422" cy="677108"/>
            <a:chOff x="7198967" y="2705811"/>
            <a:chExt cx="1368876" cy="883954"/>
          </a:xfrm>
        </p:grpSpPr>
        <p:sp>
          <p:nvSpPr>
            <p:cNvPr id="1575" name="Google Shape;1575;p63"/>
            <p:cNvSpPr/>
            <p:nvPr/>
          </p:nvSpPr>
          <p:spPr>
            <a:xfrm rot="1441116">
              <a:off x="7478870" y="2920857"/>
              <a:ext cx="1036417" cy="478705"/>
            </a:xfrm>
            <a:custGeom>
              <a:avLst/>
              <a:gdLst/>
              <a:ahLst/>
              <a:cxnLst/>
              <a:rect l="l" t="t" r="r" b="b"/>
              <a:pathLst>
                <a:path w="8030" h="3709" extrusionOk="0">
                  <a:moveTo>
                    <a:pt x="5228" y="184"/>
                  </a:moveTo>
                  <a:cubicBezTo>
                    <a:pt x="5336" y="184"/>
                    <a:pt x="5424" y="195"/>
                    <a:pt x="5473" y="225"/>
                  </a:cubicBezTo>
                  <a:cubicBezTo>
                    <a:pt x="5473" y="264"/>
                    <a:pt x="5502" y="283"/>
                    <a:pt x="5532" y="283"/>
                  </a:cubicBezTo>
                  <a:lnTo>
                    <a:pt x="5512" y="283"/>
                  </a:lnTo>
                  <a:lnTo>
                    <a:pt x="5512" y="293"/>
                  </a:lnTo>
                  <a:cubicBezTo>
                    <a:pt x="5288" y="293"/>
                    <a:pt x="4907" y="683"/>
                    <a:pt x="4761" y="800"/>
                  </a:cubicBezTo>
                  <a:lnTo>
                    <a:pt x="4185" y="1220"/>
                  </a:lnTo>
                  <a:lnTo>
                    <a:pt x="3610" y="1649"/>
                  </a:lnTo>
                  <a:lnTo>
                    <a:pt x="3229" y="1922"/>
                  </a:lnTo>
                  <a:cubicBezTo>
                    <a:pt x="3176" y="2022"/>
                    <a:pt x="3120" y="2069"/>
                    <a:pt x="3056" y="2069"/>
                  </a:cubicBezTo>
                  <a:cubicBezTo>
                    <a:pt x="3013" y="2069"/>
                    <a:pt x="2968" y="2049"/>
                    <a:pt x="2917" y="2010"/>
                  </a:cubicBezTo>
                  <a:cubicBezTo>
                    <a:pt x="2673" y="1971"/>
                    <a:pt x="2381" y="1678"/>
                    <a:pt x="2186" y="1561"/>
                  </a:cubicBezTo>
                  <a:lnTo>
                    <a:pt x="1581" y="1181"/>
                  </a:lnTo>
                  <a:cubicBezTo>
                    <a:pt x="1142" y="907"/>
                    <a:pt x="703" y="634"/>
                    <a:pt x="273" y="371"/>
                  </a:cubicBezTo>
                  <a:cubicBezTo>
                    <a:pt x="1639" y="351"/>
                    <a:pt x="3015" y="303"/>
                    <a:pt x="4390" y="264"/>
                  </a:cubicBezTo>
                  <a:cubicBezTo>
                    <a:pt x="4552" y="257"/>
                    <a:pt x="4952" y="184"/>
                    <a:pt x="5228" y="184"/>
                  </a:cubicBezTo>
                  <a:close/>
                  <a:moveTo>
                    <a:pt x="7245" y="751"/>
                  </a:moveTo>
                  <a:cubicBezTo>
                    <a:pt x="7413" y="751"/>
                    <a:pt x="7540" y="903"/>
                    <a:pt x="7512" y="1083"/>
                  </a:cubicBezTo>
                  <a:cubicBezTo>
                    <a:pt x="7483" y="1268"/>
                    <a:pt x="7112" y="1444"/>
                    <a:pt x="6966" y="1542"/>
                  </a:cubicBezTo>
                  <a:cubicBezTo>
                    <a:pt x="6906" y="1576"/>
                    <a:pt x="6929" y="1664"/>
                    <a:pt x="6989" y="1664"/>
                  </a:cubicBezTo>
                  <a:cubicBezTo>
                    <a:pt x="6997" y="1664"/>
                    <a:pt x="7005" y="1662"/>
                    <a:pt x="7015" y="1659"/>
                  </a:cubicBezTo>
                  <a:lnTo>
                    <a:pt x="7044" y="1649"/>
                  </a:lnTo>
                  <a:lnTo>
                    <a:pt x="7044" y="1649"/>
                  </a:lnTo>
                  <a:cubicBezTo>
                    <a:pt x="7026" y="1675"/>
                    <a:pt x="7048" y="1709"/>
                    <a:pt x="7080" y="1709"/>
                  </a:cubicBezTo>
                  <a:cubicBezTo>
                    <a:pt x="7084" y="1709"/>
                    <a:pt x="7088" y="1708"/>
                    <a:pt x="7093" y="1707"/>
                  </a:cubicBezTo>
                  <a:cubicBezTo>
                    <a:pt x="7123" y="1702"/>
                    <a:pt x="7153" y="1699"/>
                    <a:pt x="7182" y="1699"/>
                  </a:cubicBezTo>
                  <a:cubicBezTo>
                    <a:pt x="7542" y="1699"/>
                    <a:pt x="7765" y="2122"/>
                    <a:pt x="7522" y="2429"/>
                  </a:cubicBezTo>
                  <a:cubicBezTo>
                    <a:pt x="7403" y="2567"/>
                    <a:pt x="7265" y="2617"/>
                    <a:pt x="7119" y="2617"/>
                  </a:cubicBezTo>
                  <a:cubicBezTo>
                    <a:pt x="6966" y="2617"/>
                    <a:pt x="6804" y="2562"/>
                    <a:pt x="6644" y="2498"/>
                  </a:cubicBezTo>
                  <a:cubicBezTo>
                    <a:pt x="6636" y="2495"/>
                    <a:pt x="6629" y="2493"/>
                    <a:pt x="6622" y="2493"/>
                  </a:cubicBezTo>
                  <a:cubicBezTo>
                    <a:pt x="6556" y="2493"/>
                    <a:pt x="6515" y="2609"/>
                    <a:pt x="6585" y="2644"/>
                  </a:cubicBezTo>
                  <a:lnTo>
                    <a:pt x="6634" y="2663"/>
                  </a:lnTo>
                  <a:cubicBezTo>
                    <a:pt x="6634" y="2673"/>
                    <a:pt x="6644" y="2683"/>
                    <a:pt x="6654" y="2693"/>
                  </a:cubicBezTo>
                  <a:cubicBezTo>
                    <a:pt x="6907" y="2868"/>
                    <a:pt x="6829" y="3298"/>
                    <a:pt x="6488" y="3307"/>
                  </a:cubicBezTo>
                  <a:cubicBezTo>
                    <a:pt x="6146" y="3307"/>
                    <a:pt x="5961" y="2966"/>
                    <a:pt x="5824" y="2712"/>
                  </a:cubicBezTo>
                  <a:lnTo>
                    <a:pt x="5824" y="1337"/>
                  </a:lnTo>
                  <a:cubicBezTo>
                    <a:pt x="6127" y="1064"/>
                    <a:pt x="6488" y="878"/>
                    <a:pt x="6888" y="790"/>
                  </a:cubicBezTo>
                  <a:cubicBezTo>
                    <a:pt x="6995" y="761"/>
                    <a:pt x="7112" y="751"/>
                    <a:pt x="7229" y="751"/>
                  </a:cubicBezTo>
                  <a:cubicBezTo>
                    <a:pt x="7234" y="751"/>
                    <a:pt x="7240" y="751"/>
                    <a:pt x="7245" y="751"/>
                  </a:cubicBezTo>
                  <a:close/>
                  <a:moveTo>
                    <a:pt x="5600" y="439"/>
                  </a:moveTo>
                  <a:cubicBezTo>
                    <a:pt x="5649" y="644"/>
                    <a:pt x="5600" y="917"/>
                    <a:pt x="5600" y="1083"/>
                  </a:cubicBezTo>
                  <a:lnTo>
                    <a:pt x="5610" y="2176"/>
                  </a:lnTo>
                  <a:cubicBezTo>
                    <a:pt x="5610" y="2400"/>
                    <a:pt x="5717" y="3151"/>
                    <a:pt x="5551" y="3337"/>
                  </a:cubicBezTo>
                  <a:cubicBezTo>
                    <a:pt x="5571" y="3298"/>
                    <a:pt x="5561" y="3259"/>
                    <a:pt x="5541" y="3239"/>
                  </a:cubicBezTo>
                  <a:cubicBezTo>
                    <a:pt x="5054" y="2663"/>
                    <a:pt x="4517" y="2146"/>
                    <a:pt x="3922" y="1678"/>
                  </a:cubicBezTo>
                  <a:cubicBezTo>
                    <a:pt x="3981" y="1629"/>
                    <a:pt x="4039" y="1581"/>
                    <a:pt x="4098" y="1542"/>
                  </a:cubicBezTo>
                  <a:lnTo>
                    <a:pt x="4946" y="907"/>
                  </a:lnTo>
                  <a:cubicBezTo>
                    <a:pt x="5112" y="790"/>
                    <a:pt x="5444" y="644"/>
                    <a:pt x="5600" y="439"/>
                  </a:cubicBezTo>
                  <a:close/>
                  <a:moveTo>
                    <a:pt x="166" y="439"/>
                  </a:moveTo>
                  <a:cubicBezTo>
                    <a:pt x="800" y="878"/>
                    <a:pt x="1444" y="1298"/>
                    <a:pt x="2088" y="1727"/>
                  </a:cubicBezTo>
                  <a:cubicBezTo>
                    <a:pt x="2127" y="1756"/>
                    <a:pt x="2176" y="1795"/>
                    <a:pt x="2234" y="1834"/>
                  </a:cubicBezTo>
                  <a:cubicBezTo>
                    <a:pt x="2176" y="1873"/>
                    <a:pt x="2127" y="1932"/>
                    <a:pt x="2068" y="1971"/>
                  </a:cubicBezTo>
                  <a:lnTo>
                    <a:pt x="1464" y="2468"/>
                  </a:lnTo>
                  <a:cubicBezTo>
                    <a:pt x="1112" y="2761"/>
                    <a:pt x="693" y="3054"/>
                    <a:pt x="381" y="3405"/>
                  </a:cubicBezTo>
                  <a:lnTo>
                    <a:pt x="371" y="3395"/>
                  </a:lnTo>
                  <a:cubicBezTo>
                    <a:pt x="156" y="3249"/>
                    <a:pt x="215" y="3200"/>
                    <a:pt x="215" y="2956"/>
                  </a:cubicBezTo>
                  <a:lnTo>
                    <a:pt x="215" y="2361"/>
                  </a:lnTo>
                  <a:cubicBezTo>
                    <a:pt x="205" y="1717"/>
                    <a:pt x="195" y="1083"/>
                    <a:pt x="166" y="439"/>
                  </a:cubicBezTo>
                  <a:close/>
                  <a:moveTo>
                    <a:pt x="3844" y="1746"/>
                  </a:moveTo>
                  <a:cubicBezTo>
                    <a:pt x="4381" y="2273"/>
                    <a:pt x="4898" y="2810"/>
                    <a:pt x="5405" y="3356"/>
                  </a:cubicBezTo>
                  <a:cubicBezTo>
                    <a:pt x="5415" y="3366"/>
                    <a:pt x="5424" y="3376"/>
                    <a:pt x="5444" y="3385"/>
                  </a:cubicBezTo>
                  <a:cubicBezTo>
                    <a:pt x="5375" y="3400"/>
                    <a:pt x="5283" y="3405"/>
                    <a:pt x="5185" y="3405"/>
                  </a:cubicBezTo>
                  <a:cubicBezTo>
                    <a:pt x="4949" y="3405"/>
                    <a:pt x="4675" y="3376"/>
                    <a:pt x="4585" y="3376"/>
                  </a:cubicBezTo>
                  <a:lnTo>
                    <a:pt x="3483" y="3405"/>
                  </a:lnTo>
                  <a:lnTo>
                    <a:pt x="1425" y="3463"/>
                  </a:lnTo>
                  <a:cubicBezTo>
                    <a:pt x="1260" y="3469"/>
                    <a:pt x="1050" y="3502"/>
                    <a:pt x="849" y="3502"/>
                  </a:cubicBezTo>
                  <a:cubicBezTo>
                    <a:pt x="728" y="3502"/>
                    <a:pt x="610" y="3490"/>
                    <a:pt x="508" y="3454"/>
                  </a:cubicBezTo>
                  <a:cubicBezTo>
                    <a:pt x="800" y="3249"/>
                    <a:pt x="1083" y="3034"/>
                    <a:pt x="1347" y="2790"/>
                  </a:cubicBezTo>
                  <a:lnTo>
                    <a:pt x="1834" y="2390"/>
                  </a:lnTo>
                  <a:lnTo>
                    <a:pt x="2078" y="2195"/>
                  </a:lnTo>
                  <a:lnTo>
                    <a:pt x="2205" y="2098"/>
                  </a:lnTo>
                  <a:cubicBezTo>
                    <a:pt x="2254" y="2068"/>
                    <a:pt x="2283" y="2029"/>
                    <a:pt x="2293" y="1981"/>
                  </a:cubicBezTo>
                  <a:cubicBezTo>
                    <a:pt x="2303" y="2006"/>
                    <a:pt x="2327" y="2018"/>
                    <a:pt x="2353" y="2018"/>
                  </a:cubicBezTo>
                  <a:cubicBezTo>
                    <a:pt x="2376" y="2018"/>
                    <a:pt x="2401" y="2009"/>
                    <a:pt x="2420" y="1990"/>
                  </a:cubicBezTo>
                  <a:lnTo>
                    <a:pt x="2429" y="1981"/>
                  </a:lnTo>
                  <a:cubicBezTo>
                    <a:pt x="2609" y="2127"/>
                    <a:pt x="2829" y="2260"/>
                    <a:pt x="3022" y="2260"/>
                  </a:cubicBezTo>
                  <a:cubicBezTo>
                    <a:pt x="3060" y="2260"/>
                    <a:pt x="3097" y="2255"/>
                    <a:pt x="3132" y="2244"/>
                  </a:cubicBezTo>
                  <a:cubicBezTo>
                    <a:pt x="3356" y="2176"/>
                    <a:pt x="3620" y="1951"/>
                    <a:pt x="3844" y="1746"/>
                  </a:cubicBezTo>
                  <a:close/>
                  <a:moveTo>
                    <a:pt x="5698" y="0"/>
                  </a:moveTo>
                  <a:cubicBezTo>
                    <a:pt x="3854" y="68"/>
                    <a:pt x="2010" y="107"/>
                    <a:pt x="156" y="156"/>
                  </a:cubicBezTo>
                  <a:cubicBezTo>
                    <a:pt x="137" y="156"/>
                    <a:pt x="108" y="166"/>
                    <a:pt x="88" y="195"/>
                  </a:cubicBezTo>
                  <a:cubicBezTo>
                    <a:pt x="83" y="194"/>
                    <a:pt x="78" y="193"/>
                    <a:pt x="73" y="193"/>
                  </a:cubicBezTo>
                  <a:cubicBezTo>
                    <a:pt x="42" y="193"/>
                    <a:pt x="20" y="220"/>
                    <a:pt x="20" y="254"/>
                  </a:cubicBezTo>
                  <a:cubicBezTo>
                    <a:pt x="10" y="595"/>
                    <a:pt x="0" y="927"/>
                    <a:pt x="0" y="1268"/>
                  </a:cubicBezTo>
                  <a:cubicBezTo>
                    <a:pt x="0" y="1883"/>
                    <a:pt x="0" y="2507"/>
                    <a:pt x="0" y="3122"/>
                  </a:cubicBezTo>
                  <a:lnTo>
                    <a:pt x="0" y="3541"/>
                  </a:lnTo>
                  <a:cubicBezTo>
                    <a:pt x="0" y="3590"/>
                    <a:pt x="30" y="3629"/>
                    <a:pt x="78" y="3649"/>
                  </a:cubicBezTo>
                  <a:cubicBezTo>
                    <a:pt x="386" y="3694"/>
                    <a:pt x="696" y="3708"/>
                    <a:pt x="1007" y="3708"/>
                  </a:cubicBezTo>
                  <a:cubicBezTo>
                    <a:pt x="1506" y="3708"/>
                    <a:pt x="2009" y="3670"/>
                    <a:pt x="2507" y="3658"/>
                  </a:cubicBezTo>
                  <a:cubicBezTo>
                    <a:pt x="3434" y="3629"/>
                    <a:pt x="4361" y="3610"/>
                    <a:pt x="5288" y="3571"/>
                  </a:cubicBezTo>
                  <a:cubicBezTo>
                    <a:pt x="5756" y="3551"/>
                    <a:pt x="5824" y="3522"/>
                    <a:pt x="5824" y="3034"/>
                  </a:cubicBezTo>
                  <a:lnTo>
                    <a:pt x="5824" y="2995"/>
                  </a:lnTo>
                  <a:cubicBezTo>
                    <a:pt x="5985" y="3229"/>
                    <a:pt x="6212" y="3463"/>
                    <a:pt x="6467" y="3463"/>
                  </a:cubicBezTo>
                  <a:cubicBezTo>
                    <a:pt x="6552" y="3463"/>
                    <a:pt x="6641" y="3437"/>
                    <a:pt x="6732" y="3376"/>
                  </a:cubicBezTo>
                  <a:cubicBezTo>
                    <a:pt x="6937" y="3229"/>
                    <a:pt x="6976" y="2946"/>
                    <a:pt x="6839" y="2751"/>
                  </a:cubicBezTo>
                  <a:lnTo>
                    <a:pt x="6839" y="2751"/>
                  </a:lnTo>
                  <a:cubicBezTo>
                    <a:pt x="6917" y="2776"/>
                    <a:pt x="7000" y="2788"/>
                    <a:pt x="7083" y="2788"/>
                  </a:cubicBezTo>
                  <a:cubicBezTo>
                    <a:pt x="7166" y="2788"/>
                    <a:pt x="7249" y="2776"/>
                    <a:pt x="7327" y="2751"/>
                  </a:cubicBezTo>
                  <a:cubicBezTo>
                    <a:pt x="7522" y="2683"/>
                    <a:pt x="7678" y="2527"/>
                    <a:pt x="7746" y="2332"/>
                  </a:cubicBezTo>
                  <a:cubicBezTo>
                    <a:pt x="7869" y="1991"/>
                    <a:pt x="7584" y="1603"/>
                    <a:pt x="7236" y="1603"/>
                  </a:cubicBezTo>
                  <a:cubicBezTo>
                    <a:pt x="7195" y="1603"/>
                    <a:pt x="7154" y="1608"/>
                    <a:pt x="7112" y="1620"/>
                  </a:cubicBezTo>
                  <a:cubicBezTo>
                    <a:pt x="7444" y="1434"/>
                    <a:pt x="8029" y="917"/>
                    <a:pt x="7522" y="644"/>
                  </a:cubicBezTo>
                  <a:cubicBezTo>
                    <a:pt x="7438" y="599"/>
                    <a:pt x="7336" y="582"/>
                    <a:pt x="7229" y="582"/>
                  </a:cubicBezTo>
                  <a:cubicBezTo>
                    <a:pt x="7010" y="582"/>
                    <a:pt x="6768" y="653"/>
                    <a:pt x="6605" y="712"/>
                  </a:cubicBezTo>
                  <a:cubicBezTo>
                    <a:pt x="6312" y="810"/>
                    <a:pt x="6039" y="976"/>
                    <a:pt x="5815" y="1190"/>
                  </a:cubicBezTo>
                  <a:lnTo>
                    <a:pt x="5815" y="117"/>
                  </a:lnTo>
                  <a:cubicBezTo>
                    <a:pt x="5815" y="49"/>
                    <a:pt x="5766" y="0"/>
                    <a:pt x="5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63"/>
            <p:cNvSpPr/>
            <p:nvPr/>
          </p:nvSpPr>
          <p:spPr>
            <a:xfrm rot="1441116">
              <a:off x="8190320" y="3161758"/>
              <a:ext cx="250650" cy="330150"/>
            </a:xfrm>
            <a:custGeom>
              <a:avLst/>
              <a:gdLst/>
              <a:ahLst/>
              <a:cxnLst/>
              <a:rect l="l" t="t" r="r" b="b"/>
              <a:pathLst>
                <a:path w="1942" h="2558" extrusionOk="0">
                  <a:moveTo>
                    <a:pt x="1420" y="1"/>
                  </a:moveTo>
                  <a:cubicBezTo>
                    <a:pt x="1415" y="1"/>
                    <a:pt x="1410" y="1"/>
                    <a:pt x="1405" y="1"/>
                  </a:cubicBezTo>
                  <a:cubicBezTo>
                    <a:pt x="1288" y="1"/>
                    <a:pt x="1181" y="21"/>
                    <a:pt x="1064" y="40"/>
                  </a:cubicBezTo>
                  <a:cubicBezTo>
                    <a:pt x="674" y="128"/>
                    <a:pt x="303" y="323"/>
                    <a:pt x="0" y="587"/>
                  </a:cubicBezTo>
                  <a:lnTo>
                    <a:pt x="0" y="1962"/>
                  </a:lnTo>
                  <a:cubicBezTo>
                    <a:pt x="145" y="2222"/>
                    <a:pt x="346" y="2557"/>
                    <a:pt x="660" y="2557"/>
                  </a:cubicBezTo>
                  <a:cubicBezTo>
                    <a:pt x="665" y="2557"/>
                    <a:pt x="669" y="2557"/>
                    <a:pt x="674" y="2557"/>
                  </a:cubicBezTo>
                  <a:cubicBezTo>
                    <a:pt x="995" y="2538"/>
                    <a:pt x="1083" y="2118"/>
                    <a:pt x="830" y="1943"/>
                  </a:cubicBezTo>
                  <a:cubicBezTo>
                    <a:pt x="820" y="1943"/>
                    <a:pt x="810" y="1933"/>
                    <a:pt x="810" y="1913"/>
                  </a:cubicBezTo>
                  <a:lnTo>
                    <a:pt x="761" y="1894"/>
                  </a:lnTo>
                  <a:cubicBezTo>
                    <a:pt x="691" y="1859"/>
                    <a:pt x="732" y="1743"/>
                    <a:pt x="805" y="1743"/>
                  </a:cubicBezTo>
                  <a:cubicBezTo>
                    <a:pt x="813" y="1743"/>
                    <a:pt x="821" y="1745"/>
                    <a:pt x="830" y="1748"/>
                  </a:cubicBezTo>
                  <a:cubicBezTo>
                    <a:pt x="984" y="1812"/>
                    <a:pt x="1144" y="1867"/>
                    <a:pt x="1296" y="1867"/>
                  </a:cubicBezTo>
                  <a:cubicBezTo>
                    <a:pt x="1441" y="1867"/>
                    <a:pt x="1579" y="1817"/>
                    <a:pt x="1698" y="1679"/>
                  </a:cubicBezTo>
                  <a:cubicBezTo>
                    <a:pt x="1941" y="1372"/>
                    <a:pt x="1718" y="949"/>
                    <a:pt x="1358" y="949"/>
                  </a:cubicBezTo>
                  <a:cubicBezTo>
                    <a:pt x="1329" y="949"/>
                    <a:pt x="1299" y="952"/>
                    <a:pt x="1269" y="957"/>
                  </a:cubicBezTo>
                  <a:cubicBezTo>
                    <a:pt x="1264" y="958"/>
                    <a:pt x="1260" y="959"/>
                    <a:pt x="1257" y="959"/>
                  </a:cubicBezTo>
                  <a:cubicBezTo>
                    <a:pt x="1226" y="959"/>
                    <a:pt x="1211" y="925"/>
                    <a:pt x="1220" y="899"/>
                  </a:cubicBezTo>
                  <a:lnTo>
                    <a:pt x="1220" y="899"/>
                  </a:lnTo>
                  <a:lnTo>
                    <a:pt x="1191" y="918"/>
                  </a:lnTo>
                  <a:cubicBezTo>
                    <a:pt x="1183" y="922"/>
                    <a:pt x="1176" y="923"/>
                    <a:pt x="1169" y="923"/>
                  </a:cubicBezTo>
                  <a:cubicBezTo>
                    <a:pt x="1115" y="923"/>
                    <a:pt x="1090" y="826"/>
                    <a:pt x="1142" y="792"/>
                  </a:cubicBezTo>
                  <a:cubicBezTo>
                    <a:pt x="1288" y="694"/>
                    <a:pt x="1669" y="518"/>
                    <a:pt x="1688" y="333"/>
                  </a:cubicBezTo>
                  <a:cubicBezTo>
                    <a:pt x="1726" y="162"/>
                    <a:pt x="1589" y="1"/>
                    <a:pt x="1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63"/>
            <p:cNvSpPr/>
            <p:nvPr/>
          </p:nvSpPr>
          <p:spPr>
            <a:xfrm rot="1441116">
              <a:off x="7974134" y="3020285"/>
              <a:ext cx="230516" cy="372871"/>
            </a:xfrm>
            <a:custGeom>
              <a:avLst/>
              <a:gdLst/>
              <a:ahLst/>
              <a:cxnLst/>
              <a:rect l="l" t="t" r="r" b="b"/>
              <a:pathLst>
                <a:path w="1786" h="2889" extrusionOk="0">
                  <a:moveTo>
                    <a:pt x="1688" y="1"/>
                  </a:moveTo>
                  <a:cubicBezTo>
                    <a:pt x="1522" y="196"/>
                    <a:pt x="1190" y="342"/>
                    <a:pt x="1024" y="469"/>
                  </a:cubicBezTo>
                  <a:lnTo>
                    <a:pt x="166" y="1103"/>
                  </a:lnTo>
                  <a:cubicBezTo>
                    <a:pt x="117" y="1142"/>
                    <a:pt x="59" y="1181"/>
                    <a:pt x="0" y="1240"/>
                  </a:cubicBezTo>
                  <a:cubicBezTo>
                    <a:pt x="585" y="1698"/>
                    <a:pt x="1132" y="2225"/>
                    <a:pt x="1610" y="2791"/>
                  </a:cubicBezTo>
                  <a:cubicBezTo>
                    <a:pt x="1639" y="2820"/>
                    <a:pt x="1639" y="2859"/>
                    <a:pt x="1629" y="2889"/>
                  </a:cubicBezTo>
                  <a:cubicBezTo>
                    <a:pt x="1785" y="2713"/>
                    <a:pt x="1688" y="1962"/>
                    <a:pt x="1688" y="1737"/>
                  </a:cubicBezTo>
                  <a:lnTo>
                    <a:pt x="1688" y="635"/>
                  </a:lnTo>
                  <a:cubicBezTo>
                    <a:pt x="1688" y="469"/>
                    <a:pt x="1727" y="196"/>
                    <a:pt x="16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63"/>
            <p:cNvSpPr/>
            <p:nvPr/>
          </p:nvSpPr>
          <p:spPr>
            <a:xfrm rot="1441116">
              <a:off x="7561946" y="2894854"/>
              <a:ext cx="681350" cy="242773"/>
            </a:xfrm>
            <a:custGeom>
              <a:avLst/>
              <a:gdLst/>
              <a:ahLst/>
              <a:cxnLst/>
              <a:rect l="l" t="t" r="r" b="b"/>
              <a:pathLst>
                <a:path w="5279" h="1881" extrusionOk="0">
                  <a:moveTo>
                    <a:pt x="4960" y="0"/>
                  </a:moveTo>
                  <a:cubicBezTo>
                    <a:pt x="4680" y="0"/>
                    <a:pt x="4282" y="73"/>
                    <a:pt x="4128" y="80"/>
                  </a:cubicBezTo>
                  <a:cubicBezTo>
                    <a:pt x="2752" y="119"/>
                    <a:pt x="1376" y="158"/>
                    <a:pt x="1" y="178"/>
                  </a:cubicBezTo>
                  <a:cubicBezTo>
                    <a:pt x="440" y="451"/>
                    <a:pt x="879" y="714"/>
                    <a:pt x="1308" y="988"/>
                  </a:cubicBezTo>
                  <a:lnTo>
                    <a:pt x="1923" y="1368"/>
                  </a:lnTo>
                  <a:cubicBezTo>
                    <a:pt x="2128" y="1495"/>
                    <a:pt x="2420" y="1778"/>
                    <a:pt x="2654" y="1817"/>
                  </a:cubicBezTo>
                  <a:cubicBezTo>
                    <a:pt x="2701" y="1860"/>
                    <a:pt x="2746" y="1881"/>
                    <a:pt x="2789" y="1881"/>
                  </a:cubicBezTo>
                  <a:cubicBezTo>
                    <a:pt x="2854" y="1881"/>
                    <a:pt x="2914" y="1833"/>
                    <a:pt x="2967" y="1739"/>
                  </a:cubicBezTo>
                  <a:lnTo>
                    <a:pt x="3347" y="1456"/>
                  </a:lnTo>
                  <a:lnTo>
                    <a:pt x="3923" y="1036"/>
                  </a:lnTo>
                  <a:lnTo>
                    <a:pt x="4498" y="607"/>
                  </a:lnTo>
                  <a:cubicBezTo>
                    <a:pt x="4645" y="490"/>
                    <a:pt x="5035" y="100"/>
                    <a:pt x="5259" y="100"/>
                  </a:cubicBezTo>
                  <a:lnTo>
                    <a:pt x="5279" y="100"/>
                  </a:lnTo>
                  <a:cubicBezTo>
                    <a:pt x="5249" y="100"/>
                    <a:pt x="5210" y="71"/>
                    <a:pt x="5210" y="41"/>
                  </a:cubicBezTo>
                  <a:cubicBezTo>
                    <a:pt x="5159" y="11"/>
                    <a:pt x="5068" y="0"/>
                    <a:pt x="4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63"/>
            <p:cNvSpPr/>
            <p:nvPr/>
          </p:nvSpPr>
          <p:spPr>
            <a:xfrm rot="1441116">
              <a:off x="7513897" y="3083944"/>
              <a:ext cx="638500" cy="225865"/>
            </a:xfrm>
            <a:custGeom>
              <a:avLst/>
              <a:gdLst/>
              <a:ahLst/>
              <a:cxnLst/>
              <a:rect l="l" t="t" r="r" b="b"/>
              <a:pathLst>
                <a:path w="4947" h="1750" extrusionOk="0">
                  <a:moveTo>
                    <a:pt x="3327" y="0"/>
                  </a:moveTo>
                  <a:cubicBezTo>
                    <a:pt x="3113" y="195"/>
                    <a:pt x="2859" y="429"/>
                    <a:pt x="2625" y="488"/>
                  </a:cubicBezTo>
                  <a:cubicBezTo>
                    <a:pt x="2586" y="499"/>
                    <a:pt x="2547" y="504"/>
                    <a:pt x="2508" y="504"/>
                  </a:cubicBezTo>
                  <a:cubicBezTo>
                    <a:pt x="2308" y="504"/>
                    <a:pt x="2100" y="373"/>
                    <a:pt x="1913" y="234"/>
                  </a:cubicBezTo>
                  <a:lnTo>
                    <a:pt x="1903" y="244"/>
                  </a:lnTo>
                  <a:cubicBezTo>
                    <a:pt x="1887" y="260"/>
                    <a:pt x="1867" y="268"/>
                    <a:pt x="1848" y="268"/>
                  </a:cubicBezTo>
                  <a:cubicBezTo>
                    <a:pt x="1820" y="268"/>
                    <a:pt x="1793" y="253"/>
                    <a:pt x="1776" y="225"/>
                  </a:cubicBezTo>
                  <a:cubicBezTo>
                    <a:pt x="1767" y="273"/>
                    <a:pt x="1737" y="322"/>
                    <a:pt x="1689" y="342"/>
                  </a:cubicBezTo>
                  <a:lnTo>
                    <a:pt x="1571" y="439"/>
                  </a:lnTo>
                  <a:lnTo>
                    <a:pt x="1328" y="644"/>
                  </a:lnTo>
                  <a:lnTo>
                    <a:pt x="840" y="1044"/>
                  </a:lnTo>
                  <a:cubicBezTo>
                    <a:pt x="576" y="1278"/>
                    <a:pt x="294" y="1503"/>
                    <a:pt x="1" y="1698"/>
                  </a:cubicBezTo>
                  <a:cubicBezTo>
                    <a:pt x="112" y="1737"/>
                    <a:pt x="238" y="1749"/>
                    <a:pt x="368" y="1749"/>
                  </a:cubicBezTo>
                  <a:cubicBezTo>
                    <a:pt x="558" y="1749"/>
                    <a:pt x="755" y="1723"/>
                    <a:pt x="918" y="1717"/>
                  </a:cubicBezTo>
                  <a:lnTo>
                    <a:pt x="2976" y="1659"/>
                  </a:lnTo>
                  <a:lnTo>
                    <a:pt x="4069" y="1620"/>
                  </a:lnTo>
                  <a:cubicBezTo>
                    <a:pt x="4172" y="1620"/>
                    <a:pt x="4450" y="1649"/>
                    <a:pt x="4688" y="1649"/>
                  </a:cubicBezTo>
                  <a:cubicBezTo>
                    <a:pt x="4786" y="1649"/>
                    <a:pt x="4878" y="1644"/>
                    <a:pt x="4947" y="1629"/>
                  </a:cubicBezTo>
                  <a:cubicBezTo>
                    <a:pt x="4927" y="1629"/>
                    <a:pt x="4918" y="1620"/>
                    <a:pt x="4908" y="1610"/>
                  </a:cubicBezTo>
                  <a:cubicBezTo>
                    <a:pt x="4401" y="1054"/>
                    <a:pt x="3884" y="517"/>
                    <a:pt x="33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63"/>
            <p:cNvSpPr/>
            <p:nvPr/>
          </p:nvSpPr>
          <p:spPr>
            <a:xfrm rot="1441116">
              <a:off x="7528203" y="2828903"/>
              <a:ext cx="267042" cy="382809"/>
            </a:xfrm>
            <a:custGeom>
              <a:avLst/>
              <a:gdLst/>
              <a:ahLst/>
              <a:cxnLst/>
              <a:rect l="l" t="t" r="r" b="b"/>
              <a:pathLst>
                <a:path w="2069" h="2966" extrusionOk="0">
                  <a:moveTo>
                    <a:pt x="0" y="0"/>
                  </a:moveTo>
                  <a:cubicBezTo>
                    <a:pt x="29" y="644"/>
                    <a:pt x="49" y="1288"/>
                    <a:pt x="49" y="1932"/>
                  </a:cubicBezTo>
                  <a:lnTo>
                    <a:pt x="49" y="2517"/>
                  </a:lnTo>
                  <a:cubicBezTo>
                    <a:pt x="49" y="2761"/>
                    <a:pt x="0" y="2820"/>
                    <a:pt x="205" y="2956"/>
                  </a:cubicBezTo>
                  <a:lnTo>
                    <a:pt x="225" y="2966"/>
                  </a:lnTo>
                  <a:cubicBezTo>
                    <a:pt x="527" y="2615"/>
                    <a:pt x="946" y="2332"/>
                    <a:pt x="1298" y="2029"/>
                  </a:cubicBezTo>
                  <a:lnTo>
                    <a:pt x="1912" y="1532"/>
                  </a:lnTo>
                  <a:cubicBezTo>
                    <a:pt x="1961" y="1493"/>
                    <a:pt x="2010" y="1434"/>
                    <a:pt x="2068" y="1395"/>
                  </a:cubicBezTo>
                  <a:cubicBezTo>
                    <a:pt x="2010" y="1356"/>
                    <a:pt x="1961" y="1317"/>
                    <a:pt x="1922" y="1288"/>
                  </a:cubicBezTo>
                  <a:cubicBezTo>
                    <a:pt x="1278" y="868"/>
                    <a:pt x="634" y="43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63"/>
            <p:cNvSpPr/>
            <p:nvPr/>
          </p:nvSpPr>
          <p:spPr>
            <a:xfrm rot="1441116">
              <a:off x="7274950" y="2767913"/>
              <a:ext cx="247294" cy="323826"/>
            </a:xfrm>
            <a:custGeom>
              <a:avLst/>
              <a:gdLst/>
              <a:ahLst/>
              <a:cxnLst/>
              <a:rect l="l" t="t" r="r" b="b"/>
              <a:pathLst>
                <a:path w="1916" h="2509" extrusionOk="0">
                  <a:moveTo>
                    <a:pt x="816" y="0"/>
                  </a:moveTo>
                  <a:cubicBezTo>
                    <a:pt x="795" y="0"/>
                    <a:pt x="775" y="1"/>
                    <a:pt x="754" y="2"/>
                  </a:cubicBezTo>
                  <a:cubicBezTo>
                    <a:pt x="657" y="2"/>
                    <a:pt x="569" y="11"/>
                    <a:pt x="481" y="41"/>
                  </a:cubicBezTo>
                  <a:cubicBezTo>
                    <a:pt x="257" y="99"/>
                    <a:pt x="198" y="197"/>
                    <a:pt x="237" y="411"/>
                  </a:cubicBezTo>
                  <a:cubicBezTo>
                    <a:pt x="276" y="626"/>
                    <a:pt x="335" y="685"/>
                    <a:pt x="549" y="753"/>
                  </a:cubicBezTo>
                  <a:cubicBezTo>
                    <a:pt x="666" y="772"/>
                    <a:pt x="793" y="792"/>
                    <a:pt x="910" y="792"/>
                  </a:cubicBezTo>
                  <a:cubicBezTo>
                    <a:pt x="998" y="792"/>
                    <a:pt x="1018" y="899"/>
                    <a:pt x="940" y="928"/>
                  </a:cubicBezTo>
                  <a:cubicBezTo>
                    <a:pt x="930" y="938"/>
                    <a:pt x="930" y="948"/>
                    <a:pt x="910" y="948"/>
                  </a:cubicBezTo>
                  <a:cubicBezTo>
                    <a:pt x="637" y="948"/>
                    <a:pt x="237" y="1065"/>
                    <a:pt x="110" y="1358"/>
                  </a:cubicBezTo>
                  <a:cubicBezTo>
                    <a:pt x="1" y="1616"/>
                    <a:pt x="199" y="1667"/>
                    <a:pt x="382" y="1667"/>
                  </a:cubicBezTo>
                  <a:cubicBezTo>
                    <a:pt x="427" y="1667"/>
                    <a:pt x="472" y="1664"/>
                    <a:pt x="510" y="1660"/>
                  </a:cubicBezTo>
                  <a:cubicBezTo>
                    <a:pt x="676" y="1631"/>
                    <a:pt x="852" y="1582"/>
                    <a:pt x="1008" y="1504"/>
                  </a:cubicBezTo>
                  <a:cubicBezTo>
                    <a:pt x="1015" y="1500"/>
                    <a:pt x="1023" y="1499"/>
                    <a:pt x="1029" y="1499"/>
                  </a:cubicBezTo>
                  <a:cubicBezTo>
                    <a:pt x="1077" y="1499"/>
                    <a:pt x="1109" y="1577"/>
                    <a:pt x="1066" y="1611"/>
                  </a:cubicBezTo>
                  <a:cubicBezTo>
                    <a:pt x="1037" y="1631"/>
                    <a:pt x="1008" y="1650"/>
                    <a:pt x="979" y="1670"/>
                  </a:cubicBezTo>
                  <a:cubicBezTo>
                    <a:pt x="842" y="1767"/>
                    <a:pt x="735" y="1914"/>
                    <a:pt x="666" y="2070"/>
                  </a:cubicBezTo>
                  <a:cubicBezTo>
                    <a:pt x="608" y="2294"/>
                    <a:pt x="715" y="2509"/>
                    <a:pt x="969" y="2509"/>
                  </a:cubicBezTo>
                  <a:cubicBezTo>
                    <a:pt x="1281" y="2509"/>
                    <a:pt x="1505" y="2236"/>
                    <a:pt x="1808" y="2197"/>
                  </a:cubicBezTo>
                  <a:cubicBezTo>
                    <a:pt x="1812" y="2196"/>
                    <a:pt x="1816" y="2195"/>
                    <a:pt x="1820" y="2195"/>
                  </a:cubicBezTo>
                  <a:cubicBezTo>
                    <a:pt x="1855" y="2195"/>
                    <a:pt x="1886" y="2230"/>
                    <a:pt x="1886" y="2265"/>
                  </a:cubicBezTo>
                  <a:lnTo>
                    <a:pt x="1905" y="2265"/>
                  </a:lnTo>
                  <a:cubicBezTo>
                    <a:pt x="1915" y="1650"/>
                    <a:pt x="1915" y="1026"/>
                    <a:pt x="1915" y="411"/>
                  </a:cubicBezTo>
                  <a:lnTo>
                    <a:pt x="1857" y="411"/>
                  </a:lnTo>
                  <a:cubicBezTo>
                    <a:pt x="1849" y="440"/>
                    <a:pt x="1827" y="458"/>
                    <a:pt x="1803" y="458"/>
                  </a:cubicBezTo>
                  <a:cubicBezTo>
                    <a:pt x="1795" y="458"/>
                    <a:pt x="1786" y="456"/>
                    <a:pt x="1778" y="450"/>
                  </a:cubicBezTo>
                  <a:cubicBezTo>
                    <a:pt x="1538" y="164"/>
                    <a:pt x="1184" y="0"/>
                    <a:pt x="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63"/>
            <p:cNvSpPr/>
            <p:nvPr/>
          </p:nvSpPr>
          <p:spPr>
            <a:xfrm rot="1441116">
              <a:off x="7262467" y="2742235"/>
              <a:ext cx="256975" cy="366676"/>
            </a:xfrm>
            <a:custGeom>
              <a:avLst/>
              <a:gdLst/>
              <a:ahLst/>
              <a:cxnLst/>
              <a:rect l="l" t="t" r="r" b="b"/>
              <a:pathLst>
                <a:path w="1991" h="2841" extrusionOk="0">
                  <a:moveTo>
                    <a:pt x="847" y="0"/>
                  </a:moveTo>
                  <a:cubicBezTo>
                    <a:pt x="648" y="0"/>
                    <a:pt x="457" y="50"/>
                    <a:pt x="303" y="164"/>
                  </a:cubicBezTo>
                  <a:cubicBezTo>
                    <a:pt x="127" y="281"/>
                    <a:pt x="69" y="515"/>
                    <a:pt x="147" y="710"/>
                  </a:cubicBezTo>
                  <a:cubicBezTo>
                    <a:pt x="235" y="905"/>
                    <a:pt x="420" y="1042"/>
                    <a:pt x="625" y="1071"/>
                  </a:cubicBezTo>
                  <a:cubicBezTo>
                    <a:pt x="547" y="1100"/>
                    <a:pt x="469" y="1130"/>
                    <a:pt x="401" y="1178"/>
                  </a:cubicBezTo>
                  <a:cubicBezTo>
                    <a:pt x="225" y="1276"/>
                    <a:pt x="1" y="1500"/>
                    <a:pt x="30" y="1715"/>
                  </a:cubicBezTo>
                  <a:cubicBezTo>
                    <a:pt x="60" y="1926"/>
                    <a:pt x="242" y="1999"/>
                    <a:pt x="456" y="1999"/>
                  </a:cubicBezTo>
                  <a:cubicBezTo>
                    <a:pt x="588" y="1999"/>
                    <a:pt x="732" y="1971"/>
                    <a:pt x="859" y="1930"/>
                  </a:cubicBezTo>
                  <a:lnTo>
                    <a:pt x="859" y="1930"/>
                  </a:lnTo>
                  <a:cubicBezTo>
                    <a:pt x="635" y="2144"/>
                    <a:pt x="469" y="2476"/>
                    <a:pt x="742" y="2720"/>
                  </a:cubicBezTo>
                  <a:cubicBezTo>
                    <a:pt x="837" y="2807"/>
                    <a:pt x="945" y="2840"/>
                    <a:pt x="1059" y="2840"/>
                  </a:cubicBezTo>
                  <a:cubicBezTo>
                    <a:pt x="1367" y="2840"/>
                    <a:pt x="1719" y="2593"/>
                    <a:pt x="1962" y="2486"/>
                  </a:cubicBezTo>
                  <a:cubicBezTo>
                    <a:pt x="1981" y="2476"/>
                    <a:pt x="1991" y="2456"/>
                    <a:pt x="1991" y="2437"/>
                  </a:cubicBezTo>
                  <a:cubicBezTo>
                    <a:pt x="1991" y="2398"/>
                    <a:pt x="1962" y="2359"/>
                    <a:pt x="1913" y="2359"/>
                  </a:cubicBezTo>
                  <a:cubicBezTo>
                    <a:pt x="1620" y="2408"/>
                    <a:pt x="1396" y="2681"/>
                    <a:pt x="1084" y="2681"/>
                  </a:cubicBezTo>
                  <a:cubicBezTo>
                    <a:pt x="830" y="2681"/>
                    <a:pt x="713" y="2466"/>
                    <a:pt x="781" y="2242"/>
                  </a:cubicBezTo>
                  <a:cubicBezTo>
                    <a:pt x="849" y="2076"/>
                    <a:pt x="957" y="1939"/>
                    <a:pt x="1084" y="1832"/>
                  </a:cubicBezTo>
                  <a:cubicBezTo>
                    <a:pt x="1123" y="1822"/>
                    <a:pt x="1152" y="1803"/>
                    <a:pt x="1181" y="1774"/>
                  </a:cubicBezTo>
                  <a:cubicBezTo>
                    <a:pt x="1225" y="1738"/>
                    <a:pt x="1182" y="1663"/>
                    <a:pt x="1130" y="1663"/>
                  </a:cubicBezTo>
                  <a:cubicBezTo>
                    <a:pt x="1124" y="1663"/>
                    <a:pt x="1119" y="1664"/>
                    <a:pt x="1113" y="1666"/>
                  </a:cubicBezTo>
                  <a:cubicBezTo>
                    <a:pt x="957" y="1754"/>
                    <a:pt x="791" y="1803"/>
                    <a:pt x="625" y="1832"/>
                  </a:cubicBezTo>
                  <a:cubicBezTo>
                    <a:pt x="587" y="1836"/>
                    <a:pt x="543" y="1839"/>
                    <a:pt x="499" y="1839"/>
                  </a:cubicBezTo>
                  <a:cubicBezTo>
                    <a:pt x="315" y="1839"/>
                    <a:pt x="115" y="1787"/>
                    <a:pt x="225" y="1520"/>
                  </a:cubicBezTo>
                  <a:cubicBezTo>
                    <a:pt x="347" y="1247"/>
                    <a:pt x="715" y="1119"/>
                    <a:pt x="994" y="1119"/>
                  </a:cubicBezTo>
                  <a:cubicBezTo>
                    <a:pt x="1005" y="1119"/>
                    <a:pt x="1015" y="1120"/>
                    <a:pt x="1025" y="1120"/>
                  </a:cubicBezTo>
                  <a:cubicBezTo>
                    <a:pt x="1035" y="1120"/>
                    <a:pt x="1045" y="1110"/>
                    <a:pt x="1054" y="1100"/>
                  </a:cubicBezTo>
                  <a:cubicBezTo>
                    <a:pt x="1123" y="1071"/>
                    <a:pt x="1103" y="964"/>
                    <a:pt x="1025" y="954"/>
                  </a:cubicBezTo>
                  <a:cubicBezTo>
                    <a:pt x="898" y="954"/>
                    <a:pt x="771" y="944"/>
                    <a:pt x="654" y="915"/>
                  </a:cubicBezTo>
                  <a:cubicBezTo>
                    <a:pt x="449" y="847"/>
                    <a:pt x="381" y="808"/>
                    <a:pt x="342" y="574"/>
                  </a:cubicBezTo>
                  <a:cubicBezTo>
                    <a:pt x="303" y="339"/>
                    <a:pt x="371" y="271"/>
                    <a:pt x="586" y="203"/>
                  </a:cubicBezTo>
                  <a:cubicBezTo>
                    <a:pt x="674" y="174"/>
                    <a:pt x="771" y="164"/>
                    <a:pt x="859" y="164"/>
                  </a:cubicBezTo>
                  <a:cubicBezTo>
                    <a:pt x="870" y="164"/>
                    <a:pt x="881" y="163"/>
                    <a:pt x="893" y="163"/>
                  </a:cubicBezTo>
                  <a:cubicBezTo>
                    <a:pt x="1280" y="163"/>
                    <a:pt x="1637" y="328"/>
                    <a:pt x="1883" y="613"/>
                  </a:cubicBezTo>
                  <a:cubicBezTo>
                    <a:pt x="1896" y="622"/>
                    <a:pt x="1909" y="626"/>
                    <a:pt x="1922" y="626"/>
                  </a:cubicBezTo>
                  <a:cubicBezTo>
                    <a:pt x="1949" y="626"/>
                    <a:pt x="1971" y="607"/>
                    <a:pt x="1971" y="574"/>
                  </a:cubicBezTo>
                  <a:cubicBezTo>
                    <a:pt x="1971" y="574"/>
                    <a:pt x="1971" y="564"/>
                    <a:pt x="1962" y="554"/>
                  </a:cubicBezTo>
                  <a:cubicBezTo>
                    <a:pt x="1748" y="234"/>
                    <a:pt x="1279" y="0"/>
                    <a:pt x="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3"/>
            <p:cNvSpPr/>
            <p:nvPr/>
          </p:nvSpPr>
          <p:spPr>
            <a:xfrm rot="1441116">
              <a:off x="7492715" y="2863262"/>
              <a:ext cx="750531" cy="477285"/>
            </a:xfrm>
            <a:custGeom>
              <a:avLst/>
              <a:gdLst/>
              <a:ahLst/>
              <a:cxnLst/>
              <a:rect l="l" t="t" r="r" b="b"/>
              <a:pathLst>
                <a:path w="5815" h="3698" extrusionOk="0">
                  <a:moveTo>
                    <a:pt x="5707" y="0"/>
                  </a:moveTo>
                  <a:cubicBezTo>
                    <a:pt x="3863" y="68"/>
                    <a:pt x="2010" y="107"/>
                    <a:pt x="166" y="156"/>
                  </a:cubicBezTo>
                  <a:cubicBezTo>
                    <a:pt x="137" y="156"/>
                    <a:pt x="107" y="166"/>
                    <a:pt x="88" y="186"/>
                  </a:cubicBezTo>
                  <a:cubicBezTo>
                    <a:pt x="59" y="186"/>
                    <a:pt x="29" y="215"/>
                    <a:pt x="29" y="244"/>
                  </a:cubicBezTo>
                  <a:cubicBezTo>
                    <a:pt x="20" y="585"/>
                    <a:pt x="10" y="927"/>
                    <a:pt x="10" y="1268"/>
                  </a:cubicBezTo>
                  <a:cubicBezTo>
                    <a:pt x="10" y="1883"/>
                    <a:pt x="10" y="2498"/>
                    <a:pt x="0" y="3122"/>
                  </a:cubicBezTo>
                  <a:lnTo>
                    <a:pt x="0" y="3541"/>
                  </a:lnTo>
                  <a:cubicBezTo>
                    <a:pt x="0" y="3590"/>
                    <a:pt x="29" y="3629"/>
                    <a:pt x="78" y="3639"/>
                  </a:cubicBezTo>
                  <a:cubicBezTo>
                    <a:pt x="312" y="3678"/>
                    <a:pt x="546" y="3698"/>
                    <a:pt x="790" y="3698"/>
                  </a:cubicBezTo>
                  <a:cubicBezTo>
                    <a:pt x="761" y="3639"/>
                    <a:pt x="751" y="3571"/>
                    <a:pt x="732" y="3502"/>
                  </a:cubicBezTo>
                  <a:cubicBezTo>
                    <a:pt x="654" y="3493"/>
                    <a:pt x="566" y="3483"/>
                    <a:pt x="488" y="3454"/>
                  </a:cubicBezTo>
                  <a:cubicBezTo>
                    <a:pt x="566" y="3415"/>
                    <a:pt x="634" y="3366"/>
                    <a:pt x="712" y="3307"/>
                  </a:cubicBezTo>
                  <a:cubicBezTo>
                    <a:pt x="702" y="3239"/>
                    <a:pt x="693" y="3171"/>
                    <a:pt x="683" y="3102"/>
                  </a:cubicBezTo>
                  <a:cubicBezTo>
                    <a:pt x="576" y="3200"/>
                    <a:pt x="478" y="3298"/>
                    <a:pt x="381" y="3405"/>
                  </a:cubicBezTo>
                  <a:lnTo>
                    <a:pt x="361" y="3395"/>
                  </a:lnTo>
                  <a:cubicBezTo>
                    <a:pt x="156" y="3259"/>
                    <a:pt x="205" y="3200"/>
                    <a:pt x="205" y="2956"/>
                  </a:cubicBezTo>
                  <a:lnTo>
                    <a:pt x="205" y="2371"/>
                  </a:lnTo>
                  <a:cubicBezTo>
                    <a:pt x="205" y="1727"/>
                    <a:pt x="195" y="1083"/>
                    <a:pt x="156" y="449"/>
                  </a:cubicBezTo>
                  <a:lnTo>
                    <a:pt x="156" y="449"/>
                  </a:lnTo>
                  <a:cubicBezTo>
                    <a:pt x="517" y="693"/>
                    <a:pt x="868" y="927"/>
                    <a:pt x="1220" y="1161"/>
                  </a:cubicBezTo>
                  <a:cubicBezTo>
                    <a:pt x="1259" y="1122"/>
                    <a:pt x="1298" y="1073"/>
                    <a:pt x="1346" y="1044"/>
                  </a:cubicBezTo>
                  <a:cubicBezTo>
                    <a:pt x="985" y="820"/>
                    <a:pt x="624" y="595"/>
                    <a:pt x="263" y="371"/>
                  </a:cubicBezTo>
                  <a:cubicBezTo>
                    <a:pt x="1629" y="342"/>
                    <a:pt x="3005" y="303"/>
                    <a:pt x="4380" y="264"/>
                  </a:cubicBezTo>
                  <a:cubicBezTo>
                    <a:pt x="4542" y="257"/>
                    <a:pt x="4942" y="184"/>
                    <a:pt x="5218" y="184"/>
                  </a:cubicBezTo>
                  <a:cubicBezTo>
                    <a:pt x="5326" y="184"/>
                    <a:pt x="5414" y="195"/>
                    <a:pt x="5463" y="225"/>
                  </a:cubicBezTo>
                  <a:cubicBezTo>
                    <a:pt x="5463" y="264"/>
                    <a:pt x="5492" y="283"/>
                    <a:pt x="5531" y="283"/>
                  </a:cubicBezTo>
                  <a:lnTo>
                    <a:pt x="5502" y="283"/>
                  </a:lnTo>
                  <a:cubicBezTo>
                    <a:pt x="5366" y="312"/>
                    <a:pt x="5239" y="371"/>
                    <a:pt x="5131" y="468"/>
                  </a:cubicBezTo>
                  <a:cubicBezTo>
                    <a:pt x="5268" y="478"/>
                    <a:pt x="5405" y="488"/>
                    <a:pt x="5541" y="507"/>
                  </a:cubicBezTo>
                  <a:cubicBezTo>
                    <a:pt x="5561" y="488"/>
                    <a:pt x="5580" y="459"/>
                    <a:pt x="5600" y="439"/>
                  </a:cubicBezTo>
                  <a:cubicBezTo>
                    <a:pt x="5610" y="468"/>
                    <a:pt x="5610" y="488"/>
                    <a:pt x="5610" y="517"/>
                  </a:cubicBezTo>
                  <a:cubicBezTo>
                    <a:pt x="5678" y="517"/>
                    <a:pt x="5746" y="537"/>
                    <a:pt x="5814" y="546"/>
                  </a:cubicBezTo>
                  <a:lnTo>
                    <a:pt x="5814" y="107"/>
                  </a:lnTo>
                  <a:cubicBezTo>
                    <a:pt x="5814" y="49"/>
                    <a:pt x="5766" y="0"/>
                    <a:pt x="5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3"/>
            <p:cNvSpPr/>
            <p:nvPr/>
          </p:nvSpPr>
          <p:spPr>
            <a:xfrm rot="1441116">
              <a:off x="7274950" y="2767913"/>
              <a:ext cx="247294" cy="323826"/>
            </a:xfrm>
            <a:custGeom>
              <a:avLst/>
              <a:gdLst/>
              <a:ahLst/>
              <a:cxnLst/>
              <a:rect l="l" t="t" r="r" b="b"/>
              <a:pathLst>
                <a:path w="1916" h="2509" extrusionOk="0">
                  <a:moveTo>
                    <a:pt x="816" y="0"/>
                  </a:moveTo>
                  <a:cubicBezTo>
                    <a:pt x="795" y="0"/>
                    <a:pt x="775" y="1"/>
                    <a:pt x="754" y="2"/>
                  </a:cubicBezTo>
                  <a:cubicBezTo>
                    <a:pt x="657" y="2"/>
                    <a:pt x="569" y="11"/>
                    <a:pt x="481" y="41"/>
                  </a:cubicBezTo>
                  <a:cubicBezTo>
                    <a:pt x="257" y="99"/>
                    <a:pt x="198" y="197"/>
                    <a:pt x="237" y="411"/>
                  </a:cubicBezTo>
                  <a:cubicBezTo>
                    <a:pt x="276" y="626"/>
                    <a:pt x="335" y="685"/>
                    <a:pt x="549" y="753"/>
                  </a:cubicBezTo>
                  <a:cubicBezTo>
                    <a:pt x="666" y="772"/>
                    <a:pt x="793" y="792"/>
                    <a:pt x="910" y="792"/>
                  </a:cubicBezTo>
                  <a:cubicBezTo>
                    <a:pt x="998" y="792"/>
                    <a:pt x="1018" y="899"/>
                    <a:pt x="940" y="928"/>
                  </a:cubicBezTo>
                  <a:cubicBezTo>
                    <a:pt x="930" y="938"/>
                    <a:pt x="930" y="948"/>
                    <a:pt x="910" y="948"/>
                  </a:cubicBezTo>
                  <a:cubicBezTo>
                    <a:pt x="637" y="948"/>
                    <a:pt x="237" y="1065"/>
                    <a:pt x="110" y="1358"/>
                  </a:cubicBezTo>
                  <a:cubicBezTo>
                    <a:pt x="1" y="1616"/>
                    <a:pt x="199" y="1667"/>
                    <a:pt x="382" y="1667"/>
                  </a:cubicBezTo>
                  <a:cubicBezTo>
                    <a:pt x="427" y="1667"/>
                    <a:pt x="472" y="1664"/>
                    <a:pt x="510" y="1660"/>
                  </a:cubicBezTo>
                  <a:cubicBezTo>
                    <a:pt x="676" y="1631"/>
                    <a:pt x="852" y="1582"/>
                    <a:pt x="1008" y="1504"/>
                  </a:cubicBezTo>
                  <a:cubicBezTo>
                    <a:pt x="1015" y="1500"/>
                    <a:pt x="1023" y="1499"/>
                    <a:pt x="1029" y="1499"/>
                  </a:cubicBezTo>
                  <a:cubicBezTo>
                    <a:pt x="1077" y="1499"/>
                    <a:pt x="1109" y="1577"/>
                    <a:pt x="1066" y="1611"/>
                  </a:cubicBezTo>
                  <a:cubicBezTo>
                    <a:pt x="1037" y="1631"/>
                    <a:pt x="1008" y="1650"/>
                    <a:pt x="979" y="1670"/>
                  </a:cubicBezTo>
                  <a:cubicBezTo>
                    <a:pt x="842" y="1767"/>
                    <a:pt x="735" y="1914"/>
                    <a:pt x="666" y="2070"/>
                  </a:cubicBezTo>
                  <a:cubicBezTo>
                    <a:pt x="608" y="2294"/>
                    <a:pt x="715" y="2509"/>
                    <a:pt x="969" y="2509"/>
                  </a:cubicBezTo>
                  <a:cubicBezTo>
                    <a:pt x="1281" y="2509"/>
                    <a:pt x="1505" y="2236"/>
                    <a:pt x="1808" y="2197"/>
                  </a:cubicBezTo>
                  <a:cubicBezTo>
                    <a:pt x="1812" y="2196"/>
                    <a:pt x="1816" y="2195"/>
                    <a:pt x="1820" y="2195"/>
                  </a:cubicBezTo>
                  <a:cubicBezTo>
                    <a:pt x="1855" y="2195"/>
                    <a:pt x="1886" y="2230"/>
                    <a:pt x="1886" y="2265"/>
                  </a:cubicBezTo>
                  <a:lnTo>
                    <a:pt x="1905" y="2265"/>
                  </a:lnTo>
                  <a:cubicBezTo>
                    <a:pt x="1915" y="1650"/>
                    <a:pt x="1915" y="1026"/>
                    <a:pt x="1915" y="411"/>
                  </a:cubicBezTo>
                  <a:lnTo>
                    <a:pt x="1857" y="411"/>
                  </a:lnTo>
                  <a:cubicBezTo>
                    <a:pt x="1849" y="440"/>
                    <a:pt x="1827" y="458"/>
                    <a:pt x="1803" y="458"/>
                  </a:cubicBezTo>
                  <a:cubicBezTo>
                    <a:pt x="1795" y="458"/>
                    <a:pt x="1786" y="456"/>
                    <a:pt x="1778" y="450"/>
                  </a:cubicBezTo>
                  <a:cubicBezTo>
                    <a:pt x="1538" y="164"/>
                    <a:pt x="1184" y="0"/>
                    <a:pt x="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3"/>
            <p:cNvSpPr/>
            <p:nvPr/>
          </p:nvSpPr>
          <p:spPr>
            <a:xfrm rot="1441116">
              <a:off x="7262467" y="2742235"/>
              <a:ext cx="256975" cy="366676"/>
            </a:xfrm>
            <a:custGeom>
              <a:avLst/>
              <a:gdLst/>
              <a:ahLst/>
              <a:cxnLst/>
              <a:rect l="l" t="t" r="r" b="b"/>
              <a:pathLst>
                <a:path w="1991" h="2841" extrusionOk="0">
                  <a:moveTo>
                    <a:pt x="847" y="0"/>
                  </a:moveTo>
                  <a:cubicBezTo>
                    <a:pt x="648" y="0"/>
                    <a:pt x="457" y="50"/>
                    <a:pt x="303" y="164"/>
                  </a:cubicBezTo>
                  <a:cubicBezTo>
                    <a:pt x="127" y="281"/>
                    <a:pt x="69" y="515"/>
                    <a:pt x="147" y="710"/>
                  </a:cubicBezTo>
                  <a:cubicBezTo>
                    <a:pt x="235" y="905"/>
                    <a:pt x="420" y="1042"/>
                    <a:pt x="625" y="1071"/>
                  </a:cubicBezTo>
                  <a:cubicBezTo>
                    <a:pt x="547" y="1100"/>
                    <a:pt x="469" y="1130"/>
                    <a:pt x="401" y="1178"/>
                  </a:cubicBezTo>
                  <a:cubicBezTo>
                    <a:pt x="225" y="1276"/>
                    <a:pt x="1" y="1500"/>
                    <a:pt x="30" y="1715"/>
                  </a:cubicBezTo>
                  <a:cubicBezTo>
                    <a:pt x="60" y="1926"/>
                    <a:pt x="242" y="1999"/>
                    <a:pt x="456" y="1999"/>
                  </a:cubicBezTo>
                  <a:cubicBezTo>
                    <a:pt x="588" y="1999"/>
                    <a:pt x="732" y="1971"/>
                    <a:pt x="859" y="1930"/>
                  </a:cubicBezTo>
                  <a:lnTo>
                    <a:pt x="859" y="1930"/>
                  </a:lnTo>
                  <a:cubicBezTo>
                    <a:pt x="635" y="2144"/>
                    <a:pt x="469" y="2476"/>
                    <a:pt x="742" y="2720"/>
                  </a:cubicBezTo>
                  <a:cubicBezTo>
                    <a:pt x="837" y="2807"/>
                    <a:pt x="945" y="2840"/>
                    <a:pt x="1059" y="2840"/>
                  </a:cubicBezTo>
                  <a:cubicBezTo>
                    <a:pt x="1367" y="2840"/>
                    <a:pt x="1719" y="2593"/>
                    <a:pt x="1962" y="2486"/>
                  </a:cubicBezTo>
                  <a:cubicBezTo>
                    <a:pt x="1981" y="2476"/>
                    <a:pt x="1991" y="2456"/>
                    <a:pt x="1991" y="2437"/>
                  </a:cubicBezTo>
                  <a:cubicBezTo>
                    <a:pt x="1991" y="2398"/>
                    <a:pt x="1962" y="2359"/>
                    <a:pt x="1913" y="2359"/>
                  </a:cubicBezTo>
                  <a:cubicBezTo>
                    <a:pt x="1620" y="2408"/>
                    <a:pt x="1396" y="2681"/>
                    <a:pt x="1084" y="2681"/>
                  </a:cubicBezTo>
                  <a:cubicBezTo>
                    <a:pt x="830" y="2681"/>
                    <a:pt x="713" y="2466"/>
                    <a:pt x="781" y="2242"/>
                  </a:cubicBezTo>
                  <a:cubicBezTo>
                    <a:pt x="849" y="2076"/>
                    <a:pt x="957" y="1939"/>
                    <a:pt x="1084" y="1832"/>
                  </a:cubicBezTo>
                  <a:cubicBezTo>
                    <a:pt x="1123" y="1822"/>
                    <a:pt x="1152" y="1803"/>
                    <a:pt x="1181" y="1774"/>
                  </a:cubicBezTo>
                  <a:cubicBezTo>
                    <a:pt x="1225" y="1738"/>
                    <a:pt x="1182" y="1663"/>
                    <a:pt x="1130" y="1663"/>
                  </a:cubicBezTo>
                  <a:cubicBezTo>
                    <a:pt x="1124" y="1663"/>
                    <a:pt x="1119" y="1664"/>
                    <a:pt x="1113" y="1666"/>
                  </a:cubicBezTo>
                  <a:cubicBezTo>
                    <a:pt x="957" y="1754"/>
                    <a:pt x="791" y="1803"/>
                    <a:pt x="625" y="1832"/>
                  </a:cubicBezTo>
                  <a:cubicBezTo>
                    <a:pt x="587" y="1836"/>
                    <a:pt x="543" y="1839"/>
                    <a:pt x="499" y="1839"/>
                  </a:cubicBezTo>
                  <a:cubicBezTo>
                    <a:pt x="315" y="1839"/>
                    <a:pt x="115" y="1787"/>
                    <a:pt x="225" y="1520"/>
                  </a:cubicBezTo>
                  <a:cubicBezTo>
                    <a:pt x="347" y="1247"/>
                    <a:pt x="715" y="1119"/>
                    <a:pt x="994" y="1119"/>
                  </a:cubicBezTo>
                  <a:cubicBezTo>
                    <a:pt x="1005" y="1119"/>
                    <a:pt x="1015" y="1120"/>
                    <a:pt x="1025" y="1120"/>
                  </a:cubicBezTo>
                  <a:cubicBezTo>
                    <a:pt x="1035" y="1120"/>
                    <a:pt x="1045" y="1110"/>
                    <a:pt x="1054" y="1100"/>
                  </a:cubicBezTo>
                  <a:cubicBezTo>
                    <a:pt x="1123" y="1071"/>
                    <a:pt x="1103" y="964"/>
                    <a:pt x="1025" y="954"/>
                  </a:cubicBezTo>
                  <a:cubicBezTo>
                    <a:pt x="898" y="954"/>
                    <a:pt x="771" y="944"/>
                    <a:pt x="654" y="915"/>
                  </a:cubicBezTo>
                  <a:cubicBezTo>
                    <a:pt x="449" y="847"/>
                    <a:pt x="381" y="808"/>
                    <a:pt x="342" y="574"/>
                  </a:cubicBezTo>
                  <a:cubicBezTo>
                    <a:pt x="303" y="339"/>
                    <a:pt x="371" y="271"/>
                    <a:pt x="586" y="203"/>
                  </a:cubicBezTo>
                  <a:cubicBezTo>
                    <a:pt x="674" y="174"/>
                    <a:pt x="771" y="164"/>
                    <a:pt x="859" y="164"/>
                  </a:cubicBezTo>
                  <a:cubicBezTo>
                    <a:pt x="870" y="164"/>
                    <a:pt x="881" y="163"/>
                    <a:pt x="893" y="163"/>
                  </a:cubicBezTo>
                  <a:cubicBezTo>
                    <a:pt x="1280" y="163"/>
                    <a:pt x="1637" y="328"/>
                    <a:pt x="1883" y="613"/>
                  </a:cubicBezTo>
                  <a:cubicBezTo>
                    <a:pt x="1896" y="622"/>
                    <a:pt x="1909" y="626"/>
                    <a:pt x="1922" y="626"/>
                  </a:cubicBezTo>
                  <a:cubicBezTo>
                    <a:pt x="1949" y="626"/>
                    <a:pt x="1971" y="607"/>
                    <a:pt x="1971" y="574"/>
                  </a:cubicBezTo>
                  <a:cubicBezTo>
                    <a:pt x="1971" y="574"/>
                    <a:pt x="1971" y="564"/>
                    <a:pt x="1962" y="554"/>
                  </a:cubicBezTo>
                  <a:cubicBezTo>
                    <a:pt x="1748" y="234"/>
                    <a:pt x="1279" y="0"/>
                    <a:pt x="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63"/>
          <p:cNvGrpSpPr/>
          <p:nvPr/>
        </p:nvGrpSpPr>
        <p:grpSpPr>
          <a:xfrm rot="-1357897">
            <a:off x="5562905" y="274555"/>
            <a:ext cx="525216" cy="627740"/>
            <a:chOff x="4515208" y="-1246226"/>
            <a:chExt cx="538517" cy="643724"/>
          </a:xfrm>
        </p:grpSpPr>
        <p:sp>
          <p:nvSpPr>
            <p:cNvPr id="1587" name="Google Shape;1587;p63"/>
            <p:cNvSpPr/>
            <p:nvPr/>
          </p:nvSpPr>
          <p:spPr>
            <a:xfrm>
              <a:off x="4522274" y="-1132618"/>
              <a:ext cx="531451" cy="530116"/>
            </a:xfrm>
            <a:custGeom>
              <a:avLst/>
              <a:gdLst/>
              <a:ahLst/>
              <a:cxnLst/>
              <a:rect l="l" t="t" r="r" b="b"/>
              <a:pathLst>
                <a:path w="6769" h="6752" extrusionOk="0">
                  <a:moveTo>
                    <a:pt x="5434" y="1"/>
                  </a:moveTo>
                  <a:cubicBezTo>
                    <a:pt x="5389" y="1"/>
                    <a:pt x="5342" y="38"/>
                    <a:pt x="5354" y="98"/>
                  </a:cubicBezTo>
                  <a:cubicBezTo>
                    <a:pt x="5647" y="1249"/>
                    <a:pt x="5920" y="2401"/>
                    <a:pt x="6193" y="3552"/>
                  </a:cubicBezTo>
                  <a:cubicBezTo>
                    <a:pt x="6320" y="4049"/>
                    <a:pt x="6437" y="4557"/>
                    <a:pt x="6545" y="5054"/>
                  </a:cubicBezTo>
                  <a:cubicBezTo>
                    <a:pt x="6593" y="5259"/>
                    <a:pt x="6632" y="5269"/>
                    <a:pt x="6476" y="5376"/>
                  </a:cubicBezTo>
                  <a:cubicBezTo>
                    <a:pt x="6145" y="5581"/>
                    <a:pt x="5793" y="5737"/>
                    <a:pt x="5423" y="5864"/>
                  </a:cubicBezTo>
                  <a:cubicBezTo>
                    <a:pt x="4701" y="6137"/>
                    <a:pt x="3950" y="6342"/>
                    <a:pt x="3189" y="6478"/>
                  </a:cubicBezTo>
                  <a:cubicBezTo>
                    <a:pt x="2837" y="6547"/>
                    <a:pt x="2486" y="6586"/>
                    <a:pt x="2125" y="6586"/>
                  </a:cubicBezTo>
                  <a:cubicBezTo>
                    <a:pt x="1794" y="6586"/>
                    <a:pt x="1735" y="6352"/>
                    <a:pt x="1618" y="6069"/>
                  </a:cubicBezTo>
                  <a:cubicBezTo>
                    <a:pt x="945" y="4371"/>
                    <a:pt x="613" y="2498"/>
                    <a:pt x="164" y="732"/>
                  </a:cubicBezTo>
                  <a:cubicBezTo>
                    <a:pt x="153" y="693"/>
                    <a:pt x="122" y="676"/>
                    <a:pt x="91" y="676"/>
                  </a:cubicBezTo>
                  <a:cubicBezTo>
                    <a:pt x="46" y="676"/>
                    <a:pt x="1" y="713"/>
                    <a:pt x="18" y="771"/>
                  </a:cubicBezTo>
                  <a:lnTo>
                    <a:pt x="18" y="781"/>
                  </a:lnTo>
                  <a:cubicBezTo>
                    <a:pt x="301" y="1893"/>
                    <a:pt x="574" y="3015"/>
                    <a:pt x="867" y="4127"/>
                  </a:cubicBezTo>
                  <a:cubicBezTo>
                    <a:pt x="1072" y="4888"/>
                    <a:pt x="1257" y="5678"/>
                    <a:pt x="1589" y="6400"/>
                  </a:cubicBezTo>
                  <a:cubicBezTo>
                    <a:pt x="1719" y="6686"/>
                    <a:pt x="1914" y="6752"/>
                    <a:pt x="2157" y="6752"/>
                  </a:cubicBezTo>
                  <a:cubicBezTo>
                    <a:pt x="2278" y="6752"/>
                    <a:pt x="2411" y="6735"/>
                    <a:pt x="2555" y="6722"/>
                  </a:cubicBezTo>
                  <a:cubicBezTo>
                    <a:pt x="3452" y="6654"/>
                    <a:pt x="4340" y="6400"/>
                    <a:pt x="5179" y="6117"/>
                  </a:cubicBezTo>
                  <a:cubicBezTo>
                    <a:pt x="5413" y="6039"/>
                    <a:pt x="6769" y="5630"/>
                    <a:pt x="6759" y="5337"/>
                  </a:cubicBezTo>
                  <a:cubicBezTo>
                    <a:pt x="6749" y="4966"/>
                    <a:pt x="6603" y="4566"/>
                    <a:pt x="6515" y="4215"/>
                  </a:cubicBezTo>
                  <a:cubicBezTo>
                    <a:pt x="6193" y="2830"/>
                    <a:pt x="5852" y="1435"/>
                    <a:pt x="5501" y="49"/>
                  </a:cubicBezTo>
                  <a:cubicBezTo>
                    <a:pt x="5489" y="16"/>
                    <a:pt x="5462" y="1"/>
                    <a:pt x="5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3"/>
            <p:cNvSpPr/>
            <p:nvPr/>
          </p:nvSpPr>
          <p:spPr>
            <a:xfrm>
              <a:off x="4593485" y="-1035106"/>
              <a:ext cx="121851" cy="426244"/>
            </a:xfrm>
            <a:custGeom>
              <a:avLst/>
              <a:gdLst/>
              <a:ahLst/>
              <a:cxnLst/>
              <a:rect l="l" t="t" r="r" b="b"/>
              <a:pathLst>
                <a:path w="1552" h="5429" extrusionOk="0">
                  <a:moveTo>
                    <a:pt x="97" y="0"/>
                  </a:moveTo>
                  <a:cubicBezTo>
                    <a:pt x="51" y="0"/>
                    <a:pt x="1" y="40"/>
                    <a:pt x="18" y="105"/>
                  </a:cubicBezTo>
                  <a:cubicBezTo>
                    <a:pt x="467" y="1861"/>
                    <a:pt x="935" y="3617"/>
                    <a:pt x="1384" y="5373"/>
                  </a:cubicBezTo>
                  <a:cubicBezTo>
                    <a:pt x="1396" y="5412"/>
                    <a:pt x="1426" y="5429"/>
                    <a:pt x="1456" y="5429"/>
                  </a:cubicBezTo>
                  <a:cubicBezTo>
                    <a:pt x="1503" y="5429"/>
                    <a:pt x="1552" y="5389"/>
                    <a:pt x="1540" y="5324"/>
                  </a:cubicBezTo>
                  <a:cubicBezTo>
                    <a:pt x="1082" y="3568"/>
                    <a:pt x="623" y="1812"/>
                    <a:pt x="165" y="56"/>
                  </a:cubicBezTo>
                  <a:cubicBezTo>
                    <a:pt x="157" y="17"/>
                    <a:pt x="128"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3"/>
            <p:cNvSpPr/>
            <p:nvPr/>
          </p:nvSpPr>
          <p:spPr>
            <a:xfrm>
              <a:off x="4515208" y="-1246226"/>
              <a:ext cx="441240" cy="221876"/>
            </a:xfrm>
            <a:custGeom>
              <a:avLst/>
              <a:gdLst/>
              <a:ahLst/>
              <a:cxnLst/>
              <a:rect l="l" t="t" r="r" b="b"/>
              <a:pathLst>
                <a:path w="5620" h="2826" extrusionOk="0">
                  <a:moveTo>
                    <a:pt x="4660" y="211"/>
                  </a:moveTo>
                  <a:cubicBezTo>
                    <a:pt x="4385" y="803"/>
                    <a:pt x="4646" y="1338"/>
                    <a:pt x="5254" y="1543"/>
                  </a:cubicBezTo>
                  <a:lnTo>
                    <a:pt x="5254" y="1543"/>
                  </a:lnTo>
                  <a:cubicBezTo>
                    <a:pt x="4454" y="1850"/>
                    <a:pt x="2283" y="2593"/>
                    <a:pt x="1072" y="2593"/>
                  </a:cubicBezTo>
                  <a:cubicBezTo>
                    <a:pt x="522" y="2593"/>
                    <a:pt x="171" y="2440"/>
                    <a:pt x="235" y="2023"/>
                  </a:cubicBezTo>
                  <a:cubicBezTo>
                    <a:pt x="362" y="1272"/>
                    <a:pt x="1923" y="931"/>
                    <a:pt x="2508" y="755"/>
                  </a:cubicBezTo>
                  <a:cubicBezTo>
                    <a:pt x="3219" y="539"/>
                    <a:pt x="3947" y="406"/>
                    <a:pt x="4660" y="211"/>
                  </a:cubicBezTo>
                  <a:close/>
                  <a:moveTo>
                    <a:pt x="4824" y="0"/>
                  </a:moveTo>
                  <a:cubicBezTo>
                    <a:pt x="4817" y="0"/>
                    <a:pt x="4809" y="1"/>
                    <a:pt x="4800" y="4"/>
                  </a:cubicBezTo>
                  <a:cubicBezTo>
                    <a:pt x="3835" y="297"/>
                    <a:pt x="2840" y="462"/>
                    <a:pt x="1874" y="784"/>
                  </a:cubicBezTo>
                  <a:cubicBezTo>
                    <a:pt x="1298" y="979"/>
                    <a:pt x="1" y="1379"/>
                    <a:pt x="79" y="2189"/>
                  </a:cubicBezTo>
                  <a:cubicBezTo>
                    <a:pt x="121" y="2655"/>
                    <a:pt x="540" y="2826"/>
                    <a:pt x="1130" y="2826"/>
                  </a:cubicBezTo>
                  <a:cubicBezTo>
                    <a:pt x="2565" y="2826"/>
                    <a:pt x="5014" y="1818"/>
                    <a:pt x="5532" y="1604"/>
                  </a:cubicBezTo>
                  <a:cubicBezTo>
                    <a:pt x="5600" y="1574"/>
                    <a:pt x="5620" y="1467"/>
                    <a:pt x="5532" y="1448"/>
                  </a:cubicBezTo>
                  <a:cubicBezTo>
                    <a:pt x="4830" y="1331"/>
                    <a:pt x="4459" y="804"/>
                    <a:pt x="4888" y="121"/>
                  </a:cubicBezTo>
                  <a:cubicBezTo>
                    <a:pt x="4915" y="81"/>
                    <a:pt x="4901" y="44"/>
                    <a:pt x="4874" y="23"/>
                  </a:cubicBezTo>
                  <a:lnTo>
                    <a:pt x="4874" y="23"/>
                  </a:lnTo>
                  <a:cubicBezTo>
                    <a:pt x="4861" y="9"/>
                    <a:pt x="4845" y="0"/>
                    <a:pt x="4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3"/>
            <p:cNvSpPr/>
            <p:nvPr/>
          </p:nvSpPr>
          <p:spPr>
            <a:xfrm>
              <a:off x="4577939" y="-1197234"/>
              <a:ext cx="269847" cy="93351"/>
            </a:xfrm>
            <a:custGeom>
              <a:avLst/>
              <a:gdLst/>
              <a:ahLst/>
              <a:cxnLst/>
              <a:rect l="l" t="t" r="r" b="b"/>
              <a:pathLst>
                <a:path w="3437" h="1189" extrusionOk="0">
                  <a:moveTo>
                    <a:pt x="3334" y="0"/>
                  </a:moveTo>
                  <a:cubicBezTo>
                    <a:pt x="3326" y="0"/>
                    <a:pt x="3318" y="2"/>
                    <a:pt x="3309" y="4"/>
                  </a:cubicBezTo>
                  <a:cubicBezTo>
                    <a:pt x="2236" y="365"/>
                    <a:pt x="1153" y="668"/>
                    <a:pt x="90" y="1029"/>
                  </a:cubicBezTo>
                  <a:cubicBezTo>
                    <a:pt x="1" y="1064"/>
                    <a:pt x="25" y="1188"/>
                    <a:pt x="104" y="1188"/>
                  </a:cubicBezTo>
                  <a:cubicBezTo>
                    <a:pt x="111" y="1188"/>
                    <a:pt x="120" y="1187"/>
                    <a:pt x="129" y="1185"/>
                  </a:cubicBezTo>
                  <a:cubicBezTo>
                    <a:pt x="1192" y="814"/>
                    <a:pt x="2275" y="511"/>
                    <a:pt x="3348" y="160"/>
                  </a:cubicBezTo>
                  <a:cubicBezTo>
                    <a:pt x="3437" y="125"/>
                    <a:pt x="3412" y="0"/>
                    <a:pt x="3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3"/>
            <p:cNvSpPr/>
            <p:nvPr/>
          </p:nvSpPr>
          <p:spPr>
            <a:xfrm>
              <a:off x="4567732" y="-1164259"/>
              <a:ext cx="293794" cy="93901"/>
            </a:xfrm>
            <a:custGeom>
              <a:avLst/>
              <a:gdLst/>
              <a:ahLst/>
              <a:cxnLst/>
              <a:rect l="l" t="t" r="r" b="b"/>
              <a:pathLst>
                <a:path w="3742" h="1196" extrusionOk="0">
                  <a:moveTo>
                    <a:pt x="3628" y="0"/>
                  </a:moveTo>
                  <a:cubicBezTo>
                    <a:pt x="3621" y="0"/>
                    <a:pt x="3613" y="1"/>
                    <a:pt x="3605" y="4"/>
                  </a:cubicBezTo>
                  <a:cubicBezTo>
                    <a:pt x="2424" y="316"/>
                    <a:pt x="1263" y="735"/>
                    <a:pt x="83" y="1048"/>
                  </a:cubicBezTo>
                  <a:cubicBezTo>
                    <a:pt x="1" y="1075"/>
                    <a:pt x="30" y="1196"/>
                    <a:pt x="105" y="1196"/>
                  </a:cubicBezTo>
                  <a:cubicBezTo>
                    <a:pt x="111" y="1196"/>
                    <a:pt x="116" y="1195"/>
                    <a:pt x="122" y="1194"/>
                  </a:cubicBezTo>
                  <a:cubicBezTo>
                    <a:pt x="1312" y="882"/>
                    <a:pt x="2463" y="462"/>
                    <a:pt x="3644" y="160"/>
                  </a:cubicBezTo>
                  <a:cubicBezTo>
                    <a:pt x="3742" y="133"/>
                    <a:pt x="3709"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3"/>
            <p:cNvSpPr/>
            <p:nvPr/>
          </p:nvSpPr>
          <p:spPr>
            <a:xfrm>
              <a:off x="4631328" y="-1127358"/>
              <a:ext cx="222818" cy="66186"/>
            </a:xfrm>
            <a:custGeom>
              <a:avLst/>
              <a:gdLst/>
              <a:ahLst/>
              <a:cxnLst/>
              <a:rect l="l" t="t" r="r" b="b"/>
              <a:pathLst>
                <a:path w="2838" h="843" extrusionOk="0">
                  <a:moveTo>
                    <a:pt x="2733" y="0"/>
                  </a:moveTo>
                  <a:cubicBezTo>
                    <a:pt x="2728" y="0"/>
                    <a:pt x="2722" y="1"/>
                    <a:pt x="2717" y="2"/>
                  </a:cubicBezTo>
                  <a:cubicBezTo>
                    <a:pt x="1839" y="226"/>
                    <a:pt x="970" y="490"/>
                    <a:pt x="92" y="695"/>
                  </a:cubicBezTo>
                  <a:cubicBezTo>
                    <a:pt x="1" y="713"/>
                    <a:pt x="30" y="843"/>
                    <a:pt x="114" y="843"/>
                  </a:cubicBezTo>
                  <a:cubicBezTo>
                    <a:pt x="120" y="843"/>
                    <a:pt x="125" y="842"/>
                    <a:pt x="131" y="841"/>
                  </a:cubicBezTo>
                  <a:cubicBezTo>
                    <a:pt x="1019" y="646"/>
                    <a:pt x="1878" y="382"/>
                    <a:pt x="2756" y="148"/>
                  </a:cubicBezTo>
                  <a:cubicBezTo>
                    <a:pt x="2838" y="121"/>
                    <a:pt x="2809" y="0"/>
                    <a:pt x="2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3" name="Google Shape;1593;p63"/>
          <p:cNvGrpSpPr/>
          <p:nvPr/>
        </p:nvGrpSpPr>
        <p:grpSpPr>
          <a:xfrm rot="1691954">
            <a:off x="4072347" y="3984443"/>
            <a:ext cx="540884" cy="695549"/>
            <a:chOff x="2770689" y="4138464"/>
            <a:chExt cx="520229" cy="668989"/>
          </a:xfrm>
        </p:grpSpPr>
        <p:sp>
          <p:nvSpPr>
            <p:cNvPr id="1594" name="Google Shape;1594;p63"/>
            <p:cNvSpPr/>
            <p:nvPr/>
          </p:nvSpPr>
          <p:spPr>
            <a:xfrm rot="2231121">
              <a:off x="2855044" y="4429849"/>
              <a:ext cx="209862" cy="349737"/>
            </a:xfrm>
            <a:custGeom>
              <a:avLst/>
              <a:gdLst/>
              <a:ahLst/>
              <a:cxnLst/>
              <a:rect l="l" t="t" r="r" b="b"/>
              <a:pathLst>
                <a:path w="2120" h="3533" extrusionOk="0">
                  <a:moveTo>
                    <a:pt x="1109" y="1"/>
                  </a:moveTo>
                  <a:cubicBezTo>
                    <a:pt x="1064" y="1"/>
                    <a:pt x="1019" y="38"/>
                    <a:pt x="1036" y="96"/>
                  </a:cubicBezTo>
                  <a:cubicBezTo>
                    <a:pt x="1212" y="691"/>
                    <a:pt x="1436" y="1277"/>
                    <a:pt x="1632" y="1872"/>
                  </a:cubicBezTo>
                  <a:cubicBezTo>
                    <a:pt x="1807" y="2399"/>
                    <a:pt x="2119" y="3325"/>
                    <a:pt x="1280" y="3384"/>
                  </a:cubicBezTo>
                  <a:cubicBezTo>
                    <a:pt x="1271" y="3385"/>
                    <a:pt x="1262" y="3385"/>
                    <a:pt x="1253" y="3385"/>
                  </a:cubicBezTo>
                  <a:cubicBezTo>
                    <a:pt x="750" y="3385"/>
                    <a:pt x="655" y="2334"/>
                    <a:pt x="578" y="1999"/>
                  </a:cubicBezTo>
                  <a:cubicBezTo>
                    <a:pt x="451" y="1423"/>
                    <a:pt x="266" y="877"/>
                    <a:pt x="158" y="301"/>
                  </a:cubicBezTo>
                  <a:cubicBezTo>
                    <a:pt x="151" y="258"/>
                    <a:pt x="123" y="240"/>
                    <a:pt x="93" y="240"/>
                  </a:cubicBezTo>
                  <a:cubicBezTo>
                    <a:pt x="49" y="240"/>
                    <a:pt x="0" y="281"/>
                    <a:pt x="12" y="340"/>
                  </a:cubicBezTo>
                  <a:cubicBezTo>
                    <a:pt x="168" y="1199"/>
                    <a:pt x="383" y="2057"/>
                    <a:pt x="636" y="2896"/>
                  </a:cubicBezTo>
                  <a:cubicBezTo>
                    <a:pt x="748" y="3241"/>
                    <a:pt x="922" y="3532"/>
                    <a:pt x="1303" y="3532"/>
                  </a:cubicBezTo>
                  <a:cubicBezTo>
                    <a:pt x="1321" y="3532"/>
                    <a:pt x="1340" y="3532"/>
                    <a:pt x="1358" y="3530"/>
                  </a:cubicBezTo>
                  <a:cubicBezTo>
                    <a:pt x="1817" y="3501"/>
                    <a:pt x="2012" y="3199"/>
                    <a:pt x="2002" y="2769"/>
                  </a:cubicBezTo>
                  <a:cubicBezTo>
                    <a:pt x="1983" y="1862"/>
                    <a:pt x="1446" y="906"/>
                    <a:pt x="1183" y="57"/>
                  </a:cubicBezTo>
                  <a:cubicBezTo>
                    <a:pt x="1171" y="18"/>
                    <a:pt x="1140" y="1"/>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3"/>
            <p:cNvSpPr/>
            <p:nvPr/>
          </p:nvSpPr>
          <p:spPr>
            <a:xfrm rot="2231121">
              <a:off x="2951278" y="4179559"/>
              <a:ext cx="236689" cy="299350"/>
            </a:xfrm>
            <a:custGeom>
              <a:avLst/>
              <a:gdLst/>
              <a:ahLst/>
              <a:cxnLst/>
              <a:rect l="l" t="t" r="r" b="b"/>
              <a:pathLst>
                <a:path w="2391" h="3024" extrusionOk="0">
                  <a:moveTo>
                    <a:pt x="882" y="155"/>
                  </a:moveTo>
                  <a:cubicBezTo>
                    <a:pt x="1152" y="155"/>
                    <a:pt x="1463" y="368"/>
                    <a:pt x="1610" y="602"/>
                  </a:cubicBezTo>
                  <a:cubicBezTo>
                    <a:pt x="1903" y="1089"/>
                    <a:pt x="2030" y="1762"/>
                    <a:pt x="2147" y="2309"/>
                  </a:cubicBezTo>
                  <a:cubicBezTo>
                    <a:pt x="2237" y="2750"/>
                    <a:pt x="1246" y="2867"/>
                    <a:pt x="863" y="2867"/>
                  </a:cubicBezTo>
                  <a:cubicBezTo>
                    <a:pt x="853" y="2867"/>
                    <a:pt x="844" y="2867"/>
                    <a:pt x="835" y="2867"/>
                  </a:cubicBezTo>
                  <a:lnTo>
                    <a:pt x="835" y="2867"/>
                  </a:lnTo>
                  <a:cubicBezTo>
                    <a:pt x="710" y="2399"/>
                    <a:pt x="553" y="1939"/>
                    <a:pt x="450" y="1470"/>
                  </a:cubicBezTo>
                  <a:cubicBezTo>
                    <a:pt x="381" y="1167"/>
                    <a:pt x="372" y="855"/>
                    <a:pt x="440" y="553"/>
                  </a:cubicBezTo>
                  <a:cubicBezTo>
                    <a:pt x="517" y="264"/>
                    <a:pt x="689" y="155"/>
                    <a:pt x="882" y="155"/>
                  </a:cubicBezTo>
                  <a:close/>
                  <a:moveTo>
                    <a:pt x="1007" y="0"/>
                  </a:moveTo>
                  <a:cubicBezTo>
                    <a:pt x="708" y="0"/>
                    <a:pt x="417" y="200"/>
                    <a:pt x="293" y="524"/>
                  </a:cubicBezTo>
                  <a:cubicBezTo>
                    <a:pt x="1" y="1255"/>
                    <a:pt x="518" y="2270"/>
                    <a:pt x="703" y="2972"/>
                  </a:cubicBezTo>
                  <a:cubicBezTo>
                    <a:pt x="715" y="3006"/>
                    <a:pt x="742" y="3021"/>
                    <a:pt x="770" y="3021"/>
                  </a:cubicBezTo>
                  <a:cubicBezTo>
                    <a:pt x="772" y="3021"/>
                    <a:pt x="774" y="3021"/>
                    <a:pt x="776" y="3021"/>
                  </a:cubicBezTo>
                  <a:lnTo>
                    <a:pt x="776" y="3021"/>
                  </a:lnTo>
                  <a:cubicBezTo>
                    <a:pt x="778" y="3021"/>
                    <a:pt x="780" y="3021"/>
                    <a:pt x="781" y="3021"/>
                  </a:cubicBezTo>
                  <a:cubicBezTo>
                    <a:pt x="817" y="3023"/>
                    <a:pt x="859" y="3024"/>
                    <a:pt x="906" y="3024"/>
                  </a:cubicBezTo>
                  <a:cubicBezTo>
                    <a:pt x="1348" y="3024"/>
                    <a:pt x="2199" y="2928"/>
                    <a:pt x="2323" y="2504"/>
                  </a:cubicBezTo>
                  <a:cubicBezTo>
                    <a:pt x="2391" y="2260"/>
                    <a:pt x="2186" y="1811"/>
                    <a:pt x="2128" y="1577"/>
                  </a:cubicBezTo>
                  <a:cubicBezTo>
                    <a:pt x="2001" y="1128"/>
                    <a:pt x="1864" y="641"/>
                    <a:pt x="1562" y="280"/>
                  </a:cubicBezTo>
                  <a:cubicBezTo>
                    <a:pt x="1403" y="86"/>
                    <a:pt x="1203" y="0"/>
                    <a:pt x="1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3"/>
            <p:cNvSpPr/>
            <p:nvPr/>
          </p:nvSpPr>
          <p:spPr>
            <a:xfrm rot="2231121">
              <a:off x="3037184" y="4221529"/>
              <a:ext cx="163732" cy="352905"/>
            </a:xfrm>
            <a:custGeom>
              <a:avLst/>
              <a:gdLst/>
              <a:ahLst/>
              <a:cxnLst/>
              <a:rect l="l" t="t" r="r" b="b"/>
              <a:pathLst>
                <a:path w="1654" h="3565" extrusionOk="0">
                  <a:moveTo>
                    <a:pt x="339" y="1"/>
                  </a:moveTo>
                  <a:cubicBezTo>
                    <a:pt x="256" y="1"/>
                    <a:pt x="168" y="27"/>
                    <a:pt x="73" y="84"/>
                  </a:cubicBezTo>
                  <a:cubicBezTo>
                    <a:pt x="0" y="133"/>
                    <a:pt x="42" y="235"/>
                    <a:pt x="108" y="235"/>
                  </a:cubicBezTo>
                  <a:cubicBezTo>
                    <a:pt x="122" y="235"/>
                    <a:pt x="136" y="231"/>
                    <a:pt x="151" y="221"/>
                  </a:cubicBezTo>
                  <a:cubicBezTo>
                    <a:pt x="213" y="182"/>
                    <a:pt x="271" y="164"/>
                    <a:pt x="327" y="164"/>
                  </a:cubicBezTo>
                  <a:cubicBezTo>
                    <a:pt x="787" y="164"/>
                    <a:pt x="1028" y="1379"/>
                    <a:pt x="1098" y="1684"/>
                  </a:cubicBezTo>
                  <a:cubicBezTo>
                    <a:pt x="1185" y="2064"/>
                    <a:pt x="1254" y="2455"/>
                    <a:pt x="1312" y="2845"/>
                  </a:cubicBezTo>
                  <a:cubicBezTo>
                    <a:pt x="1361" y="3001"/>
                    <a:pt x="1361" y="3177"/>
                    <a:pt x="1332" y="3333"/>
                  </a:cubicBezTo>
                  <a:cubicBezTo>
                    <a:pt x="1326" y="3333"/>
                    <a:pt x="1321" y="3333"/>
                    <a:pt x="1316" y="3333"/>
                  </a:cubicBezTo>
                  <a:cubicBezTo>
                    <a:pt x="1177" y="3333"/>
                    <a:pt x="1069" y="3210"/>
                    <a:pt x="1078" y="3069"/>
                  </a:cubicBezTo>
                  <a:cubicBezTo>
                    <a:pt x="1039" y="2952"/>
                    <a:pt x="1010" y="2835"/>
                    <a:pt x="990" y="2718"/>
                  </a:cubicBezTo>
                  <a:cubicBezTo>
                    <a:pt x="982" y="2679"/>
                    <a:pt x="952" y="2662"/>
                    <a:pt x="921" y="2662"/>
                  </a:cubicBezTo>
                  <a:cubicBezTo>
                    <a:pt x="875" y="2662"/>
                    <a:pt x="827" y="2699"/>
                    <a:pt x="844" y="2757"/>
                  </a:cubicBezTo>
                  <a:cubicBezTo>
                    <a:pt x="881" y="2941"/>
                    <a:pt x="978" y="3565"/>
                    <a:pt x="1282" y="3565"/>
                  </a:cubicBezTo>
                  <a:cubicBezTo>
                    <a:pt x="1301" y="3565"/>
                    <a:pt x="1321" y="3562"/>
                    <a:pt x="1342" y="3557"/>
                  </a:cubicBezTo>
                  <a:cubicBezTo>
                    <a:pt x="1654" y="3469"/>
                    <a:pt x="1468" y="2757"/>
                    <a:pt x="1429" y="2601"/>
                  </a:cubicBezTo>
                  <a:cubicBezTo>
                    <a:pt x="1368" y="2214"/>
                    <a:pt x="1100"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3"/>
            <p:cNvSpPr/>
            <p:nvPr/>
          </p:nvSpPr>
          <p:spPr>
            <a:xfrm rot="2231121">
              <a:off x="2953325" y="4385878"/>
              <a:ext cx="162445" cy="52564"/>
            </a:xfrm>
            <a:custGeom>
              <a:avLst/>
              <a:gdLst/>
              <a:ahLst/>
              <a:cxnLst/>
              <a:rect l="l" t="t" r="r" b="b"/>
              <a:pathLst>
                <a:path w="1641" h="531" extrusionOk="0">
                  <a:moveTo>
                    <a:pt x="1530" y="1"/>
                  </a:moveTo>
                  <a:cubicBezTo>
                    <a:pt x="1517" y="1"/>
                    <a:pt x="1503" y="5"/>
                    <a:pt x="1490" y="15"/>
                  </a:cubicBezTo>
                  <a:cubicBezTo>
                    <a:pt x="1179" y="219"/>
                    <a:pt x="747" y="375"/>
                    <a:pt x="356" y="375"/>
                  </a:cubicBezTo>
                  <a:cubicBezTo>
                    <a:pt x="280" y="375"/>
                    <a:pt x="205" y="369"/>
                    <a:pt x="133" y="356"/>
                  </a:cubicBezTo>
                  <a:cubicBezTo>
                    <a:pt x="130" y="356"/>
                    <a:pt x="127" y="356"/>
                    <a:pt x="124" y="356"/>
                  </a:cubicBezTo>
                  <a:cubicBezTo>
                    <a:pt x="34" y="356"/>
                    <a:pt x="0" y="494"/>
                    <a:pt x="94" y="512"/>
                  </a:cubicBezTo>
                  <a:cubicBezTo>
                    <a:pt x="169" y="525"/>
                    <a:pt x="247" y="530"/>
                    <a:pt x="327" y="530"/>
                  </a:cubicBezTo>
                  <a:cubicBezTo>
                    <a:pt x="754" y="530"/>
                    <a:pt x="1230" y="364"/>
                    <a:pt x="1568" y="142"/>
                  </a:cubicBezTo>
                  <a:cubicBezTo>
                    <a:pt x="1640" y="101"/>
                    <a:pt x="1592" y="1"/>
                    <a:pt x="1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3"/>
            <p:cNvSpPr/>
            <p:nvPr/>
          </p:nvSpPr>
          <p:spPr>
            <a:xfrm rot="2231121">
              <a:off x="2965649" y="4352753"/>
              <a:ext cx="166306" cy="57811"/>
            </a:xfrm>
            <a:custGeom>
              <a:avLst/>
              <a:gdLst/>
              <a:ahLst/>
              <a:cxnLst/>
              <a:rect l="l" t="t" r="r" b="b"/>
              <a:pathLst>
                <a:path w="1680" h="584" extrusionOk="0">
                  <a:moveTo>
                    <a:pt x="1567" y="1"/>
                  </a:moveTo>
                  <a:cubicBezTo>
                    <a:pt x="1549" y="1"/>
                    <a:pt x="1530" y="7"/>
                    <a:pt x="1512" y="23"/>
                  </a:cubicBezTo>
                  <a:cubicBezTo>
                    <a:pt x="1148" y="318"/>
                    <a:pt x="729" y="428"/>
                    <a:pt x="277" y="428"/>
                  </a:cubicBezTo>
                  <a:cubicBezTo>
                    <a:pt x="221" y="428"/>
                    <a:pt x="164" y="426"/>
                    <a:pt x="107" y="423"/>
                  </a:cubicBezTo>
                  <a:cubicBezTo>
                    <a:pt x="0" y="423"/>
                    <a:pt x="10" y="569"/>
                    <a:pt x="107" y="579"/>
                  </a:cubicBezTo>
                  <a:cubicBezTo>
                    <a:pt x="162" y="582"/>
                    <a:pt x="216" y="583"/>
                    <a:pt x="270" y="583"/>
                  </a:cubicBezTo>
                  <a:cubicBezTo>
                    <a:pt x="771" y="583"/>
                    <a:pt x="1223" y="456"/>
                    <a:pt x="1620" y="130"/>
                  </a:cubicBezTo>
                  <a:cubicBezTo>
                    <a:pt x="1680" y="77"/>
                    <a:pt x="1629" y="1"/>
                    <a:pt x="1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1714601A-572F-4864-8E7C-0D5073BC957C}"/>
              </a:ext>
            </a:extLst>
          </p:cNvPr>
          <p:cNvSpPr>
            <a:spLocks noGrp="1"/>
          </p:cNvSpPr>
          <p:nvPr>
            <p:ph type="subTitle" idx="1"/>
          </p:nvPr>
        </p:nvSpPr>
        <p:spPr>
          <a:xfrm flipH="1">
            <a:off x="212649" y="3071080"/>
            <a:ext cx="8569841" cy="2072419"/>
          </a:xfrm>
        </p:spPr>
        <p:txBody>
          <a:bodyPr/>
          <a:lstStyle/>
          <a:p>
            <a:pPr marL="342900" lvl="0" indent="-342900" algn="ctr" rtl="0">
              <a:lnSpc>
                <a:spcPct val="120000"/>
              </a:lnSpc>
              <a:spcBef>
                <a:spcPts val="0"/>
              </a:spcBef>
              <a:spcAft>
                <a:spcPts val="0"/>
              </a:spcAft>
              <a:buClr>
                <a:srgbClr val="000000"/>
              </a:buClr>
              <a:buSzPct val="100000"/>
              <a:buChar char="●"/>
            </a:pPr>
            <a:r>
              <a:rPr lang="en-GB" sz="1600" dirty="0">
                <a:solidFill>
                  <a:srgbClr val="000000"/>
                </a:solidFill>
                <a:latin typeface="Raleway SemiBold" pitchFamily="2" charset="0"/>
                <a:ea typeface="Comic Sans MS"/>
                <a:cs typeface="Comic Sans MS"/>
                <a:sym typeface="Comic Sans MS"/>
              </a:rPr>
              <a:t>As you can see we have a jam packed timetable! </a:t>
            </a:r>
          </a:p>
          <a:p>
            <a:pPr marL="342900" lvl="0" indent="-342900" algn="ctr" rtl="0">
              <a:lnSpc>
                <a:spcPct val="120000"/>
              </a:lnSpc>
              <a:spcBef>
                <a:spcPts val="518"/>
              </a:spcBef>
              <a:spcAft>
                <a:spcPts val="0"/>
              </a:spcAft>
              <a:buClr>
                <a:srgbClr val="000000"/>
              </a:buClr>
              <a:buSzPct val="100000"/>
              <a:buChar char="●"/>
            </a:pPr>
            <a:r>
              <a:rPr lang="en-GB" sz="1600" dirty="0">
                <a:solidFill>
                  <a:srgbClr val="000000"/>
                </a:solidFill>
                <a:latin typeface="Raleway SemiBold" pitchFamily="2" charset="0"/>
                <a:ea typeface="Comic Sans MS"/>
                <a:cs typeface="Comic Sans MS"/>
                <a:sym typeface="Comic Sans MS"/>
              </a:rPr>
              <a:t>Attendance and punctuality is </a:t>
            </a:r>
            <a:r>
              <a:rPr lang="en-GB" sz="1600" b="1" dirty="0">
                <a:solidFill>
                  <a:srgbClr val="000000"/>
                </a:solidFill>
                <a:latin typeface="Raleway SemiBold" pitchFamily="2" charset="0"/>
                <a:ea typeface="Comic Sans MS"/>
                <a:cs typeface="Comic Sans MS"/>
                <a:sym typeface="Comic Sans MS"/>
              </a:rPr>
              <a:t>key</a:t>
            </a:r>
            <a:r>
              <a:rPr lang="en-GB" sz="1600" dirty="0">
                <a:solidFill>
                  <a:srgbClr val="000000"/>
                </a:solidFill>
                <a:latin typeface="Raleway SemiBold" pitchFamily="2" charset="0"/>
                <a:ea typeface="Comic Sans MS"/>
                <a:cs typeface="Comic Sans MS"/>
                <a:sym typeface="Comic Sans MS"/>
              </a:rPr>
              <a:t> to your child achieving their personal and academic success. </a:t>
            </a:r>
          </a:p>
          <a:p>
            <a:pPr marL="342900" lvl="0" indent="-342900" algn="ctr" rtl="0">
              <a:lnSpc>
                <a:spcPct val="120000"/>
              </a:lnSpc>
              <a:spcBef>
                <a:spcPts val="518"/>
              </a:spcBef>
              <a:spcAft>
                <a:spcPts val="0"/>
              </a:spcAft>
              <a:buClr>
                <a:srgbClr val="000000"/>
              </a:buClr>
              <a:buSzPct val="100000"/>
              <a:buChar char="●"/>
            </a:pPr>
            <a:r>
              <a:rPr lang="en-GB" sz="1600" dirty="0">
                <a:solidFill>
                  <a:srgbClr val="000000"/>
                </a:solidFill>
                <a:latin typeface="Raleway SemiBold" pitchFamily="2" charset="0"/>
                <a:ea typeface="Comic Sans MS"/>
                <a:cs typeface="Comic Sans MS"/>
                <a:sym typeface="Comic Sans MS"/>
              </a:rPr>
              <a:t>The more you are in the easier it gets!</a:t>
            </a:r>
          </a:p>
          <a:p>
            <a:pPr marL="342900" lvl="0" indent="-342900" algn="ctr" rtl="0">
              <a:lnSpc>
                <a:spcPct val="120000"/>
              </a:lnSpc>
              <a:spcBef>
                <a:spcPts val="518"/>
              </a:spcBef>
              <a:spcAft>
                <a:spcPts val="1200"/>
              </a:spcAft>
              <a:buClr>
                <a:srgbClr val="000000"/>
              </a:buClr>
              <a:buSzPct val="100000"/>
              <a:buChar char="●"/>
            </a:pPr>
            <a:r>
              <a:rPr lang="en-GB" sz="1600" dirty="0">
                <a:solidFill>
                  <a:srgbClr val="000000"/>
                </a:solidFill>
                <a:latin typeface="Raleway SemiBold" pitchFamily="2" charset="0"/>
                <a:ea typeface="Comic Sans MS"/>
                <a:cs typeface="Comic Sans MS"/>
                <a:sym typeface="Comic Sans MS"/>
              </a:rPr>
              <a:t>Our target for the year is 96%</a:t>
            </a:r>
          </a:p>
          <a:p>
            <a:pPr algn="ctr"/>
            <a:endParaRPr lang="en-GB" dirty="0">
              <a:latin typeface="Raleway SemiBold" pitchFamily="2" charset="0"/>
            </a:endParaRPr>
          </a:p>
        </p:txBody>
      </p:sp>
      <p:grpSp>
        <p:nvGrpSpPr>
          <p:cNvPr id="32" name="Google Shape;1548;p61">
            <a:extLst>
              <a:ext uri="{FF2B5EF4-FFF2-40B4-BE49-F238E27FC236}">
                <a16:creationId xmlns:a16="http://schemas.microsoft.com/office/drawing/2014/main" id="{C5C0D6E2-03F8-42E2-88CA-12A9B67408DC}"/>
              </a:ext>
            </a:extLst>
          </p:cNvPr>
          <p:cNvGrpSpPr/>
          <p:nvPr/>
        </p:nvGrpSpPr>
        <p:grpSpPr>
          <a:xfrm>
            <a:off x="909177" y="205074"/>
            <a:ext cx="7158440" cy="921454"/>
            <a:chOff x="7728915" y="2370420"/>
            <a:chExt cx="1034472" cy="222546"/>
          </a:xfrm>
        </p:grpSpPr>
        <p:sp>
          <p:nvSpPr>
            <p:cNvPr id="33" name="Google Shape;1549;p61">
              <a:extLst>
                <a:ext uri="{FF2B5EF4-FFF2-40B4-BE49-F238E27FC236}">
                  <a16:creationId xmlns:a16="http://schemas.microsoft.com/office/drawing/2014/main" id="{AC4A5988-9E44-4C18-8612-3358B890B8B2}"/>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50;p61">
              <a:extLst>
                <a:ext uri="{FF2B5EF4-FFF2-40B4-BE49-F238E27FC236}">
                  <a16:creationId xmlns:a16="http://schemas.microsoft.com/office/drawing/2014/main" id="{44085437-819F-4C14-9239-8D3B7824BB00}"/>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51;p61">
              <a:extLst>
                <a:ext uri="{FF2B5EF4-FFF2-40B4-BE49-F238E27FC236}">
                  <a16:creationId xmlns:a16="http://schemas.microsoft.com/office/drawing/2014/main" id="{0C3C9408-C9DB-4108-9705-4E5D9A73AF02}"/>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552;p61">
              <a:extLst>
                <a:ext uri="{FF2B5EF4-FFF2-40B4-BE49-F238E27FC236}">
                  <a16:creationId xmlns:a16="http://schemas.microsoft.com/office/drawing/2014/main" id="{BC028A11-FE2B-4EAF-A945-E93891E2F324}"/>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53;p61">
              <a:extLst>
                <a:ext uri="{FF2B5EF4-FFF2-40B4-BE49-F238E27FC236}">
                  <a16:creationId xmlns:a16="http://schemas.microsoft.com/office/drawing/2014/main" id="{0DF18401-A382-4D42-8817-2DC5C956ADB8}"/>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54;p61">
              <a:extLst>
                <a:ext uri="{FF2B5EF4-FFF2-40B4-BE49-F238E27FC236}">
                  <a16:creationId xmlns:a16="http://schemas.microsoft.com/office/drawing/2014/main" id="{4BEB1F91-09AC-4B79-9AE5-CDF8A6855FEF}"/>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55;p61">
              <a:extLst>
                <a:ext uri="{FF2B5EF4-FFF2-40B4-BE49-F238E27FC236}">
                  <a16:creationId xmlns:a16="http://schemas.microsoft.com/office/drawing/2014/main" id="{0996F9FA-D542-4AAB-A9DB-8D2A4D16EA2E}"/>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1556;p61">
            <a:extLst>
              <a:ext uri="{FF2B5EF4-FFF2-40B4-BE49-F238E27FC236}">
                <a16:creationId xmlns:a16="http://schemas.microsoft.com/office/drawing/2014/main" id="{CE58B133-8F77-48DC-BDF6-4BE84301CE01}"/>
              </a:ext>
            </a:extLst>
          </p:cNvPr>
          <p:cNvSpPr txBox="1">
            <a:spLocks/>
          </p:cNvSpPr>
          <p:nvPr/>
        </p:nvSpPr>
        <p:spPr>
          <a:xfrm>
            <a:off x="2085275" y="365118"/>
            <a:ext cx="49734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600"/>
              <a:buFont typeface="Gloria Hallelujah"/>
              <a:buNone/>
              <a:defRPr sz="9600" b="0"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9pPr>
          </a:lstStyle>
          <a:p>
            <a:r>
              <a:rPr lang="en-GB" sz="2000" dirty="0"/>
              <a:t>Attendance and Punctuality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65"/>
          <p:cNvSpPr/>
          <p:nvPr/>
        </p:nvSpPr>
        <p:spPr>
          <a:xfrm rot="-10709925">
            <a:off x="3336530" y="3241014"/>
            <a:ext cx="2470932" cy="735361"/>
          </a:xfrm>
          <a:custGeom>
            <a:avLst/>
            <a:gdLst/>
            <a:ahLst/>
            <a:cxnLst/>
            <a:rect l="l" t="t" r="r" b="b"/>
            <a:pathLst>
              <a:path w="98833" h="24747" extrusionOk="0">
                <a:moveTo>
                  <a:pt x="0" y="1867"/>
                </a:moveTo>
                <a:lnTo>
                  <a:pt x="2335" y="24747"/>
                </a:lnTo>
                <a:lnTo>
                  <a:pt x="98833" y="22879"/>
                </a:lnTo>
                <a:lnTo>
                  <a:pt x="97121" y="0"/>
                </a:lnTo>
                <a:close/>
              </a:path>
            </a:pathLst>
          </a:custGeom>
          <a:solidFill>
            <a:schemeClr val="lt2"/>
          </a:solidFill>
          <a:ln w="19050" cap="flat" cmpd="sng">
            <a:solidFill>
              <a:schemeClr val="dk1"/>
            </a:solidFill>
            <a:prstDash val="solid"/>
            <a:round/>
            <a:headEnd type="none" w="med" len="med"/>
            <a:tailEnd type="none" w="med" len="med"/>
          </a:ln>
        </p:spPr>
      </p:sp>
      <p:sp>
        <p:nvSpPr>
          <p:cNvPr id="1650" name="Google Shape;1650;p65"/>
          <p:cNvSpPr/>
          <p:nvPr/>
        </p:nvSpPr>
        <p:spPr>
          <a:xfrm rot="-10679987">
            <a:off x="5967215" y="3240955"/>
            <a:ext cx="2470601" cy="735432"/>
          </a:xfrm>
          <a:custGeom>
            <a:avLst/>
            <a:gdLst/>
            <a:ahLst/>
            <a:cxnLst/>
            <a:rect l="l" t="t" r="r" b="b"/>
            <a:pathLst>
              <a:path w="98833" h="24747" extrusionOk="0">
                <a:moveTo>
                  <a:pt x="0" y="1867"/>
                </a:moveTo>
                <a:lnTo>
                  <a:pt x="2335" y="24747"/>
                </a:lnTo>
                <a:lnTo>
                  <a:pt x="98833" y="22879"/>
                </a:lnTo>
                <a:lnTo>
                  <a:pt x="97121" y="0"/>
                </a:lnTo>
                <a:close/>
              </a:path>
            </a:pathLst>
          </a:custGeom>
          <a:solidFill>
            <a:schemeClr val="dk2"/>
          </a:solidFill>
          <a:ln w="19050" cap="flat" cmpd="sng">
            <a:solidFill>
              <a:schemeClr val="dk1"/>
            </a:solidFill>
            <a:prstDash val="solid"/>
            <a:round/>
            <a:headEnd type="none" w="med" len="med"/>
            <a:tailEnd type="none" w="med" len="med"/>
          </a:ln>
        </p:spPr>
      </p:sp>
      <p:sp>
        <p:nvSpPr>
          <p:cNvPr id="1651" name="Google Shape;1651;p65"/>
          <p:cNvSpPr/>
          <p:nvPr/>
        </p:nvSpPr>
        <p:spPr>
          <a:xfrm rot="-60166" flipH="1">
            <a:off x="728452" y="3240924"/>
            <a:ext cx="2470709" cy="735407"/>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2"/>
          </a:solidFill>
          <a:ln w="19050" cap="flat" cmpd="sng">
            <a:solidFill>
              <a:schemeClr val="dk1"/>
            </a:solidFill>
            <a:prstDash val="solid"/>
            <a:round/>
            <a:headEnd type="none" w="med" len="med"/>
            <a:tailEnd type="none" w="med" len="med"/>
          </a:ln>
        </p:spPr>
      </p:sp>
      <p:sp>
        <p:nvSpPr>
          <p:cNvPr id="1652" name="Google Shape;1652;p65"/>
          <p:cNvSpPr/>
          <p:nvPr/>
        </p:nvSpPr>
        <p:spPr>
          <a:xfrm rot="10709925" flipH="1">
            <a:off x="3336530" y="1808389"/>
            <a:ext cx="2470932" cy="735361"/>
          </a:xfrm>
          <a:custGeom>
            <a:avLst/>
            <a:gdLst/>
            <a:ahLst/>
            <a:cxnLst/>
            <a:rect l="l" t="t" r="r" b="b"/>
            <a:pathLst>
              <a:path w="98833" h="24747" extrusionOk="0">
                <a:moveTo>
                  <a:pt x="0" y="1867"/>
                </a:moveTo>
                <a:lnTo>
                  <a:pt x="2335" y="24747"/>
                </a:lnTo>
                <a:lnTo>
                  <a:pt x="98833" y="22879"/>
                </a:lnTo>
                <a:lnTo>
                  <a:pt x="97121" y="0"/>
                </a:lnTo>
                <a:close/>
              </a:path>
            </a:pathLst>
          </a:custGeom>
          <a:solidFill>
            <a:schemeClr val="lt2"/>
          </a:solidFill>
          <a:ln w="19050" cap="flat" cmpd="sng">
            <a:solidFill>
              <a:schemeClr val="dk1"/>
            </a:solidFill>
            <a:prstDash val="solid"/>
            <a:round/>
            <a:headEnd type="none" w="med" len="med"/>
            <a:tailEnd type="none" w="med" len="med"/>
          </a:ln>
        </p:spPr>
      </p:sp>
      <p:sp>
        <p:nvSpPr>
          <p:cNvPr id="1653" name="Google Shape;1653;p65"/>
          <p:cNvSpPr/>
          <p:nvPr/>
        </p:nvSpPr>
        <p:spPr>
          <a:xfrm rot="60166">
            <a:off x="728452" y="1808425"/>
            <a:ext cx="2470709" cy="735407"/>
          </a:xfrm>
          <a:custGeom>
            <a:avLst/>
            <a:gdLst/>
            <a:ahLst/>
            <a:cxnLst/>
            <a:rect l="l" t="t" r="r" b="b"/>
            <a:pathLst>
              <a:path w="98833" h="24747" extrusionOk="0">
                <a:moveTo>
                  <a:pt x="0" y="1867"/>
                </a:moveTo>
                <a:lnTo>
                  <a:pt x="2335" y="24747"/>
                </a:lnTo>
                <a:lnTo>
                  <a:pt x="98833" y="22879"/>
                </a:lnTo>
                <a:lnTo>
                  <a:pt x="97121" y="0"/>
                </a:lnTo>
                <a:close/>
              </a:path>
            </a:pathLst>
          </a:custGeom>
          <a:solidFill>
            <a:schemeClr val="dk2"/>
          </a:solidFill>
          <a:ln w="19050" cap="flat" cmpd="sng">
            <a:solidFill>
              <a:schemeClr val="dk1"/>
            </a:solidFill>
            <a:prstDash val="solid"/>
            <a:round/>
            <a:headEnd type="none" w="med" len="med"/>
            <a:tailEnd type="none" w="med" len="med"/>
          </a:ln>
        </p:spPr>
        <p:txBody>
          <a:bodyPr/>
          <a:lstStyle/>
          <a:p>
            <a:endParaRPr lang="en-GB" dirty="0"/>
          </a:p>
        </p:txBody>
      </p:sp>
      <p:sp>
        <p:nvSpPr>
          <p:cNvPr id="1654" name="Google Shape;1654;p65"/>
          <p:cNvSpPr/>
          <p:nvPr/>
        </p:nvSpPr>
        <p:spPr>
          <a:xfrm>
            <a:off x="5967103" y="1808375"/>
            <a:ext cx="2470825" cy="735419"/>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1"/>
          </a:solidFill>
          <a:ln w="19050" cap="flat" cmpd="sng">
            <a:solidFill>
              <a:schemeClr val="dk1"/>
            </a:solidFill>
            <a:prstDash val="solid"/>
            <a:round/>
            <a:headEnd type="none" w="med" len="med"/>
            <a:tailEnd type="none" w="med" len="med"/>
          </a:ln>
        </p:spPr>
      </p:sp>
      <p:grpSp>
        <p:nvGrpSpPr>
          <p:cNvPr id="1655" name="Google Shape;1655;p65"/>
          <p:cNvGrpSpPr/>
          <p:nvPr/>
        </p:nvGrpSpPr>
        <p:grpSpPr>
          <a:xfrm>
            <a:off x="1715630" y="672140"/>
            <a:ext cx="5713283" cy="735427"/>
            <a:chOff x="7728915" y="2370420"/>
            <a:chExt cx="1034472" cy="222546"/>
          </a:xfrm>
        </p:grpSpPr>
        <p:sp>
          <p:nvSpPr>
            <p:cNvPr id="1656" name="Google Shape;1656;p65"/>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5"/>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5"/>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5"/>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5"/>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5"/>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5"/>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3" name="Google Shape;1663;p65">
            <a:hlinkClick r:id="" action="ppaction://noaction"/>
          </p:cNvPr>
          <p:cNvSpPr txBox="1">
            <a:spLocks noGrp="1"/>
          </p:cNvSpPr>
          <p:nvPr>
            <p:ph type="title" idx="5"/>
          </p:nvPr>
        </p:nvSpPr>
        <p:spPr>
          <a:xfrm>
            <a:off x="800269" y="3344850"/>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SeeSaw</a:t>
            </a:r>
            <a:endParaRPr dirty="0"/>
          </a:p>
        </p:txBody>
      </p:sp>
      <p:sp>
        <p:nvSpPr>
          <p:cNvPr id="1664" name="Google Shape;1664;p65"/>
          <p:cNvSpPr txBox="1">
            <a:spLocks noGrp="1"/>
          </p:cNvSpPr>
          <p:nvPr>
            <p:ph type="subTitle" idx="6"/>
          </p:nvPr>
        </p:nvSpPr>
        <p:spPr>
          <a:xfrm>
            <a:off x="704869" y="4168839"/>
            <a:ext cx="2496300" cy="484800"/>
          </a:xfrm>
          <a:prstGeom prst="rect">
            <a:avLst/>
          </a:prstGeom>
        </p:spPr>
        <p:txBody>
          <a:bodyPr spcFirstLastPara="1" wrap="square" lIns="91425" tIns="91425" rIns="91425" bIns="91425" anchor="ctr" anchorCtr="0">
            <a:noAutofit/>
          </a:bodyPr>
          <a:lstStyle/>
          <a:p>
            <a:pPr marL="0" lvl="0" indent="0"/>
            <a:r>
              <a:rPr lang="en-GB" dirty="0">
                <a:solidFill>
                  <a:srgbClr val="000000"/>
                </a:solidFill>
                <a:latin typeface="Raleway SemiBold" pitchFamily="2" charset="0"/>
                <a:ea typeface="Comic Sans MS"/>
                <a:cs typeface="Comic Sans MS"/>
                <a:sym typeface="Comic Sans MS"/>
              </a:rPr>
              <a:t>QR codes have been sent home to access the app. Please contact us through school hours only.</a:t>
            </a:r>
            <a:endParaRPr dirty="0">
              <a:latin typeface="Raleway SemiBold" pitchFamily="2" charset="0"/>
            </a:endParaRPr>
          </a:p>
        </p:txBody>
      </p:sp>
      <p:sp>
        <p:nvSpPr>
          <p:cNvPr id="1665" name="Google Shape;1665;p65"/>
          <p:cNvSpPr txBox="1">
            <a:spLocks noGrp="1"/>
          </p:cNvSpPr>
          <p:nvPr>
            <p:ph type="title"/>
          </p:nvPr>
        </p:nvSpPr>
        <p:spPr>
          <a:xfrm>
            <a:off x="2288175" y="673625"/>
            <a:ext cx="456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Social Media</a:t>
            </a:r>
            <a:endParaRPr dirty="0"/>
          </a:p>
        </p:txBody>
      </p:sp>
      <p:sp>
        <p:nvSpPr>
          <p:cNvPr id="1666" name="Google Shape;1666;p65">
            <a:hlinkClick r:id="rId3" action="ppaction://hlinksldjump"/>
          </p:cNvPr>
          <p:cNvSpPr txBox="1">
            <a:spLocks noGrp="1"/>
          </p:cNvSpPr>
          <p:nvPr>
            <p:ph type="title" idx="2"/>
          </p:nvPr>
        </p:nvSpPr>
        <p:spPr>
          <a:xfrm>
            <a:off x="800269" y="1911450"/>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Twitter or X</a:t>
            </a:r>
            <a:endParaRPr dirty="0"/>
          </a:p>
        </p:txBody>
      </p:sp>
      <p:sp>
        <p:nvSpPr>
          <p:cNvPr id="1667" name="Google Shape;1667;p65"/>
          <p:cNvSpPr txBox="1">
            <a:spLocks noGrp="1"/>
          </p:cNvSpPr>
          <p:nvPr>
            <p:ph type="subTitle" idx="1"/>
          </p:nvPr>
        </p:nvSpPr>
        <p:spPr>
          <a:xfrm>
            <a:off x="704869" y="2650375"/>
            <a:ext cx="24963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For regular updates on school activity.</a:t>
            </a:r>
            <a:endParaRPr dirty="0"/>
          </a:p>
        </p:txBody>
      </p:sp>
      <p:sp>
        <p:nvSpPr>
          <p:cNvPr id="1668" name="Google Shape;1668;p65">
            <a:hlinkClick r:id="" action="ppaction://noaction"/>
          </p:cNvPr>
          <p:cNvSpPr txBox="1">
            <a:spLocks noGrp="1"/>
          </p:cNvSpPr>
          <p:nvPr>
            <p:ph type="title" idx="3"/>
          </p:nvPr>
        </p:nvSpPr>
        <p:spPr>
          <a:xfrm>
            <a:off x="3419624" y="1911450"/>
            <a:ext cx="2305500" cy="527700"/>
          </a:xfrm>
          <a:prstGeom prst="rect">
            <a:avLst/>
          </a:prstGeom>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GB" dirty="0"/>
              <a:t>School Website</a:t>
            </a:r>
            <a:endParaRPr dirty="0"/>
          </a:p>
        </p:txBody>
      </p:sp>
      <p:sp>
        <p:nvSpPr>
          <p:cNvPr id="1669" name="Google Shape;1669;p65"/>
          <p:cNvSpPr txBox="1">
            <a:spLocks noGrp="1"/>
          </p:cNvSpPr>
          <p:nvPr>
            <p:ph type="subTitle" idx="4"/>
          </p:nvPr>
        </p:nvSpPr>
        <p:spPr>
          <a:xfrm>
            <a:off x="3324974" y="2650375"/>
            <a:ext cx="2496000" cy="484800"/>
          </a:xfrm>
          <a:prstGeom prst="rect">
            <a:avLst/>
          </a:prstGeom>
        </p:spPr>
        <p:txBody>
          <a:bodyPr spcFirstLastPara="1" wrap="square" lIns="91425" tIns="91425" rIns="91425" bIns="91425" anchor="ctr" anchorCtr="0">
            <a:noAutofit/>
          </a:bodyPr>
          <a:lstStyle/>
          <a:p>
            <a:pPr marL="27940" lvl="0" indent="0">
              <a:lnSpc>
                <a:spcPct val="120000"/>
              </a:lnSpc>
              <a:spcBef>
                <a:spcPts val="444"/>
              </a:spcBef>
              <a:buClr>
                <a:srgbClr val="000000"/>
              </a:buClr>
              <a:buSzPct val="100000"/>
            </a:pPr>
            <a:r>
              <a:rPr lang="en-GB" sz="1100" dirty="0">
                <a:solidFill>
                  <a:srgbClr val="000000"/>
                </a:solidFill>
                <a:latin typeface="Raleway SemiBold" pitchFamily="2" charset="0"/>
                <a:ea typeface="Comic Sans MS"/>
                <a:cs typeface="Comic Sans MS"/>
                <a:sym typeface="Comic Sans MS"/>
              </a:rPr>
              <a:t>Holiday dates, after-school clubs, curriculum coverage, important letters and class pages. </a:t>
            </a:r>
            <a:endParaRPr lang="en-GB" sz="1000" dirty="0">
              <a:solidFill>
                <a:srgbClr val="000000"/>
              </a:solidFill>
              <a:latin typeface="Raleway SemiBold" pitchFamily="2" charset="0"/>
            </a:endParaRPr>
          </a:p>
        </p:txBody>
      </p:sp>
      <p:sp>
        <p:nvSpPr>
          <p:cNvPr id="1670" name="Google Shape;1670;p65">
            <a:hlinkClick r:id="" action="ppaction://noaction"/>
          </p:cNvPr>
          <p:cNvSpPr txBox="1">
            <a:spLocks noGrp="1"/>
          </p:cNvSpPr>
          <p:nvPr>
            <p:ph type="title" idx="7"/>
          </p:nvPr>
        </p:nvSpPr>
        <p:spPr>
          <a:xfrm>
            <a:off x="3419624" y="3344850"/>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TTRS</a:t>
            </a:r>
            <a:endParaRPr dirty="0"/>
          </a:p>
        </p:txBody>
      </p:sp>
      <p:sp>
        <p:nvSpPr>
          <p:cNvPr id="1671" name="Google Shape;1671;p65"/>
          <p:cNvSpPr txBox="1">
            <a:spLocks noGrp="1"/>
          </p:cNvSpPr>
          <p:nvPr>
            <p:ph type="subTitle" idx="8"/>
          </p:nvPr>
        </p:nvSpPr>
        <p:spPr>
          <a:xfrm>
            <a:off x="3324749" y="4200738"/>
            <a:ext cx="2496000" cy="484800"/>
          </a:xfrm>
          <a:prstGeom prst="rect">
            <a:avLst/>
          </a:prstGeom>
        </p:spPr>
        <p:txBody>
          <a:bodyPr spcFirstLastPara="1" wrap="square" lIns="91425" tIns="91425" rIns="91425" bIns="91425" anchor="ctr" anchorCtr="0">
            <a:noAutofit/>
          </a:bodyPr>
          <a:lstStyle/>
          <a:p>
            <a:pPr marL="27940" lvl="0" indent="0">
              <a:lnSpc>
                <a:spcPct val="120000"/>
              </a:lnSpc>
              <a:spcBef>
                <a:spcPts val="444"/>
              </a:spcBef>
              <a:buClr>
                <a:srgbClr val="000000"/>
              </a:buClr>
              <a:buSzPct val="100000"/>
            </a:pPr>
            <a:r>
              <a:rPr lang="en-GB" dirty="0">
                <a:solidFill>
                  <a:srgbClr val="000000"/>
                </a:solidFill>
                <a:latin typeface="Raleway SemiBold" pitchFamily="2" charset="0"/>
                <a:ea typeface="Comic Sans MS"/>
                <a:cs typeface="Comic Sans MS"/>
                <a:sym typeface="Comic Sans MS"/>
              </a:rPr>
              <a:t>This app is a great tool for children to deepen their understanding of multiplication.</a:t>
            </a:r>
          </a:p>
        </p:txBody>
      </p:sp>
      <p:sp>
        <p:nvSpPr>
          <p:cNvPr id="1672" name="Google Shape;1672;p65">
            <a:hlinkClick r:id="rId3" action="ppaction://hlinksldjump"/>
          </p:cNvPr>
          <p:cNvSpPr txBox="1">
            <a:spLocks noGrp="1"/>
          </p:cNvSpPr>
          <p:nvPr>
            <p:ph type="title" idx="9"/>
          </p:nvPr>
        </p:nvSpPr>
        <p:spPr>
          <a:xfrm>
            <a:off x="6038978" y="1911450"/>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School Spider</a:t>
            </a:r>
            <a:endParaRPr dirty="0"/>
          </a:p>
        </p:txBody>
      </p:sp>
      <p:sp>
        <p:nvSpPr>
          <p:cNvPr id="1673" name="Google Shape;1673;p65"/>
          <p:cNvSpPr txBox="1">
            <a:spLocks noGrp="1"/>
          </p:cNvSpPr>
          <p:nvPr>
            <p:ph type="subTitle" idx="13"/>
          </p:nvPr>
        </p:nvSpPr>
        <p:spPr>
          <a:xfrm>
            <a:off x="5816671" y="2650375"/>
            <a:ext cx="3210371" cy="484800"/>
          </a:xfrm>
          <a:prstGeom prst="rect">
            <a:avLst/>
          </a:prstGeom>
        </p:spPr>
        <p:txBody>
          <a:bodyPr spcFirstLastPara="1" wrap="square" lIns="91425" tIns="91425" rIns="91425" bIns="91425" anchor="ctr" anchorCtr="0">
            <a:noAutofit/>
          </a:bodyPr>
          <a:lstStyle/>
          <a:p>
            <a:pPr marL="27940" lvl="0" indent="0" algn="l">
              <a:lnSpc>
                <a:spcPct val="120000"/>
              </a:lnSpc>
              <a:spcBef>
                <a:spcPts val="444"/>
              </a:spcBef>
              <a:buClr>
                <a:srgbClr val="000000"/>
              </a:buClr>
              <a:buSzPct val="100000"/>
            </a:pPr>
            <a:r>
              <a:rPr lang="en-GB" sz="1100" dirty="0">
                <a:solidFill>
                  <a:srgbClr val="000000"/>
                </a:solidFill>
                <a:latin typeface="Raleway SemiBold" pitchFamily="2" charset="0"/>
                <a:ea typeface="Comic Sans MS"/>
                <a:cs typeface="Comic Sans MS"/>
                <a:sym typeface="Comic Sans MS"/>
              </a:rPr>
              <a:t>Please ensure we have your most up to date email address on our records as we send lots of information out on here.</a:t>
            </a:r>
            <a:endParaRPr lang="en-GB" sz="1000" dirty="0">
              <a:solidFill>
                <a:srgbClr val="000000"/>
              </a:solidFill>
              <a:latin typeface="Raleway SemiBold" pitchFamily="2" charset="0"/>
            </a:endParaRPr>
          </a:p>
        </p:txBody>
      </p:sp>
      <p:sp>
        <p:nvSpPr>
          <p:cNvPr id="1674" name="Google Shape;1674;p65">
            <a:hlinkClick r:id="" action="ppaction://noaction"/>
          </p:cNvPr>
          <p:cNvSpPr txBox="1">
            <a:spLocks noGrp="1"/>
          </p:cNvSpPr>
          <p:nvPr>
            <p:ph type="title" idx="14"/>
          </p:nvPr>
        </p:nvSpPr>
        <p:spPr>
          <a:xfrm>
            <a:off x="6038978" y="3344850"/>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Ed Shed</a:t>
            </a:r>
            <a:endParaRPr dirty="0"/>
          </a:p>
        </p:txBody>
      </p:sp>
      <p:sp>
        <p:nvSpPr>
          <p:cNvPr id="1675" name="Google Shape;1675;p65"/>
          <p:cNvSpPr txBox="1">
            <a:spLocks noGrp="1"/>
          </p:cNvSpPr>
          <p:nvPr>
            <p:ph type="subTitle" idx="15"/>
          </p:nvPr>
        </p:nvSpPr>
        <p:spPr>
          <a:xfrm>
            <a:off x="5944328" y="4200737"/>
            <a:ext cx="2494800" cy="484800"/>
          </a:xfrm>
          <a:prstGeom prst="rect">
            <a:avLst/>
          </a:prstGeom>
        </p:spPr>
        <p:txBody>
          <a:bodyPr spcFirstLastPara="1" wrap="square" lIns="91425" tIns="91425" rIns="91425" bIns="91425" anchor="ctr" anchorCtr="0">
            <a:noAutofit/>
          </a:bodyPr>
          <a:lstStyle/>
          <a:p>
            <a:pPr marL="0" lvl="0" indent="0"/>
            <a:r>
              <a:rPr lang="en-GB" dirty="0">
                <a:solidFill>
                  <a:srgbClr val="000000"/>
                </a:solidFill>
                <a:latin typeface="Raleway SemiBold" pitchFamily="2" charset="0"/>
                <a:ea typeface="Comic Sans MS"/>
                <a:cs typeface="Comic Sans MS"/>
                <a:sym typeface="Comic Sans MS"/>
              </a:rPr>
              <a:t>This has lots of games and activities to encourage learning whilst gaming. This links into spellings.</a:t>
            </a:r>
            <a:endParaRPr dirty="0">
              <a:latin typeface="Raleway SemiBold"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3"/>
                                        </p:tgtEl>
                                        <p:attrNameLst>
                                          <p:attrName>style.visibility</p:attrName>
                                        </p:attrNameLst>
                                      </p:cBhvr>
                                      <p:to>
                                        <p:strVal val="visible"/>
                                      </p:to>
                                    </p:set>
                                    <p:animEffect transition="in" filter="fade">
                                      <p:cBhvr>
                                        <p:cTn id="7" dur="1000"/>
                                        <p:tgtEl>
                                          <p:spTgt spid="1653"/>
                                        </p:tgtEl>
                                      </p:cBhvr>
                                    </p:animEffect>
                                  </p:childTnLst>
                                </p:cTn>
                              </p:par>
                              <p:par>
                                <p:cTn id="8" presetID="10" presetClass="entr" presetSubtype="0" fill="hold" nodeType="withEffect">
                                  <p:stCondLst>
                                    <p:cond delay="0"/>
                                  </p:stCondLst>
                                  <p:childTnLst>
                                    <p:set>
                                      <p:cBhvr>
                                        <p:cTn id="9" dur="1" fill="hold">
                                          <p:stCondLst>
                                            <p:cond delay="0"/>
                                          </p:stCondLst>
                                        </p:cTn>
                                        <p:tgtEl>
                                          <p:spTgt spid="1666"/>
                                        </p:tgtEl>
                                        <p:attrNameLst>
                                          <p:attrName>style.visibility</p:attrName>
                                        </p:attrNameLst>
                                      </p:cBhvr>
                                      <p:to>
                                        <p:strVal val="visible"/>
                                      </p:to>
                                    </p:set>
                                    <p:animEffect transition="in" filter="fade">
                                      <p:cBhvr>
                                        <p:cTn id="10" dur="1000"/>
                                        <p:tgtEl>
                                          <p:spTgt spid="1666"/>
                                        </p:tgtEl>
                                      </p:cBhvr>
                                    </p:animEffect>
                                  </p:childTnLst>
                                </p:cTn>
                              </p:par>
                              <p:par>
                                <p:cTn id="11" presetID="10" presetClass="entr" presetSubtype="0" fill="hold" nodeType="withEffect">
                                  <p:stCondLst>
                                    <p:cond delay="0"/>
                                  </p:stCondLst>
                                  <p:childTnLst>
                                    <p:set>
                                      <p:cBhvr>
                                        <p:cTn id="12" dur="1" fill="hold">
                                          <p:stCondLst>
                                            <p:cond delay="0"/>
                                          </p:stCondLst>
                                        </p:cTn>
                                        <p:tgtEl>
                                          <p:spTgt spid="1667"/>
                                        </p:tgtEl>
                                        <p:attrNameLst>
                                          <p:attrName>style.visibility</p:attrName>
                                        </p:attrNameLst>
                                      </p:cBhvr>
                                      <p:to>
                                        <p:strVal val="visible"/>
                                      </p:to>
                                    </p:set>
                                    <p:animEffect transition="in" filter="fade">
                                      <p:cBhvr>
                                        <p:cTn id="13" dur="1000"/>
                                        <p:tgtEl>
                                          <p:spTgt spid="166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652"/>
                                        </p:tgtEl>
                                        <p:attrNameLst>
                                          <p:attrName>style.visibility</p:attrName>
                                        </p:attrNameLst>
                                      </p:cBhvr>
                                      <p:to>
                                        <p:strVal val="visible"/>
                                      </p:to>
                                    </p:set>
                                    <p:animEffect transition="in" filter="fade">
                                      <p:cBhvr>
                                        <p:cTn id="17" dur="1000"/>
                                        <p:tgtEl>
                                          <p:spTgt spid="1652"/>
                                        </p:tgtEl>
                                      </p:cBhvr>
                                    </p:animEffect>
                                  </p:childTnLst>
                                </p:cTn>
                              </p:par>
                              <p:par>
                                <p:cTn id="18" presetID="10" presetClass="entr" presetSubtype="0" fill="hold" nodeType="withEffect">
                                  <p:stCondLst>
                                    <p:cond delay="0"/>
                                  </p:stCondLst>
                                  <p:childTnLst>
                                    <p:set>
                                      <p:cBhvr>
                                        <p:cTn id="19" dur="1" fill="hold">
                                          <p:stCondLst>
                                            <p:cond delay="0"/>
                                          </p:stCondLst>
                                        </p:cTn>
                                        <p:tgtEl>
                                          <p:spTgt spid="1668"/>
                                        </p:tgtEl>
                                        <p:attrNameLst>
                                          <p:attrName>style.visibility</p:attrName>
                                        </p:attrNameLst>
                                      </p:cBhvr>
                                      <p:to>
                                        <p:strVal val="visible"/>
                                      </p:to>
                                    </p:set>
                                    <p:animEffect transition="in" filter="fade">
                                      <p:cBhvr>
                                        <p:cTn id="20" dur="1000"/>
                                        <p:tgtEl>
                                          <p:spTgt spid="1668"/>
                                        </p:tgtEl>
                                      </p:cBhvr>
                                    </p:animEffect>
                                  </p:childTnLst>
                                </p:cTn>
                              </p:par>
                              <p:par>
                                <p:cTn id="21" presetID="10" presetClass="entr" presetSubtype="0" fill="hold" nodeType="withEffect">
                                  <p:stCondLst>
                                    <p:cond delay="0"/>
                                  </p:stCondLst>
                                  <p:childTnLst>
                                    <p:set>
                                      <p:cBhvr>
                                        <p:cTn id="22" dur="1" fill="hold">
                                          <p:stCondLst>
                                            <p:cond delay="0"/>
                                          </p:stCondLst>
                                        </p:cTn>
                                        <p:tgtEl>
                                          <p:spTgt spid="1669"/>
                                        </p:tgtEl>
                                        <p:attrNameLst>
                                          <p:attrName>style.visibility</p:attrName>
                                        </p:attrNameLst>
                                      </p:cBhvr>
                                      <p:to>
                                        <p:strVal val="visible"/>
                                      </p:to>
                                    </p:set>
                                    <p:animEffect transition="in" filter="fade">
                                      <p:cBhvr>
                                        <p:cTn id="23" dur="1000"/>
                                        <p:tgtEl>
                                          <p:spTgt spid="1669"/>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654"/>
                                        </p:tgtEl>
                                        <p:attrNameLst>
                                          <p:attrName>style.visibility</p:attrName>
                                        </p:attrNameLst>
                                      </p:cBhvr>
                                      <p:to>
                                        <p:strVal val="visible"/>
                                      </p:to>
                                    </p:set>
                                    <p:animEffect transition="in" filter="fade">
                                      <p:cBhvr>
                                        <p:cTn id="27" dur="1000"/>
                                        <p:tgtEl>
                                          <p:spTgt spid="1654"/>
                                        </p:tgtEl>
                                      </p:cBhvr>
                                    </p:animEffect>
                                  </p:childTnLst>
                                </p:cTn>
                              </p:par>
                              <p:par>
                                <p:cTn id="28" presetID="10" presetClass="entr" presetSubtype="0" fill="hold" nodeType="withEffect">
                                  <p:stCondLst>
                                    <p:cond delay="0"/>
                                  </p:stCondLst>
                                  <p:childTnLst>
                                    <p:set>
                                      <p:cBhvr>
                                        <p:cTn id="29" dur="1" fill="hold">
                                          <p:stCondLst>
                                            <p:cond delay="0"/>
                                          </p:stCondLst>
                                        </p:cTn>
                                        <p:tgtEl>
                                          <p:spTgt spid="1672"/>
                                        </p:tgtEl>
                                        <p:attrNameLst>
                                          <p:attrName>style.visibility</p:attrName>
                                        </p:attrNameLst>
                                      </p:cBhvr>
                                      <p:to>
                                        <p:strVal val="visible"/>
                                      </p:to>
                                    </p:set>
                                    <p:animEffect transition="in" filter="fade">
                                      <p:cBhvr>
                                        <p:cTn id="30" dur="1000"/>
                                        <p:tgtEl>
                                          <p:spTgt spid="1672"/>
                                        </p:tgtEl>
                                      </p:cBhvr>
                                    </p:animEffect>
                                  </p:childTnLst>
                                </p:cTn>
                              </p:par>
                              <p:par>
                                <p:cTn id="31" presetID="10" presetClass="entr" presetSubtype="0" fill="hold" nodeType="withEffect">
                                  <p:stCondLst>
                                    <p:cond delay="0"/>
                                  </p:stCondLst>
                                  <p:childTnLst>
                                    <p:set>
                                      <p:cBhvr>
                                        <p:cTn id="32" dur="1" fill="hold">
                                          <p:stCondLst>
                                            <p:cond delay="0"/>
                                          </p:stCondLst>
                                        </p:cTn>
                                        <p:tgtEl>
                                          <p:spTgt spid="1673"/>
                                        </p:tgtEl>
                                        <p:attrNameLst>
                                          <p:attrName>style.visibility</p:attrName>
                                        </p:attrNameLst>
                                      </p:cBhvr>
                                      <p:to>
                                        <p:strVal val="visible"/>
                                      </p:to>
                                    </p:set>
                                    <p:animEffect transition="in" filter="fade">
                                      <p:cBhvr>
                                        <p:cTn id="33" dur="1000"/>
                                        <p:tgtEl>
                                          <p:spTgt spid="1673"/>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1651"/>
                                        </p:tgtEl>
                                        <p:attrNameLst>
                                          <p:attrName>style.visibility</p:attrName>
                                        </p:attrNameLst>
                                      </p:cBhvr>
                                      <p:to>
                                        <p:strVal val="visible"/>
                                      </p:to>
                                    </p:set>
                                    <p:animEffect transition="in" filter="fade">
                                      <p:cBhvr>
                                        <p:cTn id="37" dur="1000"/>
                                        <p:tgtEl>
                                          <p:spTgt spid="1651"/>
                                        </p:tgtEl>
                                      </p:cBhvr>
                                    </p:animEffect>
                                  </p:childTnLst>
                                </p:cTn>
                              </p:par>
                              <p:par>
                                <p:cTn id="38" presetID="10" presetClass="entr" presetSubtype="0" fill="hold" nodeType="withEffect">
                                  <p:stCondLst>
                                    <p:cond delay="0"/>
                                  </p:stCondLst>
                                  <p:childTnLst>
                                    <p:set>
                                      <p:cBhvr>
                                        <p:cTn id="39" dur="1" fill="hold">
                                          <p:stCondLst>
                                            <p:cond delay="0"/>
                                          </p:stCondLst>
                                        </p:cTn>
                                        <p:tgtEl>
                                          <p:spTgt spid="1663"/>
                                        </p:tgtEl>
                                        <p:attrNameLst>
                                          <p:attrName>style.visibility</p:attrName>
                                        </p:attrNameLst>
                                      </p:cBhvr>
                                      <p:to>
                                        <p:strVal val="visible"/>
                                      </p:to>
                                    </p:set>
                                    <p:animEffect transition="in" filter="fade">
                                      <p:cBhvr>
                                        <p:cTn id="40" dur="1000"/>
                                        <p:tgtEl>
                                          <p:spTgt spid="1663"/>
                                        </p:tgtEl>
                                      </p:cBhvr>
                                    </p:animEffect>
                                  </p:childTnLst>
                                </p:cTn>
                              </p:par>
                              <p:par>
                                <p:cTn id="41" presetID="10" presetClass="entr" presetSubtype="0" fill="hold" nodeType="withEffect">
                                  <p:stCondLst>
                                    <p:cond delay="0"/>
                                  </p:stCondLst>
                                  <p:childTnLst>
                                    <p:set>
                                      <p:cBhvr>
                                        <p:cTn id="42" dur="1" fill="hold">
                                          <p:stCondLst>
                                            <p:cond delay="0"/>
                                          </p:stCondLst>
                                        </p:cTn>
                                        <p:tgtEl>
                                          <p:spTgt spid="1664"/>
                                        </p:tgtEl>
                                        <p:attrNameLst>
                                          <p:attrName>style.visibility</p:attrName>
                                        </p:attrNameLst>
                                      </p:cBhvr>
                                      <p:to>
                                        <p:strVal val="visible"/>
                                      </p:to>
                                    </p:set>
                                    <p:animEffect transition="in" filter="fade">
                                      <p:cBhvr>
                                        <p:cTn id="43" dur="1000"/>
                                        <p:tgtEl>
                                          <p:spTgt spid="1664"/>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1649"/>
                                        </p:tgtEl>
                                        <p:attrNameLst>
                                          <p:attrName>style.visibility</p:attrName>
                                        </p:attrNameLst>
                                      </p:cBhvr>
                                      <p:to>
                                        <p:strVal val="visible"/>
                                      </p:to>
                                    </p:set>
                                    <p:animEffect transition="in" filter="fade">
                                      <p:cBhvr>
                                        <p:cTn id="47" dur="1000"/>
                                        <p:tgtEl>
                                          <p:spTgt spid="1649"/>
                                        </p:tgtEl>
                                      </p:cBhvr>
                                    </p:animEffect>
                                  </p:childTnLst>
                                </p:cTn>
                              </p:par>
                              <p:par>
                                <p:cTn id="48" presetID="10" presetClass="entr" presetSubtype="0" fill="hold" nodeType="withEffect">
                                  <p:stCondLst>
                                    <p:cond delay="0"/>
                                  </p:stCondLst>
                                  <p:childTnLst>
                                    <p:set>
                                      <p:cBhvr>
                                        <p:cTn id="49" dur="1" fill="hold">
                                          <p:stCondLst>
                                            <p:cond delay="0"/>
                                          </p:stCondLst>
                                        </p:cTn>
                                        <p:tgtEl>
                                          <p:spTgt spid="1670"/>
                                        </p:tgtEl>
                                        <p:attrNameLst>
                                          <p:attrName>style.visibility</p:attrName>
                                        </p:attrNameLst>
                                      </p:cBhvr>
                                      <p:to>
                                        <p:strVal val="visible"/>
                                      </p:to>
                                    </p:set>
                                    <p:animEffect transition="in" filter="fade">
                                      <p:cBhvr>
                                        <p:cTn id="50" dur="1000"/>
                                        <p:tgtEl>
                                          <p:spTgt spid="1670"/>
                                        </p:tgtEl>
                                      </p:cBhvr>
                                    </p:animEffect>
                                  </p:childTnLst>
                                </p:cTn>
                              </p:par>
                              <p:par>
                                <p:cTn id="51" presetID="10" presetClass="entr" presetSubtype="0" fill="hold" nodeType="withEffect">
                                  <p:stCondLst>
                                    <p:cond delay="0"/>
                                  </p:stCondLst>
                                  <p:childTnLst>
                                    <p:set>
                                      <p:cBhvr>
                                        <p:cTn id="52" dur="1" fill="hold">
                                          <p:stCondLst>
                                            <p:cond delay="0"/>
                                          </p:stCondLst>
                                        </p:cTn>
                                        <p:tgtEl>
                                          <p:spTgt spid="1671"/>
                                        </p:tgtEl>
                                        <p:attrNameLst>
                                          <p:attrName>style.visibility</p:attrName>
                                        </p:attrNameLst>
                                      </p:cBhvr>
                                      <p:to>
                                        <p:strVal val="visible"/>
                                      </p:to>
                                    </p:set>
                                    <p:animEffect transition="in" filter="fade">
                                      <p:cBhvr>
                                        <p:cTn id="53" dur="1000"/>
                                        <p:tgtEl>
                                          <p:spTgt spid="1671"/>
                                        </p:tgtEl>
                                      </p:cBhvr>
                                    </p:animEffect>
                                  </p:childTnLst>
                                </p:cTn>
                              </p:par>
                            </p:childTnLst>
                          </p:cTn>
                        </p:par>
                        <p:par>
                          <p:cTn id="54" fill="hold">
                            <p:stCondLst>
                              <p:cond delay="5000"/>
                            </p:stCondLst>
                            <p:childTnLst>
                              <p:par>
                                <p:cTn id="55" presetID="10" presetClass="entr" presetSubtype="0" fill="hold" nodeType="afterEffect">
                                  <p:stCondLst>
                                    <p:cond delay="0"/>
                                  </p:stCondLst>
                                  <p:childTnLst>
                                    <p:set>
                                      <p:cBhvr>
                                        <p:cTn id="56" dur="1" fill="hold">
                                          <p:stCondLst>
                                            <p:cond delay="0"/>
                                          </p:stCondLst>
                                        </p:cTn>
                                        <p:tgtEl>
                                          <p:spTgt spid="1650"/>
                                        </p:tgtEl>
                                        <p:attrNameLst>
                                          <p:attrName>style.visibility</p:attrName>
                                        </p:attrNameLst>
                                      </p:cBhvr>
                                      <p:to>
                                        <p:strVal val="visible"/>
                                      </p:to>
                                    </p:set>
                                    <p:animEffect transition="in" filter="fade">
                                      <p:cBhvr>
                                        <p:cTn id="57" dur="1000"/>
                                        <p:tgtEl>
                                          <p:spTgt spid="1650"/>
                                        </p:tgtEl>
                                      </p:cBhvr>
                                    </p:animEffect>
                                  </p:childTnLst>
                                </p:cTn>
                              </p:par>
                              <p:par>
                                <p:cTn id="58" presetID="10" presetClass="entr" presetSubtype="0" fill="hold" nodeType="withEffect">
                                  <p:stCondLst>
                                    <p:cond delay="0"/>
                                  </p:stCondLst>
                                  <p:childTnLst>
                                    <p:set>
                                      <p:cBhvr>
                                        <p:cTn id="59" dur="1" fill="hold">
                                          <p:stCondLst>
                                            <p:cond delay="0"/>
                                          </p:stCondLst>
                                        </p:cTn>
                                        <p:tgtEl>
                                          <p:spTgt spid="1674"/>
                                        </p:tgtEl>
                                        <p:attrNameLst>
                                          <p:attrName>style.visibility</p:attrName>
                                        </p:attrNameLst>
                                      </p:cBhvr>
                                      <p:to>
                                        <p:strVal val="visible"/>
                                      </p:to>
                                    </p:set>
                                    <p:animEffect transition="in" filter="fade">
                                      <p:cBhvr>
                                        <p:cTn id="60" dur="1000"/>
                                        <p:tgtEl>
                                          <p:spTgt spid="1674"/>
                                        </p:tgtEl>
                                      </p:cBhvr>
                                    </p:animEffect>
                                  </p:childTnLst>
                                </p:cTn>
                              </p:par>
                              <p:par>
                                <p:cTn id="61" presetID="10" presetClass="entr" presetSubtype="0" fill="hold" nodeType="withEffect">
                                  <p:stCondLst>
                                    <p:cond delay="0"/>
                                  </p:stCondLst>
                                  <p:childTnLst>
                                    <p:set>
                                      <p:cBhvr>
                                        <p:cTn id="62" dur="1" fill="hold">
                                          <p:stCondLst>
                                            <p:cond delay="0"/>
                                          </p:stCondLst>
                                        </p:cTn>
                                        <p:tgtEl>
                                          <p:spTgt spid="1675"/>
                                        </p:tgtEl>
                                        <p:attrNameLst>
                                          <p:attrName>style.visibility</p:attrName>
                                        </p:attrNameLst>
                                      </p:cBhvr>
                                      <p:to>
                                        <p:strVal val="visible"/>
                                      </p:to>
                                    </p:set>
                                    <p:animEffect transition="in" filter="fade">
                                      <p:cBhvr>
                                        <p:cTn id="63" dur="1000"/>
                                        <p:tgtEl>
                                          <p:spTgt spid="1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9"/>
        <p:cNvGrpSpPr/>
        <p:nvPr/>
      </p:nvGrpSpPr>
      <p:grpSpPr>
        <a:xfrm>
          <a:off x="0" y="0"/>
          <a:ext cx="0" cy="0"/>
          <a:chOff x="0" y="0"/>
          <a:chExt cx="0" cy="0"/>
        </a:xfrm>
      </p:grpSpPr>
      <p:sp>
        <p:nvSpPr>
          <p:cNvPr id="1990" name="Google Shape;1990;p74"/>
          <p:cNvSpPr/>
          <p:nvPr/>
        </p:nvSpPr>
        <p:spPr>
          <a:xfrm>
            <a:off x="704875" y="931222"/>
            <a:ext cx="3331067" cy="2539767"/>
          </a:xfrm>
          <a:custGeom>
            <a:avLst/>
            <a:gdLst/>
            <a:ahLst/>
            <a:cxnLst/>
            <a:rect l="l" t="t" r="r" b="b"/>
            <a:pathLst>
              <a:path w="10577" h="8527" extrusionOk="0">
                <a:moveTo>
                  <a:pt x="10576" y="2410"/>
                </a:moveTo>
                <a:cubicBezTo>
                  <a:pt x="10576" y="2751"/>
                  <a:pt x="10488" y="3083"/>
                  <a:pt x="10322" y="3385"/>
                </a:cubicBezTo>
                <a:cubicBezTo>
                  <a:pt x="10186" y="3639"/>
                  <a:pt x="10039" y="3883"/>
                  <a:pt x="9864" y="4117"/>
                </a:cubicBezTo>
                <a:cubicBezTo>
                  <a:pt x="9718" y="4322"/>
                  <a:pt x="9718" y="4400"/>
                  <a:pt x="9864" y="4605"/>
                </a:cubicBezTo>
                <a:cubicBezTo>
                  <a:pt x="10030" y="4829"/>
                  <a:pt x="10127" y="5102"/>
                  <a:pt x="10166" y="5375"/>
                </a:cubicBezTo>
                <a:cubicBezTo>
                  <a:pt x="10196" y="5541"/>
                  <a:pt x="10196" y="5717"/>
                  <a:pt x="10205" y="5883"/>
                </a:cubicBezTo>
                <a:cubicBezTo>
                  <a:pt x="10244" y="6614"/>
                  <a:pt x="9893" y="7122"/>
                  <a:pt x="9298" y="7483"/>
                </a:cubicBezTo>
                <a:cubicBezTo>
                  <a:pt x="8791" y="7814"/>
                  <a:pt x="8157" y="7902"/>
                  <a:pt x="7581" y="7707"/>
                </a:cubicBezTo>
                <a:cubicBezTo>
                  <a:pt x="7386" y="7648"/>
                  <a:pt x="7191" y="7590"/>
                  <a:pt x="6986" y="7541"/>
                </a:cubicBezTo>
                <a:cubicBezTo>
                  <a:pt x="6840" y="7483"/>
                  <a:pt x="6684" y="7522"/>
                  <a:pt x="6586" y="7639"/>
                </a:cubicBezTo>
                <a:cubicBezTo>
                  <a:pt x="6127" y="8136"/>
                  <a:pt x="5542" y="8341"/>
                  <a:pt x="4898" y="8448"/>
                </a:cubicBezTo>
                <a:cubicBezTo>
                  <a:pt x="4596" y="8517"/>
                  <a:pt x="4293" y="8526"/>
                  <a:pt x="3981" y="8497"/>
                </a:cubicBezTo>
                <a:cubicBezTo>
                  <a:pt x="3659" y="8468"/>
                  <a:pt x="3376" y="8292"/>
                  <a:pt x="3211" y="8009"/>
                </a:cubicBezTo>
                <a:cubicBezTo>
                  <a:pt x="3113" y="7844"/>
                  <a:pt x="3025" y="7678"/>
                  <a:pt x="2957" y="7492"/>
                </a:cubicBezTo>
                <a:cubicBezTo>
                  <a:pt x="2889" y="7326"/>
                  <a:pt x="2801" y="7278"/>
                  <a:pt x="2625" y="7326"/>
                </a:cubicBezTo>
                <a:cubicBezTo>
                  <a:pt x="2606" y="7336"/>
                  <a:pt x="2586" y="7336"/>
                  <a:pt x="2567" y="7346"/>
                </a:cubicBezTo>
                <a:cubicBezTo>
                  <a:pt x="2128" y="7522"/>
                  <a:pt x="1659" y="7492"/>
                  <a:pt x="1211" y="7434"/>
                </a:cubicBezTo>
                <a:cubicBezTo>
                  <a:pt x="752" y="7385"/>
                  <a:pt x="303" y="6917"/>
                  <a:pt x="235" y="6429"/>
                </a:cubicBezTo>
                <a:cubicBezTo>
                  <a:pt x="186" y="6029"/>
                  <a:pt x="284" y="5619"/>
                  <a:pt x="499" y="5278"/>
                </a:cubicBezTo>
                <a:cubicBezTo>
                  <a:pt x="538" y="5219"/>
                  <a:pt x="586" y="5161"/>
                  <a:pt x="625" y="5102"/>
                </a:cubicBezTo>
                <a:cubicBezTo>
                  <a:pt x="703" y="5005"/>
                  <a:pt x="713" y="4868"/>
                  <a:pt x="645" y="4761"/>
                </a:cubicBezTo>
                <a:cubicBezTo>
                  <a:pt x="596" y="4683"/>
                  <a:pt x="547" y="4605"/>
                  <a:pt x="489" y="4527"/>
                </a:cubicBezTo>
                <a:cubicBezTo>
                  <a:pt x="235" y="4166"/>
                  <a:pt x="79" y="3736"/>
                  <a:pt x="50" y="3297"/>
                </a:cubicBezTo>
                <a:cubicBezTo>
                  <a:pt x="1" y="2644"/>
                  <a:pt x="264" y="2107"/>
                  <a:pt x="742" y="1678"/>
                </a:cubicBezTo>
                <a:cubicBezTo>
                  <a:pt x="1123" y="1337"/>
                  <a:pt x="1611" y="1102"/>
                  <a:pt x="2118" y="1034"/>
                </a:cubicBezTo>
                <a:cubicBezTo>
                  <a:pt x="2450" y="985"/>
                  <a:pt x="2791" y="1034"/>
                  <a:pt x="3093" y="1180"/>
                </a:cubicBezTo>
                <a:cubicBezTo>
                  <a:pt x="3240" y="1259"/>
                  <a:pt x="3376" y="1337"/>
                  <a:pt x="3523" y="1405"/>
                </a:cubicBezTo>
                <a:cubicBezTo>
                  <a:pt x="3786" y="1522"/>
                  <a:pt x="3893" y="1493"/>
                  <a:pt x="4030" y="1239"/>
                </a:cubicBezTo>
                <a:cubicBezTo>
                  <a:pt x="4118" y="1093"/>
                  <a:pt x="4196" y="946"/>
                  <a:pt x="4293" y="810"/>
                </a:cubicBezTo>
                <a:cubicBezTo>
                  <a:pt x="4615" y="293"/>
                  <a:pt x="5201" y="0"/>
                  <a:pt x="5815" y="49"/>
                </a:cubicBezTo>
                <a:cubicBezTo>
                  <a:pt x="6274" y="59"/>
                  <a:pt x="6693" y="312"/>
                  <a:pt x="6908" y="722"/>
                </a:cubicBezTo>
                <a:cubicBezTo>
                  <a:pt x="6986" y="839"/>
                  <a:pt x="7044" y="985"/>
                  <a:pt x="7113" y="1112"/>
                </a:cubicBezTo>
                <a:cubicBezTo>
                  <a:pt x="7240" y="1317"/>
                  <a:pt x="7357" y="1356"/>
                  <a:pt x="7552" y="1210"/>
                </a:cubicBezTo>
                <a:cubicBezTo>
                  <a:pt x="7601" y="1180"/>
                  <a:pt x="7649" y="1141"/>
                  <a:pt x="7698" y="1102"/>
                </a:cubicBezTo>
                <a:cubicBezTo>
                  <a:pt x="8196" y="673"/>
                  <a:pt x="8791" y="527"/>
                  <a:pt x="9425" y="537"/>
                </a:cubicBezTo>
                <a:cubicBezTo>
                  <a:pt x="9620" y="537"/>
                  <a:pt x="9815" y="615"/>
                  <a:pt x="9952" y="761"/>
                </a:cubicBezTo>
                <a:cubicBezTo>
                  <a:pt x="10332" y="1141"/>
                  <a:pt x="10488" y="1629"/>
                  <a:pt x="10566" y="2146"/>
                </a:cubicBezTo>
                <a:cubicBezTo>
                  <a:pt x="10576" y="2234"/>
                  <a:pt x="10576" y="2322"/>
                  <a:pt x="10576" y="241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4"/>
          <p:cNvSpPr txBox="1">
            <a:spLocks noGrp="1"/>
          </p:cNvSpPr>
          <p:nvPr>
            <p:ph type="title"/>
          </p:nvPr>
        </p:nvSpPr>
        <p:spPr>
          <a:xfrm>
            <a:off x="637953" y="1428990"/>
            <a:ext cx="3425781" cy="196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FSM</a:t>
            </a:r>
            <a:endParaRPr dirty="0"/>
          </a:p>
        </p:txBody>
      </p:sp>
      <p:sp>
        <p:nvSpPr>
          <p:cNvPr id="1992" name="Google Shape;1992;p74"/>
          <p:cNvSpPr txBox="1">
            <a:spLocks noGrp="1"/>
          </p:cNvSpPr>
          <p:nvPr>
            <p:ph type="title" idx="2"/>
          </p:nvPr>
        </p:nvSpPr>
        <p:spPr>
          <a:xfrm>
            <a:off x="4405006" y="889417"/>
            <a:ext cx="4622036" cy="71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u="sng" dirty="0"/>
              <a:t>Free School Meals</a:t>
            </a:r>
            <a:endParaRPr sz="4000" b="1" u="sng" dirty="0"/>
          </a:p>
        </p:txBody>
      </p:sp>
      <p:sp>
        <p:nvSpPr>
          <p:cNvPr id="1993" name="Google Shape;1993;p74"/>
          <p:cNvSpPr txBox="1">
            <a:spLocks noGrp="1"/>
          </p:cNvSpPr>
          <p:nvPr>
            <p:ph type="title" idx="3"/>
          </p:nvPr>
        </p:nvSpPr>
        <p:spPr>
          <a:xfrm>
            <a:off x="4640940" y="2535068"/>
            <a:ext cx="4386102" cy="417600"/>
          </a:xfrm>
          <a:prstGeom prst="rect">
            <a:avLst/>
          </a:prstGeom>
        </p:spPr>
        <p:txBody>
          <a:bodyPr spcFirstLastPara="1" wrap="square" lIns="91425" tIns="91425" rIns="91425" bIns="91425" anchor="ctr" anchorCtr="0">
            <a:noAutofit/>
          </a:bodyPr>
          <a:lstStyle/>
          <a:p>
            <a:r>
              <a:rPr lang="en-GB" sz="1600" dirty="0">
                <a:latin typeface="Raleway SemiBold" pitchFamily="2" charset="0"/>
              </a:rPr>
              <a:t>Many children in our school (about 70%) are entitled to Free School Meals and do not claim them.</a:t>
            </a:r>
            <a:br>
              <a:rPr lang="en-GB" sz="1600" dirty="0">
                <a:latin typeface="Raleway SemiBold" pitchFamily="2" charset="0"/>
              </a:rPr>
            </a:br>
            <a:br>
              <a:rPr lang="en-GB" sz="1600" dirty="0">
                <a:latin typeface="Raleway SemiBold" pitchFamily="2" charset="0"/>
              </a:rPr>
            </a:br>
            <a:r>
              <a:rPr lang="en-GB" sz="1600" dirty="0">
                <a:latin typeface="Raleway SemiBold" pitchFamily="2" charset="0"/>
              </a:rPr>
              <a:t>If you think you may be entitled all you need to do is sign the form and fill out a few details.</a:t>
            </a:r>
            <a:br>
              <a:rPr lang="en-GB" sz="1600" dirty="0">
                <a:latin typeface="Raleway SemiBold" pitchFamily="2" charset="0"/>
              </a:rPr>
            </a:br>
            <a:br>
              <a:rPr lang="en-GB" sz="1600" dirty="0">
                <a:latin typeface="Raleway SemiBold" pitchFamily="2" charset="0"/>
              </a:rPr>
            </a:br>
            <a:r>
              <a:rPr lang="en-GB" sz="1600" dirty="0">
                <a:latin typeface="Raleway SemiBold" pitchFamily="2" charset="0"/>
              </a:rPr>
              <a:t>It does not effect any benefits, tax credits etc. you may already receive!</a:t>
            </a:r>
          </a:p>
        </p:txBody>
      </p:sp>
      <p:sp>
        <p:nvSpPr>
          <p:cNvPr id="1994" name="Google Shape;1994;p74"/>
          <p:cNvSpPr/>
          <p:nvPr/>
        </p:nvSpPr>
        <p:spPr>
          <a:xfrm rot="7120763" flipH="1">
            <a:off x="4703396" y="240291"/>
            <a:ext cx="272094" cy="591283"/>
          </a:xfrm>
          <a:custGeom>
            <a:avLst/>
            <a:gdLst/>
            <a:ahLst/>
            <a:cxnLst/>
            <a:rect l="l" t="t" r="r" b="b"/>
            <a:pathLst>
              <a:path w="4674" h="10157" extrusionOk="0">
                <a:moveTo>
                  <a:pt x="3474" y="2937"/>
                </a:moveTo>
                <a:cubicBezTo>
                  <a:pt x="3503" y="3191"/>
                  <a:pt x="3513" y="3425"/>
                  <a:pt x="3542" y="3649"/>
                </a:cubicBezTo>
                <a:cubicBezTo>
                  <a:pt x="3630" y="4537"/>
                  <a:pt x="3630" y="5425"/>
                  <a:pt x="3542" y="6312"/>
                </a:cubicBezTo>
                <a:cubicBezTo>
                  <a:pt x="3474" y="7103"/>
                  <a:pt x="3337" y="7883"/>
                  <a:pt x="3123" y="8644"/>
                </a:cubicBezTo>
                <a:cubicBezTo>
                  <a:pt x="3015" y="9044"/>
                  <a:pt x="2850" y="9434"/>
                  <a:pt x="2703" y="9834"/>
                </a:cubicBezTo>
                <a:cubicBezTo>
                  <a:pt x="2684" y="9873"/>
                  <a:pt x="2664" y="9912"/>
                  <a:pt x="2645" y="9951"/>
                </a:cubicBezTo>
                <a:cubicBezTo>
                  <a:pt x="2576" y="10098"/>
                  <a:pt x="2391" y="10156"/>
                  <a:pt x="2245" y="10078"/>
                </a:cubicBezTo>
                <a:cubicBezTo>
                  <a:pt x="2089" y="9990"/>
                  <a:pt x="1942" y="9873"/>
                  <a:pt x="1835" y="9737"/>
                </a:cubicBezTo>
                <a:cubicBezTo>
                  <a:pt x="1728" y="9600"/>
                  <a:pt x="1630" y="9463"/>
                  <a:pt x="1513" y="9346"/>
                </a:cubicBezTo>
                <a:cubicBezTo>
                  <a:pt x="1406" y="9220"/>
                  <a:pt x="1406" y="9210"/>
                  <a:pt x="1250" y="9298"/>
                </a:cubicBezTo>
                <a:cubicBezTo>
                  <a:pt x="957" y="9483"/>
                  <a:pt x="645" y="9629"/>
                  <a:pt x="303" y="9727"/>
                </a:cubicBezTo>
                <a:cubicBezTo>
                  <a:pt x="216" y="9746"/>
                  <a:pt x="138" y="9776"/>
                  <a:pt x="59" y="9688"/>
                </a:cubicBezTo>
                <a:cubicBezTo>
                  <a:pt x="11" y="9620"/>
                  <a:pt x="1" y="9522"/>
                  <a:pt x="40" y="9444"/>
                </a:cubicBezTo>
                <a:cubicBezTo>
                  <a:pt x="138" y="9229"/>
                  <a:pt x="206" y="9005"/>
                  <a:pt x="372" y="8829"/>
                </a:cubicBezTo>
                <a:cubicBezTo>
                  <a:pt x="401" y="8790"/>
                  <a:pt x="420" y="8751"/>
                  <a:pt x="440" y="8712"/>
                </a:cubicBezTo>
                <a:cubicBezTo>
                  <a:pt x="957" y="7649"/>
                  <a:pt x="1406" y="6556"/>
                  <a:pt x="1650" y="5405"/>
                </a:cubicBezTo>
                <a:cubicBezTo>
                  <a:pt x="1806" y="4625"/>
                  <a:pt x="1913" y="3844"/>
                  <a:pt x="1981" y="3054"/>
                </a:cubicBezTo>
                <a:lnTo>
                  <a:pt x="1981" y="2898"/>
                </a:lnTo>
                <a:cubicBezTo>
                  <a:pt x="1903" y="2888"/>
                  <a:pt x="1855" y="2937"/>
                  <a:pt x="1806" y="2956"/>
                </a:cubicBezTo>
                <a:cubicBezTo>
                  <a:pt x="1552" y="3083"/>
                  <a:pt x="1289" y="3181"/>
                  <a:pt x="1025" y="3269"/>
                </a:cubicBezTo>
                <a:cubicBezTo>
                  <a:pt x="928" y="3298"/>
                  <a:pt x="840" y="3317"/>
                  <a:pt x="762" y="3230"/>
                </a:cubicBezTo>
                <a:cubicBezTo>
                  <a:pt x="703" y="3152"/>
                  <a:pt x="703" y="3035"/>
                  <a:pt x="762" y="2956"/>
                </a:cubicBezTo>
                <a:cubicBezTo>
                  <a:pt x="801" y="2878"/>
                  <a:pt x="850" y="2800"/>
                  <a:pt x="908" y="2732"/>
                </a:cubicBezTo>
                <a:cubicBezTo>
                  <a:pt x="1464" y="2020"/>
                  <a:pt x="2020" y="1298"/>
                  <a:pt x="2557" y="557"/>
                </a:cubicBezTo>
                <a:cubicBezTo>
                  <a:pt x="2645" y="440"/>
                  <a:pt x="2742" y="313"/>
                  <a:pt x="2850" y="205"/>
                </a:cubicBezTo>
                <a:cubicBezTo>
                  <a:pt x="3035" y="1"/>
                  <a:pt x="3172" y="1"/>
                  <a:pt x="3347" y="215"/>
                </a:cubicBezTo>
                <a:cubicBezTo>
                  <a:pt x="3650" y="586"/>
                  <a:pt x="3903" y="996"/>
                  <a:pt x="4079" y="1444"/>
                </a:cubicBezTo>
                <a:cubicBezTo>
                  <a:pt x="4264" y="1952"/>
                  <a:pt x="4440" y="2459"/>
                  <a:pt x="4615" y="2966"/>
                </a:cubicBezTo>
                <a:cubicBezTo>
                  <a:pt x="4674" y="3142"/>
                  <a:pt x="4586" y="3249"/>
                  <a:pt x="4391" y="3220"/>
                </a:cubicBezTo>
                <a:cubicBezTo>
                  <a:pt x="4225" y="3191"/>
                  <a:pt x="4069" y="3142"/>
                  <a:pt x="3913" y="3083"/>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5" name="Google Shape;1995;p74"/>
          <p:cNvGrpSpPr/>
          <p:nvPr/>
        </p:nvGrpSpPr>
        <p:grpSpPr>
          <a:xfrm>
            <a:off x="6229808" y="3951577"/>
            <a:ext cx="700902" cy="683649"/>
            <a:chOff x="703200" y="3675650"/>
            <a:chExt cx="482018" cy="470153"/>
          </a:xfrm>
        </p:grpSpPr>
        <p:sp>
          <p:nvSpPr>
            <p:cNvPr id="1996" name="Google Shape;1996;p74"/>
            <p:cNvSpPr/>
            <p:nvPr/>
          </p:nvSpPr>
          <p:spPr>
            <a:xfrm>
              <a:off x="766105" y="3732418"/>
              <a:ext cx="358765" cy="357026"/>
            </a:xfrm>
            <a:custGeom>
              <a:avLst/>
              <a:gdLst/>
              <a:ahLst/>
              <a:cxnLst/>
              <a:rect l="l" t="t" r="r" b="b"/>
              <a:pathLst>
                <a:path w="7015" h="6981" extrusionOk="0">
                  <a:moveTo>
                    <a:pt x="3851" y="457"/>
                  </a:moveTo>
                  <a:cubicBezTo>
                    <a:pt x="4037" y="457"/>
                    <a:pt x="4226" y="473"/>
                    <a:pt x="4419" y="519"/>
                  </a:cubicBezTo>
                  <a:cubicBezTo>
                    <a:pt x="5053" y="665"/>
                    <a:pt x="5600" y="1036"/>
                    <a:pt x="5980" y="1563"/>
                  </a:cubicBezTo>
                  <a:cubicBezTo>
                    <a:pt x="6361" y="2070"/>
                    <a:pt x="6566" y="2704"/>
                    <a:pt x="6536" y="3338"/>
                  </a:cubicBezTo>
                  <a:cubicBezTo>
                    <a:pt x="6507" y="4050"/>
                    <a:pt x="6322" y="4899"/>
                    <a:pt x="5853" y="5445"/>
                  </a:cubicBezTo>
                  <a:cubicBezTo>
                    <a:pt x="5414" y="5972"/>
                    <a:pt x="4741" y="6304"/>
                    <a:pt x="4088" y="6489"/>
                  </a:cubicBezTo>
                  <a:cubicBezTo>
                    <a:pt x="3768" y="6584"/>
                    <a:pt x="3434" y="6637"/>
                    <a:pt x="3101" y="6637"/>
                  </a:cubicBezTo>
                  <a:cubicBezTo>
                    <a:pt x="2712" y="6637"/>
                    <a:pt x="2324" y="6564"/>
                    <a:pt x="1961" y="6401"/>
                  </a:cubicBezTo>
                  <a:cubicBezTo>
                    <a:pt x="1317" y="6109"/>
                    <a:pt x="839" y="5553"/>
                    <a:pt x="634" y="4870"/>
                  </a:cubicBezTo>
                  <a:cubicBezTo>
                    <a:pt x="400" y="4187"/>
                    <a:pt x="322" y="3397"/>
                    <a:pt x="498" y="2694"/>
                  </a:cubicBezTo>
                  <a:cubicBezTo>
                    <a:pt x="663" y="2031"/>
                    <a:pt x="1063" y="1446"/>
                    <a:pt x="1610" y="1036"/>
                  </a:cubicBezTo>
                  <a:cubicBezTo>
                    <a:pt x="1873" y="831"/>
                    <a:pt x="2166" y="675"/>
                    <a:pt x="2468" y="568"/>
                  </a:cubicBezTo>
                  <a:lnTo>
                    <a:pt x="2488" y="568"/>
                  </a:lnTo>
                  <a:cubicBezTo>
                    <a:pt x="2957" y="554"/>
                    <a:pt x="3398" y="457"/>
                    <a:pt x="3851" y="457"/>
                  </a:cubicBezTo>
                  <a:close/>
                  <a:moveTo>
                    <a:pt x="3749" y="1"/>
                  </a:moveTo>
                  <a:cubicBezTo>
                    <a:pt x="3522" y="1"/>
                    <a:pt x="3298" y="27"/>
                    <a:pt x="3093" y="90"/>
                  </a:cubicBezTo>
                  <a:cubicBezTo>
                    <a:pt x="2556" y="109"/>
                    <a:pt x="1990" y="363"/>
                    <a:pt x="1571" y="655"/>
                  </a:cubicBezTo>
                  <a:cubicBezTo>
                    <a:pt x="1005" y="1036"/>
                    <a:pt x="556" y="1582"/>
                    <a:pt x="302" y="2226"/>
                  </a:cubicBezTo>
                  <a:cubicBezTo>
                    <a:pt x="0" y="2967"/>
                    <a:pt x="29" y="3787"/>
                    <a:pt x="205" y="4567"/>
                  </a:cubicBezTo>
                  <a:cubicBezTo>
                    <a:pt x="371" y="5309"/>
                    <a:pt x="732" y="6001"/>
                    <a:pt x="1366" y="6440"/>
                  </a:cubicBezTo>
                  <a:cubicBezTo>
                    <a:pt x="1903" y="6813"/>
                    <a:pt x="2543" y="6980"/>
                    <a:pt x="3192" y="6980"/>
                  </a:cubicBezTo>
                  <a:cubicBezTo>
                    <a:pt x="4122" y="6980"/>
                    <a:pt x="5071" y="6638"/>
                    <a:pt x="5766" y="6070"/>
                  </a:cubicBezTo>
                  <a:cubicBezTo>
                    <a:pt x="6429" y="5543"/>
                    <a:pt x="6712" y="4753"/>
                    <a:pt x="6858" y="3933"/>
                  </a:cubicBezTo>
                  <a:cubicBezTo>
                    <a:pt x="7014" y="3202"/>
                    <a:pt x="6926" y="2431"/>
                    <a:pt x="6605" y="1758"/>
                  </a:cubicBezTo>
                  <a:cubicBezTo>
                    <a:pt x="6244" y="1016"/>
                    <a:pt x="5590" y="441"/>
                    <a:pt x="4810" y="177"/>
                  </a:cubicBezTo>
                  <a:cubicBezTo>
                    <a:pt x="4505" y="74"/>
                    <a:pt x="4125" y="1"/>
                    <a:pt x="3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4"/>
            <p:cNvSpPr/>
            <p:nvPr/>
          </p:nvSpPr>
          <p:spPr>
            <a:xfrm>
              <a:off x="703200" y="3675650"/>
              <a:ext cx="482018" cy="470153"/>
            </a:xfrm>
            <a:custGeom>
              <a:avLst/>
              <a:gdLst/>
              <a:ahLst/>
              <a:cxnLst/>
              <a:rect l="l" t="t" r="r" b="b"/>
              <a:pathLst>
                <a:path w="9425" h="9193" extrusionOk="0">
                  <a:moveTo>
                    <a:pt x="4883" y="422"/>
                  </a:moveTo>
                  <a:cubicBezTo>
                    <a:pt x="5660" y="422"/>
                    <a:pt x="6420" y="637"/>
                    <a:pt x="7083" y="1053"/>
                  </a:cubicBezTo>
                  <a:cubicBezTo>
                    <a:pt x="8654" y="2019"/>
                    <a:pt x="9230" y="4068"/>
                    <a:pt x="8674" y="5765"/>
                  </a:cubicBezTo>
                  <a:cubicBezTo>
                    <a:pt x="8361" y="6702"/>
                    <a:pt x="7747" y="7658"/>
                    <a:pt x="6908" y="8214"/>
                  </a:cubicBezTo>
                  <a:cubicBezTo>
                    <a:pt x="6173" y="8707"/>
                    <a:pt x="5253" y="8855"/>
                    <a:pt x="4381" y="8855"/>
                  </a:cubicBezTo>
                  <a:cubicBezTo>
                    <a:pt x="4270" y="8855"/>
                    <a:pt x="4159" y="8852"/>
                    <a:pt x="4049" y="8848"/>
                  </a:cubicBezTo>
                  <a:cubicBezTo>
                    <a:pt x="3484" y="8838"/>
                    <a:pt x="2928" y="8692"/>
                    <a:pt x="2430" y="8428"/>
                  </a:cubicBezTo>
                  <a:cubicBezTo>
                    <a:pt x="1981" y="8155"/>
                    <a:pt x="1601" y="7785"/>
                    <a:pt x="1308" y="7346"/>
                  </a:cubicBezTo>
                  <a:cubicBezTo>
                    <a:pt x="791" y="6594"/>
                    <a:pt x="518" y="5707"/>
                    <a:pt x="518" y="4799"/>
                  </a:cubicBezTo>
                  <a:cubicBezTo>
                    <a:pt x="498" y="3775"/>
                    <a:pt x="850" y="2780"/>
                    <a:pt x="1503" y="1980"/>
                  </a:cubicBezTo>
                  <a:cubicBezTo>
                    <a:pt x="1786" y="1629"/>
                    <a:pt x="2128" y="1326"/>
                    <a:pt x="2508" y="1073"/>
                  </a:cubicBezTo>
                  <a:cubicBezTo>
                    <a:pt x="3191" y="751"/>
                    <a:pt x="3874" y="478"/>
                    <a:pt x="4644" y="429"/>
                  </a:cubicBezTo>
                  <a:cubicBezTo>
                    <a:pt x="4724" y="424"/>
                    <a:pt x="4804" y="422"/>
                    <a:pt x="4883" y="422"/>
                  </a:cubicBezTo>
                  <a:close/>
                  <a:moveTo>
                    <a:pt x="4902" y="0"/>
                  </a:moveTo>
                  <a:cubicBezTo>
                    <a:pt x="4271" y="0"/>
                    <a:pt x="3637" y="138"/>
                    <a:pt x="3045" y="419"/>
                  </a:cubicBezTo>
                  <a:cubicBezTo>
                    <a:pt x="1571" y="1043"/>
                    <a:pt x="469" y="2565"/>
                    <a:pt x="254" y="4126"/>
                  </a:cubicBezTo>
                  <a:cubicBezTo>
                    <a:pt x="1" y="6097"/>
                    <a:pt x="1025" y="8467"/>
                    <a:pt x="3074" y="9023"/>
                  </a:cubicBezTo>
                  <a:cubicBezTo>
                    <a:pt x="3531" y="9138"/>
                    <a:pt x="3993" y="9192"/>
                    <a:pt x="4458" y="9192"/>
                  </a:cubicBezTo>
                  <a:cubicBezTo>
                    <a:pt x="4588" y="9192"/>
                    <a:pt x="4719" y="9188"/>
                    <a:pt x="4849" y="9180"/>
                  </a:cubicBezTo>
                  <a:cubicBezTo>
                    <a:pt x="5376" y="9160"/>
                    <a:pt x="5903" y="9072"/>
                    <a:pt x="6410" y="8906"/>
                  </a:cubicBezTo>
                  <a:cubicBezTo>
                    <a:pt x="7454" y="8545"/>
                    <a:pt x="8215" y="7667"/>
                    <a:pt x="8713" y="6711"/>
                  </a:cubicBezTo>
                  <a:cubicBezTo>
                    <a:pt x="9210" y="5765"/>
                    <a:pt x="9425" y="4673"/>
                    <a:pt x="9220" y="3609"/>
                  </a:cubicBezTo>
                  <a:cubicBezTo>
                    <a:pt x="9034" y="2673"/>
                    <a:pt x="8556" y="1814"/>
                    <a:pt x="7864" y="1161"/>
                  </a:cubicBezTo>
                  <a:cubicBezTo>
                    <a:pt x="7040" y="398"/>
                    <a:pt x="5977" y="0"/>
                    <a:pt x="4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4"/>
            <p:cNvSpPr/>
            <p:nvPr/>
          </p:nvSpPr>
          <p:spPr>
            <a:xfrm>
              <a:off x="966633" y="3771388"/>
              <a:ext cx="25009" cy="33498"/>
            </a:xfrm>
            <a:custGeom>
              <a:avLst/>
              <a:gdLst/>
              <a:ahLst/>
              <a:cxnLst/>
              <a:rect l="l" t="t" r="r" b="b"/>
              <a:pathLst>
                <a:path w="489" h="655" extrusionOk="0">
                  <a:moveTo>
                    <a:pt x="245" y="1"/>
                  </a:moveTo>
                  <a:cubicBezTo>
                    <a:pt x="176" y="1"/>
                    <a:pt x="118" y="30"/>
                    <a:pt x="79" y="69"/>
                  </a:cubicBezTo>
                  <a:cubicBezTo>
                    <a:pt x="30" y="118"/>
                    <a:pt x="11" y="186"/>
                    <a:pt x="11" y="245"/>
                  </a:cubicBezTo>
                  <a:cubicBezTo>
                    <a:pt x="11" y="274"/>
                    <a:pt x="11" y="293"/>
                    <a:pt x="11" y="313"/>
                  </a:cubicBezTo>
                  <a:cubicBezTo>
                    <a:pt x="11" y="332"/>
                    <a:pt x="1" y="352"/>
                    <a:pt x="1" y="371"/>
                  </a:cubicBezTo>
                  <a:cubicBezTo>
                    <a:pt x="1" y="401"/>
                    <a:pt x="1" y="420"/>
                    <a:pt x="1" y="440"/>
                  </a:cubicBezTo>
                  <a:cubicBezTo>
                    <a:pt x="1" y="479"/>
                    <a:pt x="20" y="518"/>
                    <a:pt x="40" y="557"/>
                  </a:cubicBezTo>
                  <a:cubicBezTo>
                    <a:pt x="50" y="576"/>
                    <a:pt x="59" y="586"/>
                    <a:pt x="79" y="606"/>
                  </a:cubicBezTo>
                  <a:cubicBezTo>
                    <a:pt x="108" y="625"/>
                    <a:pt x="137" y="645"/>
                    <a:pt x="176" y="654"/>
                  </a:cubicBezTo>
                  <a:lnTo>
                    <a:pt x="235" y="654"/>
                  </a:lnTo>
                  <a:cubicBezTo>
                    <a:pt x="264" y="654"/>
                    <a:pt x="293" y="645"/>
                    <a:pt x="323" y="635"/>
                  </a:cubicBezTo>
                  <a:cubicBezTo>
                    <a:pt x="332" y="625"/>
                    <a:pt x="352" y="615"/>
                    <a:pt x="362" y="606"/>
                  </a:cubicBezTo>
                  <a:cubicBezTo>
                    <a:pt x="391" y="586"/>
                    <a:pt x="411" y="557"/>
                    <a:pt x="420" y="537"/>
                  </a:cubicBezTo>
                  <a:cubicBezTo>
                    <a:pt x="450" y="488"/>
                    <a:pt x="469" y="440"/>
                    <a:pt x="479" y="381"/>
                  </a:cubicBezTo>
                  <a:cubicBezTo>
                    <a:pt x="489" y="332"/>
                    <a:pt x="489" y="284"/>
                    <a:pt x="489" y="225"/>
                  </a:cubicBezTo>
                  <a:cubicBezTo>
                    <a:pt x="489" y="167"/>
                    <a:pt x="459" y="108"/>
                    <a:pt x="411" y="69"/>
                  </a:cubicBezTo>
                  <a:cubicBezTo>
                    <a:pt x="391" y="40"/>
                    <a:pt x="362" y="20"/>
                    <a:pt x="332" y="20"/>
                  </a:cubicBezTo>
                  <a:cubicBezTo>
                    <a:pt x="303" y="1"/>
                    <a:pt x="274"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4"/>
            <p:cNvSpPr/>
            <p:nvPr/>
          </p:nvSpPr>
          <p:spPr>
            <a:xfrm>
              <a:off x="804513" y="3872803"/>
              <a:ext cx="35442" cy="20406"/>
            </a:xfrm>
            <a:custGeom>
              <a:avLst/>
              <a:gdLst/>
              <a:ahLst/>
              <a:cxnLst/>
              <a:rect l="l" t="t" r="r" b="b"/>
              <a:pathLst>
                <a:path w="693" h="399" extrusionOk="0">
                  <a:moveTo>
                    <a:pt x="182" y="1"/>
                  </a:moveTo>
                  <a:cubicBezTo>
                    <a:pt x="108" y="1"/>
                    <a:pt x="36" y="61"/>
                    <a:pt x="20" y="135"/>
                  </a:cubicBezTo>
                  <a:cubicBezTo>
                    <a:pt x="0" y="183"/>
                    <a:pt x="10" y="232"/>
                    <a:pt x="39" y="271"/>
                  </a:cubicBezTo>
                  <a:lnTo>
                    <a:pt x="69" y="310"/>
                  </a:lnTo>
                  <a:cubicBezTo>
                    <a:pt x="88" y="330"/>
                    <a:pt x="117" y="349"/>
                    <a:pt x="147" y="349"/>
                  </a:cubicBezTo>
                  <a:cubicBezTo>
                    <a:pt x="225" y="379"/>
                    <a:pt x="312" y="398"/>
                    <a:pt x="390" y="398"/>
                  </a:cubicBezTo>
                  <a:cubicBezTo>
                    <a:pt x="439" y="398"/>
                    <a:pt x="488" y="398"/>
                    <a:pt x="527" y="379"/>
                  </a:cubicBezTo>
                  <a:cubicBezTo>
                    <a:pt x="566" y="369"/>
                    <a:pt x="605" y="349"/>
                    <a:pt x="634" y="320"/>
                  </a:cubicBezTo>
                  <a:cubicBezTo>
                    <a:pt x="654" y="291"/>
                    <a:pt x="673" y="261"/>
                    <a:pt x="673" y="232"/>
                  </a:cubicBezTo>
                  <a:cubicBezTo>
                    <a:pt x="683" y="213"/>
                    <a:pt x="683" y="193"/>
                    <a:pt x="673" y="174"/>
                  </a:cubicBezTo>
                  <a:cubicBezTo>
                    <a:pt x="683" y="164"/>
                    <a:pt x="683" y="154"/>
                    <a:pt x="683" y="144"/>
                  </a:cubicBezTo>
                  <a:lnTo>
                    <a:pt x="683" y="154"/>
                  </a:lnTo>
                  <a:cubicBezTo>
                    <a:pt x="693" y="135"/>
                    <a:pt x="683" y="105"/>
                    <a:pt x="664" y="105"/>
                  </a:cubicBezTo>
                  <a:lnTo>
                    <a:pt x="654" y="105"/>
                  </a:lnTo>
                  <a:lnTo>
                    <a:pt x="634" y="96"/>
                  </a:lnTo>
                  <a:cubicBezTo>
                    <a:pt x="593" y="47"/>
                    <a:pt x="532" y="25"/>
                    <a:pt x="467" y="25"/>
                  </a:cubicBezTo>
                  <a:cubicBezTo>
                    <a:pt x="455" y="25"/>
                    <a:pt x="442" y="26"/>
                    <a:pt x="429" y="27"/>
                  </a:cubicBezTo>
                  <a:lnTo>
                    <a:pt x="322" y="27"/>
                  </a:lnTo>
                  <a:cubicBezTo>
                    <a:pt x="293" y="18"/>
                    <a:pt x="264" y="18"/>
                    <a:pt x="225" y="8"/>
                  </a:cubicBezTo>
                  <a:cubicBezTo>
                    <a:pt x="211" y="3"/>
                    <a:pt x="196"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4"/>
            <p:cNvSpPr/>
            <p:nvPr/>
          </p:nvSpPr>
          <p:spPr>
            <a:xfrm>
              <a:off x="1049944" y="3933918"/>
              <a:ext cx="37487" cy="25009"/>
            </a:xfrm>
            <a:custGeom>
              <a:avLst/>
              <a:gdLst/>
              <a:ahLst/>
              <a:cxnLst/>
              <a:rect l="l" t="t" r="r" b="b"/>
              <a:pathLst>
                <a:path w="733" h="489" extrusionOk="0">
                  <a:moveTo>
                    <a:pt x="201" y="1"/>
                  </a:moveTo>
                  <a:cubicBezTo>
                    <a:pt x="169" y="1"/>
                    <a:pt x="138" y="8"/>
                    <a:pt x="108" y="22"/>
                  </a:cubicBezTo>
                  <a:cubicBezTo>
                    <a:pt x="79" y="32"/>
                    <a:pt x="59" y="52"/>
                    <a:pt x="40" y="71"/>
                  </a:cubicBezTo>
                  <a:cubicBezTo>
                    <a:pt x="11" y="110"/>
                    <a:pt x="1" y="159"/>
                    <a:pt x="20" y="208"/>
                  </a:cubicBezTo>
                  <a:cubicBezTo>
                    <a:pt x="40" y="276"/>
                    <a:pt x="89" y="335"/>
                    <a:pt x="157" y="374"/>
                  </a:cubicBezTo>
                  <a:cubicBezTo>
                    <a:pt x="196" y="403"/>
                    <a:pt x="245" y="422"/>
                    <a:pt x="294" y="442"/>
                  </a:cubicBezTo>
                  <a:cubicBezTo>
                    <a:pt x="333" y="452"/>
                    <a:pt x="372" y="461"/>
                    <a:pt x="411" y="471"/>
                  </a:cubicBezTo>
                  <a:cubicBezTo>
                    <a:pt x="438" y="483"/>
                    <a:pt x="468" y="488"/>
                    <a:pt x="498" y="488"/>
                  </a:cubicBezTo>
                  <a:cubicBezTo>
                    <a:pt x="545" y="488"/>
                    <a:pt x="594" y="475"/>
                    <a:pt x="635" y="452"/>
                  </a:cubicBezTo>
                  <a:cubicBezTo>
                    <a:pt x="664" y="432"/>
                    <a:pt x="684" y="413"/>
                    <a:pt x="703" y="374"/>
                  </a:cubicBezTo>
                  <a:cubicBezTo>
                    <a:pt x="713" y="354"/>
                    <a:pt x="723" y="325"/>
                    <a:pt x="723" y="305"/>
                  </a:cubicBezTo>
                  <a:cubicBezTo>
                    <a:pt x="733" y="247"/>
                    <a:pt x="713" y="188"/>
                    <a:pt x="664" y="149"/>
                  </a:cubicBezTo>
                  <a:cubicBezTo>
                    <a:pt x="586" y="91"/>
                    <a:pt x="489" y="62"/>
                    <a:pt x="391" y="52"/>
                  </a:cubicBezTo>
                  <a:lnTo>
                    <a:pt x="294" y="22"/>
                  </a:lnTo>
                  <a:cubicBezTo>
                    <a:pt x="264" y="8"/>
                    <a:pt x="233"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4"/>
            <p:cNvSpPr/>
            <p:nvPr/>
          </p:nvSpPr>
          <p:spPr>
            <a:xfrm>
              <a:off x="909252" y="4015643"/>
              <a:ext cx="22042" cy="32987"/>
            </a:xfrm>
            <a:custGeom>
              <a:avLst/>
              <a:gdLst/>
              <a:ahLst/>
              <a:cxnLst/>
              <a:rect l="l" t="t" r="r" b="b"/>
              <a:pathLst>
                <a:path w="431" h="645" extrusionOk="0">
                  <a:moveTo>
                    <a:pt x="264" y="1"/>
                  </a:moveTo>
                  <a:cubicBezTo>
                    <a:pt x="222" y="1"/>
                    <a:pt x="178" y="18"/>
                    <a:pt x="147" y="54"/>
                  </a:cubicBezTo>
                  <a:cubicBezTo>
                    <a:pt x="128" y="63"/>
                    <a:pt x="108" y="83"/>
                    <a:pt x="98" y="102"/>
                  </a:cubicBezTo>
                  <a:cubicBezTo>
                    <a:pt x="89" y="132"/>
                    <a:pt x="79" y="151"/>
                    <a:pt x="79" y="180"/>
                  </a:cubicBezTo>
                  <a:cubicBezTo>
                    <a:pt x="79" y="200"/>
                    <a:pt x="69" y="229"/>
                    <a:pt x="59" y="249"/>
                  </a:cubicBezTo>
                  <a:cubicBezTo>
                    <a:pt x="50" y="298"/>
                    <a:pt x="40" y="346"/>
                    <a:pt x="20" y="395"/>
                  </a:cubicBezTo>
                  <a:cubicBezTo>
                    <a:pt x="11" y="415"/>
                    <a:pt x="1" y="444"/>
                    <a:pt x="11" y="463"/>
                  </a:cubicBezTo>
                  <a:cubicBezTo>
                    <a:pt x="11" y="483"/>
                    <a:pt x="11" y="502"/>
                    <a:pt x="20" y="522"/>
                  </a:cubicBezTo>
                  <a:cubicBezTo>
                    <a:pt x="41" y="598"/>
                    <a:pt x="116" y="645"/>
                    <a:pt x="192" y="645"/>
                  </a:cubicBezTo>
                  <a:cubicBezTo>
                    <a:pt x="223" y="645"/>
                    <a:pt x="255" y="637"/>
                    <a:pt x="284" y="619"/>
                  </a:cubicBezTo>
                  <a:cubicBezTo>
                    <a:pt x="313" y="600"/>
                    <a:pt x="333" y="571"/>
                    <a:pt x="352" y="541"/>
                  </a:cubicBezTo>
                  <a:cubicBezTo>
                    <a:pt x="362" y="522"/>
                    <a:pt x="372" y="502"/>
                    <a:pt x="372" y="483"/>
                  </a:cubicBezTo>
                  <a:cubicBezTo>
                    <a:pt x="372" y="473"/>
                    <a:pt x="381" y="454"/>
                    <a:pt x="391" y="434"/>
                  </a:cubicBezTo>
                  <a:cubicBezTo>
                    <a:pt x="391" y="424"/>
                    <a:pt x="401" y="385"/>
                    <a:pt x="411" y="356"/>
                  </a:cubicBezTo>
                  <a:cubicBezTo>
                    <a:pt x="420" y="327"/>
                    <a:pt x="420" y="298"/>
                    <a:pt x="430" y="268"/>
                  </a:cubicBezTo>
                  <a:cubicBezTo>
                    <a:pt x="430" y="239"/>
                    <a:pt x="430" y="210"/>
                    <a:pt x="430" y="180"/>
                  </a:cubicBezTo>
                  <a:cubicBezTo>
                    <a:pt x="430" y="141"/>
                    <a:pt x="411" y="102"/>
                    <a:pt x="391" y="73"/>
                  </a:cubicBezTo>
                  <a:cubicBezTo>
                    <a:pt x="365" y="25"/>
                    <a:pt x="315" y="1"/>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4"/>
            <p:cNvSpPr/>
            <p:nvPr/>
          </p:nvSpPr>
          <p:spPr>
            <a:xfrm>
              <a:off x="886340" y="3819155"/>
              <a:ext cx="94818" cy="148825"/>
            </a:xfrm>
            <a:custGeom>
              <a:avLst/>
              <a:gdLst/>
              <a:ahLst/>
              <a:cxnLst/>
              <a:rect l="l" t="t" r="r" b="b"/>
              <a:pathLst>
                <a:path w="1854" h="2910" extrusionOk="0">
                  <a:moveTo>
                    <a:pt x="1663" y="1"/>
                  </a:moveTo>
                  <a:cubicBezTo>
                    <a:pt x="1620" y="1"/>
                    <a:pt x="1576" y="17"/>
                    <a:pt x="1542" y="52"/>
                  </a:cubicBezTo>
                  <a:cubicBezTo>
                    <a:pt x="1483" y="120"/>
                    <a:pt x="1444" y="208"/>
                    <a:pt x="1424" y="296"/>
                  </a:cubicBezTo>
                  <a:cubicBezTo>
                    <a:pt x="1405" y="384"/>
                    <a:pt x="1376" y="471"/>
                    <a:pt x="1356" y="559"/>
                  </a:cubicBezTo>
                  <a:cubicBezTo>
                    <a:pt x="1307" y="725"/>
                    <a:pt x="1259" y="901"/>
                    <a:pt x="1210" y="1067"/>
                  </a:cubicBezTo>
                  <a:cubicBezTo>
                    <a:pt x="1161" y="1242"/>
                    <a:pt x="1122" y="1408"/>
                    <a:pt x="1073" y="1584"/>
                  </a:cubicBezTo>
                  <a:cubicBezTo>
                    <a:pt x="1063" y="1613"/>
                    <a:pt x="1054" y="1652"/>
                    <a:pt x="1054" y="1681"/>
                  </a:cubicBezTo>
                  <a:lnTo>
                    <a:pt x="1015" y="1681"/>
                  </a:lnTo>
                  <a:cubicBezTo>
                    <a:pt x="966" y="1701"/>
                    <a:pt x="917" y="1730"/>
                    <a:pt x="878" y="1769"/>
                  </a:cubicBezTo>
                  <a:cubicBezTo>
                    <a:pt x="849" y="1808"/>
                    <a:pt x="820" y="1857"/>
                    <a:pt x="810" y="1906"/>
                  </a:cubicBezTo>
                  <a:lnTo>
                    <a:pt x="800" y="1925"/>
                  </a:lnTo>
                  <a:cubicBezTo>
                    <a:pt x="781" y="1954"/>
                    <a:pt x="771" y="1984"/>
                    <a:pt x="761" y="2013"/>
                  </a:cubicBezTo>
                  <a:lnTo>
                    <a:pt x="751" y="2032"/>
                  </a:lnTo>
                  <a:lnTo>
                    <a:pt x="517" y="2218"/>
                  </a:lnTo>
                  <a:lnTo>
                    <a:pt x="283" y="2413"/>
                  </a:lnTo>
                  <a:cubicBezTo>
                    <a:pt x="205" y="2471"/>
                    <a:pt x="127" y="2540"/>
                    <a:pt x="49" y="2608"/>
                  </a:cubicBezTo>
                  <a:cubicBezTo>
                    <a:pt x="10" y="2647"/>
                    <a:pt x="0" y="2705"/>
                    <a:pt x="0" y="2764"/>
                  </a:cubicBezTo>
                  <a:cubicBezTo>
                    <a:pt x="21" y="2854"/>
                    <a:pt x="96" y="2910"/>
                    <a:pt x="176" y="2910"/>
                  </a:cubicBezTo>
                  <a:cubicBezTo>
                    <a:pt x="209" y="2910"/>
                    <a:pt x="242" y="2901"/>
                    <a:pt x="273" y="2881"/>
                  </a:cubicBezTo>
                  <a:cubicBezTo>
                    <a:pt x="361" y="2813"/>
                    <a:pt x="449" y="2745"/>
                    <a:pt x="527" y="2666"/>
                  </a:cubicBezTo>
                  <a:lnTo>
                    <a:pt x="751" y="2471"/>
                  </a:lnTo>
                  <a:lnTo>
                    <a:pt x="898" y="2354"/>
                  </a:lnTo>
                  <a:cubicBezTo>
                    <a:pt x="917" y="2364"/>
                    <a:pt x="937" y="2364"/>
                    <a:pt x="966" y="2364"/>
                  </a:cubicBezTo>
                  <a:cubicBezTo>
                    <a:pt x="1005" y="2364"/>
                    <a:pt x="1054" y="2354"/>
                    <a:pt x="1103" y="2345"/>
                  </a:cubicBezTo>
                  <a:cubicBezTo>
                    <a:pt x="1142" y="2325"/>
                    <a:pt x="1181" y="2306"/>
                    <a:pt x="1220" y="2286"/>
                  </a:cubicBezTo>
                  <a:cubicBezTo>
                    <a:pt x="1259" y="2266"/>
                    <a:pt x="1298" y="2237"/>
                    <a:pt x="1327" y="2198"/>
                  </a:cubicBezTo>
                  <a:cubicBezTo>
                    <a:pt x="1346" y="2179"/>
                    <a:pt x="1366" y="2149"/>
                    <a:pt x="1376" y="2130"/>
                  </a:cubicBezTo>
                  <a:cubicBezTo>
                    <a:pt x="1405" y="2091"/>
                    <a:pt x="1415" y="2042"/>
                    <a:pt x="1415" y="1993"/>
                  </a:cubicBezTo>
                  <a:cubicBezTo>
                    <a:pt x="1405" y="1935"/>
                    <a:pt x="1385" y="1876"/>
                    <a:pt x="1356" y="1827"/>
                  </a:cubicBezTo>
                  <a:lnTo>
                    <a:pt x="1346" y="1818"/>
                  </a:lnTo>
                  <a:cubicBezTo>
                    <a:pt x="1366" y="1759"/>
                    <a:pt x="1385" y="1701"/>
                    <a:pt x="1395" y="1662"/>
                  </a:cubicBezTo>
                  <a:cubicBezTo>
                    <a:pt x="1454" y="1486"/>
                    <a:pt x="1512" y="1320"/>
                    <a:pt x="1561" y="1145"/>
                  </a:cubicBezTo>
                  <a:lnTo>
                    <a:pt x="1707" y="637"/>
                  </a:lnTo>
                  <a:cubicBezTo>
                    <a:pt x="1756" y="471"/>
                    <a:pt x="1854" y="276"/>
                    <a:pt x="1815" y="111"/>
                  </a:cubicBezTo>
                  <a:cubicBezTo>
                    <a:pt x="1791" y="40"/>
                    <a:pt x="1728"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4"/>
            <p:cNvSpPr/>
            <p:nvPr/>
          </p:nvSpPr>
          <p:spPr>
            <a:xfrm>
              <a:off x="750097" y="3982554"/>
              <a:ext cx="18053" cy="26236"/>
            </a:xfrm>
            <a:custGeom>
              <a:avLst/>
              <a:gdLst/>
              <a:ahLst/>
              <a:cxnLst/>
              <a:rect l="l" t="t" r="r" b="b"/>
              <a:pathLst>
                <a:path w="353" h="513" extrusionOk="0">
                  <a:moveTo>
                    <a:pt x="108" y="1"/>
                  </a:moveTo>
                  <a:cubicBezTo>
                    <a:pt x="98" y="1"/>
                    <a:pt x="89" y="3"/>
                    <a:pt x="79" y="8"/>
                  </a:cubicBezTo>
                  <a:cubicBezTo>
                    <a:pt x="30" y="28"/>
                    <a:pt x="1" y="67"/>
                    <a:pt x="1" y="115"/>
                  </a:cubicBezTo>
                  <a:cubicBezTo>
                    <a:pt x="1" y="145"/>
                    <a:pt x="1" y="184"/>
                    <a:pt x="11" y="213"/>
                  </a:cubicBezTo>
                  <a:cubicBezTo>
                    <a:pt x="11" y="232"/>
                    <a:pt x="30" y="262"/>
                    <a:pt x="40" y="281"/>
                  </a:cubicBezTo>
                  <a:cubicBezTo>
                    <a:pt x="50" y="310"/>
                    <a:pt x="50" y="330"/>
                    <a:pt x="59" y="349"/>
                  </a:cubicBezTo>
                  <a:cubicBezTo>
                    <a:pt x="69" y="379"/>
                    <a:pt x="79" y="398"/>
                    <a:pt x="89" y="428"/>
                  </a:cubicBezTo>
                  <a:cubicBezTo>
                    <a:pt x="107" y="487"/>
                    <a:pt x="153" y="513"/>
                    <a:pt x="200" y="513"/>
                  </a:cubicBezTo>
                  <a:cubicBezTo>
                    <a:pt x="275" y="513"/>
                    <a:pt x="353" y="446"/>
                    <a:pt x="323" y="349"/>
                  </a:cubicBezTo>
                  <a:cubicBezTo>
                    <a:pt x="323" y="320"/>
                    <a:pt x="313" y="301"/>
                    <a:pt x="303" y="271"/>
                  </a:cubicBezTo>
                  <a:lnTo>
                    <a:pt x="274" y="203"/>
                  </a:lnTo>
                  <a:cubicBezTo>
                    <a:pt x="264" y="184"/>
                    <a:pt x="255" y="164"/>
                    <a:pt x="245" y="135"/>
                  </a:cubicBezTo>
                  <a:cubicBezTo>
                    <a:pt x="245" y="125"/>
                    <a:pt x="235" y="106"/>
                    <a:pt x="225" y="96"/>
                  </a:cubicBezTo>
                  <a:cubicBezTo>
                    <a:pt x="225" y="96"/>
                    <a:pt x="215" y="86"/>
                    <a:pt x="215" y="86"/>
                  </a:cubicBezTo>
                  <a:lnTo>
                    <a:pt x="196" y="47"/>
                  </a:lnTo>
                  <a:cubicBezTo>
                    <a:pt x="176" y="28"/>
                    <a:pt x="157" y="18"/>
                    <a:pt x="137" y="8"/>
                  </a:cubicBezTo>
                  <a:cubicBezTo>
                    <a:pt x="128" y="3"/>
                    <a:pt x="118"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4"/>
            <p:cNvSpPr/>
            <p:nvPr/>
          </p:nvSpPr>
          <p:spPr>
            <a:xfrm>
              <a:off x="768099" y="4004903"/>
              <a:ext cx="11507" cy="12530"/>
            </a:xfrm>
            <a:custGeom>
              <a:avLst/>
              <a:gdLst/>
              <a:ahLst/>
              <a:cxnLst/>
              <a:rect l="l" t="t" r="r" b="b"/>
              <a:pathLst>
                <a:path w="225" h="245" extrusionOk="0">
                  <a:moveTo>
                    <a:pt x="98" y="0"/>
                  </a:moveTo>
                  <a:cubicBezTo>
                    <a:pt x="88" y="0"/>
                    <a:pt x="78" y="0"/>
                    <a:pt x="59" y="10"/>
                  </a:cubicBezTo>
                  <a:cubicBezTo>
                    <a:pt x="49" y="20"/>
                    <a:pt x="39" y="20"/>
                    <a:pt x="29" y="39"/>
                  </a:cubicBezTo>
                  <a:cubicBezTo>
                    <a:pt x="20" y="49"/>
                    <a:pt x="10" y="59"/>
                    <a:pt x="10" y="69"/>
                  </a:cubicBezTo>
                  <a:cubicBezTo>
                    <a:pt x="0" y="78"/>
                    <a:pt x="0" y="98"/>
                    <a:pt x="0" y="108"/>
                  </a:cubicBezTo>
                  <a:cubicBezTo>
                    <a:pt x="0" y="127"/>
                    <a:pt x="10" y="147"/>
                    <a:pt x="20" y="166"/>
                  </a:cubicBezTo>
                  <a:lnTo>
                    <a:pt x="39" y="195"/>
                  </a:lnTo>
                  <a:cubicBezTo>
                    <a:pt x="49" y="205"/>
                    <a:pt x="59" y="215"/>
                    <a:pt x="68" y="225"/>
                  </a:cubicBezTo>
                  <a:cubicBezTo>
                    <a:pt x="78" y="234"/>
                    <a:pt x="88" y="234"/>
                    <a:pt x="98" y="244"/>
                  </a:cubicBezTo>
                  <a:lnTo>
                    <a:pt x="127" y="244"/>
                  </a:lnTo>
                  <a:cubicBezTo>
                    <a:pt x="146" y="244"/>
                    <a:pt x="156" y="234"/>
                    <a:pt x="166" y="234"/>
                  </a:cubicBezTo>
                  <a:cubicBezTo>
                    <a:pt x="176" y="225"/>
                    <a:pt x="185" y="225"/>
                    <a:pt x="185" y="215"/>
                  </a:cubicBezTo>
                  <a:cubicBezTo>
                    <a:pt x="195" y="205"/>
                    <a:pt x="205" y="195"/>
                    <a:pt x="215" y="186"/>
                  </a:cubicBezTo>
                  <a:lnTo>
                    <a:pt x="224" y="166"/>
                  </a:lnTo>
                  <a:cubicBezTo>
                    <a:pt x="224" y="147"/>
                    <a:pt x="224" y="127"/>
                    <a:pt x="224" y="108"/>
                  </a:cubicBezTo>
                  <a:lnTo>
                    <a:pt x="205" y="78"/>
                  </a:lnTo>
                  <a:cubicBezTo>
                    <a:pt x="205" y="59"/>
                    <a:pt x="195" y="39"/>
                    <a:pt x="176" y="30"/>
                  </a:cubicBezTo>
                  <a:lnTo>
                    <a:pt x="156" y="10"/>
                  </a:lnTo>
                  <a:cubicBezTo>
                    <a:pt x="137" y="0"/>
                    <a:pt x="117"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4"/>
            <p:cNvSpPr/>
            <p:nvPr/>
          </p:nvSpPr>
          <p:spPr>
            <a:xfrm>
              <a:off x="1112337" y="3800437"/>
              <a:ext cx="15496" cy="22912"/>
            </a:xfrm>
            <a:custGeom>
              <a:avLst/>
              <a:gdLst/>
              <a:ahLst/>
              <a:cxnLst/>
              <a:rect l="l" t="t" r="r" b="b"/>
              <a:pathLst>
                <a:path w="303" h="448" extrusionOk="0">
                  <a:moveTo>
                    <a:pt x="88" y="1"/>
                  </a:moveTo>
                  <a:cubicBezTo>
                    <a:pt x="78" y="1"/>
                    <a:pt x="69" y="3"/>
                    <a:pt x="59" y="8"/>
                  </a:cubicBezTo>
                  <a:cubicBezTo>
                    <a:pt x="49" y="8"/>
                    <a:pt x="30" y="18"/>
                    <a:pt x="20" y="28"/>
                  </a:cubicBezTo>
                  <a:cubicBezTo>
                    <a:pt x="0" y="47"/>
                    <a:pt x="0" y="67"/>
                    <a:pt x="0" y="96"/>
                  </a:cubicBezTo>
                  <a:cubicBezTo>
                    <a:pt x="0" y="125"/>
                    <a:pt x="0" y="155"/>
                    <a:pt x="10" y="184"/>
                  </a:cubicBezTo>
                  <a:cubicBezTo>
                    <a:pt x="20" y="213"/>
                    <a:pt x="30" y="233"/>
                    <a:pt x="30" y="252"/>
                  </a:cubicBezTo>
                  <a:cubicBezTo>
                    <a:pt x="39" y="281"/>
                    <a:pt x="49" y="301"/>
                    <a:pt x="59" y="320"/>
                  </a:cubicBezTo>
                  <a:lnTo>
                    <a:pt x="69" y="359"/>
                  </a:lnTo>
                  <a:cubicBezTo>
                    <a:pt x="78" y="369"/>
                    <a:pt x="78" y="379"/>
                    <a:pt x="88" y="398"/>
                  </a:cubicBezTo>
                  <a:cubicBezTo>
                    <a:pt x="108" y="418"/>
                    <a:pt x="137" y="437"/>
                    <a:pt x="166" y="447"/>
                  </a:cubicBezTo>
                  <a:lnTo>
                    <a:pt x="196" y="447"/>
                  </a:lnTo>
                  <a:cubicBezTo>
                    <a:pt x="205" y="447"/>
                    <a:pt x="225" y="447"/>
                    <a:pt x="235" y="437"/>
                  </a:cubicBezTo>
                  <a:cubicBezTo>
                    <a:pt x="254" y="428"/>
                    <a:pt x="274" y="408"/>
                    <a:pt x="283" y="389"/>
                  </a:cubicBezTo>
                  <a:cubicBezTo>
                    <a:pt x="303" y="359"/>
                    <a:pt x="303" y="330"/>
                    <a:pt x="293" y="301"/>
                  </a:cubicBezTo>
                  <a:cubicBezTo>
                    <a:pt x="293" y="291"/>
                    <a:pt x="293" y="281"/>
                    <a:pt x="293" y="281"/>
                  </a:cubicBezTo>
                  <a:cubicBezTo>
                    <a:pt x="293" y="272"/>
                    <a:pt x="283" y="252"/>
                    <a:pt x="274" y="242"/>
                  </a:cubicBezTo>
                  <a:cubicBezTo>
                    <a:pt x="264" y="213"/>
                    <a:pt x="254" y="194"/>
                    <a:pt x="235" y="164"/>
                  </a:cubicBezTo>
                  <a:cubicBezTo>
                    <a:pt x="225" y="135"/>
                    <a:pt x="215" y="116"/>
                    <a:pt x="205" y="96"/>
                  </a:cubicBezTo>
                  <a:cubicBezTo>
                    <a:pt x="196" y="77"/>
                    <a:pt x="176" y="57"/>
                    <a:pt x="166" y="38"/>
                  </a:cubicBezTo>
                  <a:cubicBezTo>
                    <a:pt x="156" y="28"/>
                    <a:pt x="137" y="8"/>
                    <a:pt x="117" y="8"/>
                  </a:cubicBezTo>
                  <a:cubicBezTo>
                    <a:pt x="108" y="3"/>
                    <a:pt x="98"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4"/>
            <p:cNvSpPr/>
            <p:nvPr/>
          </p:nvSpPr>
          <p:spPr>
            <a:xfrm>
              <a:off x="1125327" y="3834242"/>
              <a:ext cx="13502" cy="14064"/>
            </a:xfrm>
            <a:custGeom>
              <a:avLst/>
              <a:gdLst/>
              <a:ahLst/>
              <a:cxnLst/>
              <a:rect l="l" t="t" r="r" b="b"/>
              <a:pathLst>
                <a:path w="264" h="275" extrusionOk="0">
                  <a:moveTo>
                    <a:pt x="68" y="1"/>
                  </a:moveTo>
                  <a:cubicBezTo>
                    <a:pt x="59" y="1"/>
                    <a:pt x="49" y="11"/>
                    <a:pt x="39" y="11"/>
                  </a:cubicBezTo>
                  <a:cubicBezTo>
                    <a:pt x="29" y="20"/>
                    <a:pt x="20" y="30"/>
                    <a:pt x="10" y="50"/>
                  </a:cubicBezTo>
                  <a:cubicBezTo>
                    <a:pt x="0" y="59"/>
                    <a:pt x="0" y="79"/>
                    <a:pt x="0" y="98"/>
                  </a:cubicBezTo>
                  <a:lnTo>
                    <a:pt x="0" y="118"/>
                  </a:lnTo>
                  <a:lnTo>
                    <a:pt x="10" y="137"/>
                  </a:lnTo>
                  <a:lnTo>
                    <a:pt x="20" y="147"/>
                  </a:lnTo>
                  <a:cubicBezTo>
                    <a:pt x="20" y="157"/>
                    <a:pt x="20" y="157"/>
                    <a:pt x="20" y="167"/>
                  </a:cubicBezTo>
                  <a:cubicBezTo>
                    <a:pt x="29" y="196"/>
                    <a:pt x="39" y="225"/>
                    <a:pt x="68" y="245"/>
                  </a:cubicBezTo>
                  <a:cubicBezTo>
                    <a:pt x="78" y="255"/>
                    <a:pt x="98" y="264"/>
                    <a:pt x="117" y="274"/>
                  </a:cubicBezTo>
                  <a:lnTo>
                    <a:pt x="146" y="274"/>
                  </a:lnTo>
                  <a:cubicBezTo>
                    <a:pt x="166" y="264"/>
                    <a:pt x="185" y="264"/>
                    <a:pt x="205" y="255"/>
                  </a:cubicBezTo>
                  <a:cubicBezTo>
                    <a:pt x="215" y="245"/>
                    <a:pt x="234" y="235"/>
                    <a:pt x="234" y="225"/>
                  </a:cubicBezTo>
                  <a:cubicBezTo>
                    <a:pt x="244" y="206"/>
                    <a:pt x="254" y="196"/>
                    <a:pt x="254" y="176"/>
                  </a:cubicBezTo>
                  <a:cubicBezTo>
                    <a:pt x="263" y="167"/>
                    <a:pt x="263" y="147"/>
                    <a:pt x="263" y="137"/>
                  </a:cubicBezTo>
                  <a:cubicBezTo>
                    <a:pt x="254" y="118"/>
                    <a:pt x="254" y="108"/>
                    <a:pt x="244" y="89"/>
                  </a:cubicBezTo>
                  <a:cubicBezTo>
                    <a:pt x="244" y="89"/>
                    <a:pt x="234" y="89"/>
                    <a:pt x="234" y="79"/>
                  </a:cubicBezTo>
                  <a:cubicBezTo>
                    <a:pt x="234" y="79"/>
                    <a:pt x="234" y="79"/>
                    <a:pt x="234" y="69"/>
                  </a:cubicBezTo>
                  <a:lnTo>
                    <a:pt x="224" y="50"/>
                  </a:lnTo>
                  <a:lnTo>
                    <a:pt x="205" y="20"/>
                  </a:lnTo>
                  <a:cubicBezTo>
                    <a:pt x="195" y="11"/>
                    <a:pt x="185" y="1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7" name="Google Shape;2007;p74"/>
          <p:cNvGrpSpPr/>
          <p:nvPr/>
        </p:nvGrpSpPr>
        <p:grpSpPr>
          <a:xfrm>
            <a:off x="713184" y="4691184"/>
            <a:ext cx="7726459" cy="369843"/>
            <a:chOff x="713184" y="4691184"/>
            <a:chExt cx="7726459" cy="369843"/>
          </a:xfrm>
        </p:grpSpPr>
        <p:grpSp>
          <p:nvGrpSpPr>
            <p:cNvPr id="2008" name="Google Shape;2008;p74"/>
            <p:cNvGrpSpPr/>
            <p:nvPr/>
          </p:nvGrpSpPr>
          <p:grpSpPr>
            <a:xfrm>
              <a:off x="713184" y="4691184"/>
              <a:ext cx="7726459" cy="369843"/>
              <a:chOff x="713184" y="4691184"/>
              <a:chExt cx="7726459" cy="369843"/>
            </a:xfrm>
          </p:grpSpPr>
          <p:sp>
            <p:nvSpPr>
              <p:cNvPr id="2009" name="Google Shape;2009;p74"/>
              <p:cNvSpPr/>
              <p:nvPr/>
            </p:nvSpPr>
            <p:spPr>
              <a:xfrm>
                <a:off x="713184" y="4691184"/>
                <a:ext cx="7726459" cy="369843"/>
              </a:xfrm>
              <a:custGeom>
                <a:avLst/>
                <a:gdLst/>
                <a:ahLst/>
                <a:cxnLst/>
                <a:rect l="l" t="t" r="r" b="b"/>
                <a:pathLst>
                  <a:path w="327323" h="15668" extrusionOk="0">
                    <a:moveTo>
                      <a:pt x="0" y="0"/>
                    </a:moveTo>
                    <a:lnTo>
                      <a:pt x="135" y="14315"/>
                    </a:lnTo>
                    <a:lnTo>
                      <a:pt x="327323" y="15668"/>
                    </a:lnTo>
                    <a:lnTo>
                      <a:pt x="323601" y="780"/>
                    </a:lnTo>
                    <a:close/>
                  </a:path>
                </a:pathLst>
              </a:custGeom>
              <a:solidFill>
                <a:schemeClr val="accent2"/>
              </a:solidFill>
              <a:ln w="19050" cap="flat" cmpd="sng">
                <a:solidFill>
                  <a:schemeClr val="dk1"/>
                </a:solidFill>
                <a:prstDash val="solid"/>
                <a:round/>
                <a:headEnd type="none" w="med" len="med"/>
                <a:tailEnd type="none" w="med" len="med"/>
              </a:ln>
            </p:spPr>
          </p:sp>
          <p:sp>
            <p:nvSpPr>
              <p:cNvPr id="2010" name="Google Shape;2010;p74">
                <a:hlinkClick r:id="" action="ppaction://hlinkshowjump?jump=nextslide"/>
              </p:cNvPr>
              <p:cNvSpPr/>
              <p:nvPr/>
            </p:nvSpPr>
            <p:spPr>
              <a:xfrm>
                <a:off x="7976332"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4">
                <a:hlinkClick r:id="" action="ppaction://hlinkshowjump?jump=previousslide"/>
              </p:cNvPr>
              <p:cNvSpPr/>
              <p:nvPr/>
            </p:nvSpPr>
            <p:spPr>
              <a:xfrm flipH="1">
                <a:off x="833551"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2" name="Google Shape;2012;p74">
              <a:hlinkClick r:id="rId3" action="ppaction://hlinksldjump"/>
            </p:cNvPr>
            <p:cNvSpPr/>
            <p:nvPr/>
          </p:nvSpPr>
          <p:spPr>
            <a:xfrm>
              <a:off x="4405006" y="4772876"/>
              <a:ext cx="235934" cy="204890"/>
            </a:xfrm>
            <a:custGeom>
              <a:avLst/>
              <a:gdLst/>
              <a:ahLst/>
              <a:cxnLst/>
              <a:rect l="l" t="t" r="r" b="b"/>
              <a:pathLst>
                <a:path w="12654" h="10989" extrusionOk="0">
                  <a:moveTo>
                    <a:pt x="1965" y="10656"/>
                  </a:moveTo>
                  <a:lnTo>
                    <a:pt x="2298" y="5428"/>
                  </a:lnTo>
                  <a:lnTo>
                    <a:pt x="0" y="5395"/>
                  </a:lnTo>
                  <a:lnTo>
                    <a:pt x="6593" y="0"/>
                  </a:lnTo>
                  <a:lnTo>
                    <a:pt x="12654" y="5595"/>
                  </a:lnTo>
                  <a:lnTo>
                    <a:pt x="10622" y="5528"/>
                  </a:lnTo>
                  <a:lnTo>
                    <a:pt x="10789" y="10889"/>
                  </a:lnTo>
                  <a:lnTo>
                    <a:pt x="7859" y="10889"/>
                  </a:lnTo>
                  <a:lnTo>
                    <a:pt x="7859" y="8026"/>
                  </a:lnTo>
                  <a:lnTo>
                    <a:pt x="5927" y="7959"/>
                  </a:lnTo>
                  <a:lnTo>
                    <a:pt x="5894" y="10989"/>
                  </a:lnTo>
                  <a:close/>
                </a:path>
              </a:pathLst>
            </a:custGeom>
            <a:noFill/>
            <a:ln w="19050" cap="flat" cmpd="sng">
              <a:solidFill>
                <a:schemeClr val="dk1"/>
              </a:solidFill>
              <a:prstDash val="solid"/>
              <a:round/>
              <a:headEnd type="none" w="med" len="med"/>
              <a:tailEnd type="none" w="med" len="med"/>
            </a:ln>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grpSp>
        <p:nvGrpSpPr>
          <p:cNvPr id="1548" name="Google Shape;1548;p61"/>
          <p:cNvGrpSpPr/>
          <p:nvPr/>
        </p:nvGrpSpPr>
        <p:grpSpPr>
          <a:xfrm>
            <a:off x="909177" y="598485"/>
            <a:ext cx="7158440" cy="921454"/>
            <a:chOff x="7728915" y="2370420"/>
            <a:chExt cx="1034472" cy="222546"/>
          </a:xfrm>
        </p:grpSpPr>
        <p:sp>
          <p:nvSpPr>
            <p:cNvPr id="1549" name="Google Shape;1549;p61"/>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1"/>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1"/>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1"/>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1"/>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1"/>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1"/>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61"/>
          <p:cNvSpPr txBox="1">
            <a:spLocks noGrp="1"/>
          </p:cNvSpPr>
          <p:nvPr>
            <p:ph type="title"/>
          </p:nvPr>
        </p:nvSpPr>
        <p:spPr>
          <a:xfrm>
            <a:off x="2085275" y="673465"/>
            <a:ext cx="497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Testing</a:t>
            </a:r>
            <a:endParaRPr dirty="0"/>
          </a:p>
        </p:txBody>
      </p:sp>
      <p:sp>
        <p:nvSpPr>
          <p:cNvPr id="14" name="Google Shape;1709;p67">
            <a:extLst>
              <a:ext uri="{FF2B5EF4-FFF2-40B4-BE49-F238E27FC236}">
                <a16:creationId xmlns:a16="http://schemas.microsoft.com/office/drawing/2014/main" id="{0890210A-BFAF-4FCF-9CCE-9D99AFADFEC1}"/>
              </a:ext>
            </a:extLst>
          </p:cNvPr>
          <p:cNvSpPr txBox="1">
            <a:spLocks/>
          </p:cNvSpPr>
          <p:nvPr/>
        </p:nvSpPr>
        <p:spPr>
          <a:xfrm flipH="1">
            <a:off x="510362" y="1795999"/>
            <a:ext cx="8495414" cy="305244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Gloria Hallelujah"/>
              <a:buChar char="●"/>
              <a:defRPr sz="1100" b="0" i="0" u="none" strike="noStrike" cap="none">
                <a:solidFill>
                  <a:schemeClr val="dk1"/>
                </a:solidFill>
                <a:latin typeface="Raleway"/>
                <a:ea typeface="Raleway"/>
                <a:cs typeface="Raleway"/>
                <a:sym typeface="Raleway"/>
              </a:defRPr>
            </a:lvl1pPr>
            <a:lvl2pPr marL="914400" marR="0" lvl="1"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2pPr>
            <a:lvl3pPr marL="1371600" marR="0" lvl="2"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3pPr>
            <a:lvl4pPr marL="1828800" marR="0" lvl="3"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4pPr>
            <a:lvl5pPr marL="2286000" marR="0" lvl="4"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5pPr>
            <a:lvl6pPr marL="2743200" marR="0" lvl="5"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6pPr>
            <a:lvl7pPr marL="3200400" marR="0" lvl="6"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7pPr>
            <a:lvl8pPr marL="3657600" marR="0" lvl="7"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8pPr>
            <a:lvl9pPr marL="4114800" marR="0" lvl="8" indent="-317500" algn="l" rtl="0">
              <a:lnSpc>
                <a:spcPct val="100000"/>
              </a:lnSpc>
              <a:spcBef>
                <a:spcPts val="0"/>
              </a:spcBef>
              <a:spcAft>
                <a:spcPts val="0"/>
              </a:spcAft>
              <a:buClr>
                <a:schemeClr val="dk1"/>
              </a:buClr>
              <a:buSzPts val="1400"/>
              <a:buFont typeface="Arial"/>
              <a:buChar char="■"/>
              <a:defRPr sz="1200" b="0" i="0" u="none" strike="noStrike" cap="none">
                <a:solidFill>
                  <a:schemeClr val="dk1"/>
                </a:solidFill>
                <a:latin typeface="Raleway SemiBold"/>
                <a:ea typeface="Raleway SemiBold"/>
                <a:cs typeface="Raleway SemiBold"/>
                <a:sym typeface="Raleway SemiBold"/>
              </a:defRPr>
            </a:lvl9pPr>
          </a:lstStyle>
          <a:p>
            <a:pPr indent="-482600">
              <a:buClr>
                <a:srgbClr val="000000"/>
              </a:buClr>
              <a:buSzPts val="3600"/>
              <a:buFont typeface="Arial"/>
              <a:buChar char="•"/>
            </a:pPr>
            <a:r>
              <a:rPr lang="en-GB" sz="2000" dirty="0">
                <a:solidFill>
                  <a:srgbClr val="000000"/>
                </a:solidFill>
                <a:latin typeface="Raleway SemiBold" pitchFamily="2" charset="0"/>
                <a:ea typeface="Comic Sans MS"/>
                <a:cs typeface="Comic Sans MS"/>
                <a:sym typeface="Comic Sans MS"/>
              </a:rPr>
              <a:t>In year 4, in line with all other year groups, we informally assess the children’s progress each half term. This is done over the course of a chosen week in place of usual core subject lessons. Within this week, we focus upon art, music and computing as our foundation subjects.</a:t>
            </a:r>
          </a:p>
          <a:p>
            <a:pPr indent="0">
              <a:buFont typeface="Gloria Hallelujah"/>
              <a:buNone/>
            </a:pPr>
            <a:endParaRPr lang="en-GB" sz="2000" dirty="0">
              <a:solidFill>
                <a:srgbClr val="000000"/>
              </a:solidFill>
              <a:latin typeface="Raleway SemiBold" pitchFamily="2" charset="0"/>
              <a:ea typeface="Comic Sans MS"/>
              <a:cs typeface="Comic Sans MS"/>
              <a:sym typeface="Comic Sans MS"/>
            </a:endParaRPr>
          </a:p>
          <a:p>
            <a:pPr indent="-482600">
              <a:spcBef>
                <a:spcPts val="640"/>
              </a:spcBef>
              <a:buClr>
                <a:srgbClr val="000000"/>
              </a:buClr>
              <a:buSzPts val="3600"/>
              <a:buFont typeface="Arial"/>
              <a:buChar char="•"/>
            </a:pPr>
            <a:r>
              <a:rPr lang="en-GB" sz="2000" dirty="0">
                <a:solidFill>
                  <a:srgbClr val="000000"/>
                </a:solidFill>
                <a:latin typeface="Raleway SemiBold" pitchFamily="2" charset="0"/>
                <a:ea typeface="Comic Sans MS"/>
                <a:cs typeface="Comic Sans MS"/>
                <a:sym typeface="Comic Sans MS"/>
              </a:rPr>
              <a:t>We do not tell the children, but ask them to complete religion, reading, writing and mathematics tasks to see what they have learned and identify their areas for development – we then focus upon these through interventions and future lessons.</a:t>
            </a:r>
          </a:p>
          <a:p>
            <a:pPr marL="0" indent="0" algn="ctr">
              <a:buFont typeface="Gloria Hallelujah"/>
              <a:buNone/>
            </a:pPr>
            <a:endParaRPr lang="en-GB" sz="2000" dirty="0">
              <a:latin typeface="Raleway SemiBold" pitchFamily="2" charset="0"/>
            </a:endParaRPr>
          </a:p>
        </p:txBody>
      </p:sp>
    </p:spTree>
    <p:extLst>
      <p:ext uri="{BB962C8B-B14F-4D97-AF65-F5344CB8AC3E}">
        <p14:creationId xmlns:p14="http://schemas.microsoft.com/office/powerpoint/2010/main" val="248159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grpSp>
        <p:nvGrpSpPr>
          <p:cNvPr id="1943" name="Google Shape;1943;p73"/>
          <p:cNvGrpSpPr/>
          <p:nvPr/>
        </p:nvGrpSpPr>
        <p:grpSpPr>
          <a:xfrm rot="10800000">
            <a:off x="1862275" y="3675025"/>
            <a:ext cx="856150" cy="255250"/>
            <a:chOff x="1654700" y="3490157"/>
            <a:chExt cx="856150" cy="255250"/>
          </a:xfrm>
        </p:grpSpPr>
        <p:sp>
          <p:nvSpPr>
            <p:cNvPr id="1944" name="Google Shape;1944;p73"/>
            <p:cNvSpPr/>
            <p:nvPr/>
          </p:nvSpPr>
          <p:spPr>
            <a:xfrm>
              <a:off x="1668750" y="3499607"/>
              <a:ext cx="827450" cy="237475"/>
            </a:xfrm>
            <a:custGeom>
              <a:avLst/>
              <a:gdLst/>
              <a:ahLst/>
              <a:cxnLst/>
              <a:rect l="l" t="t" r="r" b="b"/>
              <a:pathLst>
                <a:path w="33098" h="9499" extrusionOk="0">
                  <a:moveTo>
                    <a:pt x="27657" y="3147"/>
                  </a:moveTo>
                  <a:cubicBezTo>
                    <a:pt x="27731" y="3147"/>
                    <a:pt x="27805" y="3191"/>
                    <a:pt x="27841" y="3285"/>
                  </a:cubicBezTo>
                  <a:cubicBezTo>
                    <a:pt x="27960" y="3606"/>
                    <a:pt x="27976" y="3994"/>
                    <a:pt x="27938" y="4384"/>
                  </a:cubicBezTo>
                  <a:cubicBezTo>
                    <a:pt x="28123" y="4412"/>
                    <a:pt x="28288" y="4474"/>
                    <a:pt x="28415" y="4587"/>
                  </a:cubicBezTo>
                  <a:cubicBezTo>
                    <a:pt x="28508" y="4673"/>
                    <a:pt x="28465" y="4846"/>
                    <a:pt x="28342" y="4871"/>
                  </a:cubicBezTo>
                  <a:cubicBezTo>
                    <a:pt x="28284" y="4884"/>
                    <a:pt x="28226" y="4889"/>
                    <a:pt x="28168" y="4889"/>
                  </a:cubicBezTo>
                  <a:cubicBezTo>
                    <a:pt x="28068" y="4889"/>
                    <a:pt x="27968" y="4874"/>
                    <a:pt x="27868" y="4858"/>
                  </a:cubicBezTo>
                  <a:cubicBezTo>
                    <a:pt x="27822" y="5100"/>
                    <a:pt x="27765" y="5333"/>
                    <a:pt x="27707" y="5536"/>
                  </a:cubicBezTo>
                  <a:cubicBezTo>
                    <a:pt x="27681" y="5628"/>
                    <a:pt x="27612" y="5668"/>
                    <a:pt x="27542" y="5668"/>
                  </a:cubicBezTo>
                  <a:cubicBezTo>
                    <a:pt x="27435" y="5668"/>
                    <a:pt x="27324" y="5576"/>
                    <a:pt x="27351" y="5437"/>
                  </a:cubicBezTo>
                  <a:cubicBezTo>
                    <a:pt x="27391" y="5236"/>
                    <a:pt x="27423" y="5038"/>
                    <a:pt x="27445" y="4837"/>
                  </a:cubicBezTo>
                  <a:lnTo>
                    <a:pt x="27445" y="4837"/>
                  </a:lnTo>
                  <a:cubicBezTo>
                    <a:pt x="27210" y="4848"/>
                    <a:pt x="26982" y="4897"/>
                    <a:pt x="26757" y="4975"/>
                  </a:cubicBezTo>
                  <a:cubicBezTo>
                    <a:pt x="26733" y="4983"/>
                    <a:pt x="26710" y="4987"/>
                    <a:pt x="26689" y="4987"/>
                  </a:cubicBezTo>
                  <a:cubicBezTo>
                    <a:pt x="26496" y="4987"/>
                    <a:pt x="26442" y="4673"/>
                    <a:pt x="26652" y="4589"/>
                  </a:cubicBezTo>
                  <a:cubicBezTo>
                    <a:pt x="26871" y="4504"/>
                    <a:pt x="27176" y="4416"/>
                    <a:pt x="27481" y="4382"/>
                  </a:cubicBezTo>
                  <a:cubicBezTo>
                    <a:pt x="27481" y="4368"/>
                    <a:pt x="27481" y="4354"/>
                    <a:pt x="27483" y="4341"/>
                  </a:cubicBezTo>
                  <a:cubicBezTo>
                    <a:pt x="27490" y="4010"/>
                    <a:pt x="27419" y="3664"/>
                    <a:pt x="27457" y="3339"/>
                  </a:cubicBezTo>
                  <a:cubicBezTo>
                    <a:pt x="27473" y="3216"/>
                    <a:pt x="27565" y="3147"/>
                    <a:pt x="27657" y="3147"/>
                  </a:cubicBezTo>
                  <a:close/>
                  <a:moveTo>
                    <a:pt x="20237" y="3738"/>
                  </a:moveTo>
                  <a:cubicBezTo>
                    <a:pt x="20318" y="3738"/>
                    <a:pt x="20404" y="3789"/>
                    <a:pt x="20427" y="3872"/>
                  </a:cubicBezTo>
                  <a:cubicBezTo>
                    <a:pt x="20489" y="4094"/>
                    <a:pt x="20457" y="4338"/>
                    <a:pt x="20422" y="4576"/>
                  </a:cubicBezTo>
                  <a:cubicBezTo>
                    <a:pt x="20620" y="4557"/>
                    <a:pt x="20817" y="4544"/>
                    <a:pt x="21010" y="4544"/>
                  </a:cubicBezTo>
                  <a:cubicBezTo>
                    <a:pt x="21048" y="4544"/>
                    <a:pt x="21086" y="4545"/>
                    <a:pt x="21124" y="4546"/>
                  </a:cubicBezTo>
                  <a:cubicBezTo>
                    <a:pt x="21348" y="4551"/>
                    <a:pt x="21413" y="4901"/>
                    <a:pt x="21179" y="4947"/>
                  </a:cubicBezTo>
                  <a:cubicBezTo>
                    <a:pt x="20916" y="4999"/>
                    <a:pt x="20641" y="5026"/>
                    <a:pt x="20365" y="5042"/>
                  </a:cubicBezTo>
                  <a:cubicBezTo>
                    <a:pt x="20337" y="5303"/>
                    <a:pt x="20309" y="5566"/>
                    <a:pt x="20272" y="5828"/>
                  </a:cubicBezTo>
                  <a:cubicBezTo>
                    <a:pt x="20258" y="5920"/>
                    <a:pt x="20185" y="5961"/>
                    <a:pt x="20108" y="5961"/>
                  </a:cubicBezTo>
                  <a:cubicBezTo>
                    <a:pt x="20008" y="5961"/>
                    <a:pt x="19900" y="5892"/>
                    <a:pt x="19903" y="5776"/>
                  </a:cubicBezTo>
                  <a:cubicBezTo>
                    <a:pt x="19908" y="5538"/>
                    <a:pt x="19924" y="5299"/>
                    <a:pt x="19940" y="5061"/>
                  </a:cubicBezTo>
                  <a:lnTo>
                    <a:pt x="19940" y="5061"/>
                  </a:lnTo>
                  <a:cubicBezTo>
                    <a:pt x="19665" y="5068"/>
                    <a:pt x="19391" y="5072"/>
                    <a:pt x="19125" y="5084"/>
                  </a:cubicBezTo>
                  <a:cubicBezTo>
                    <a:pt x="19122" y="5084"/>
                    <a:pt x="19119" y="5084"/>
                    <a:pt x="19116" y="5084"/>
                  </a:cubicBezTo>
                  <a:cubicBezTo>
                    <a:pt x="18904" y="5084"/>
                    <a:pt x="18920" y="4772"/>
                    <a:pt x="19125" y="4747"/>
                  </a:cubicBezTo>
                  <a:cubicBezTo>
                    <a:pt x="19399" y="4712"/>
                    <a:pt x="19683" y="4669"/>
                    <a:pt x="19967" y="4629"/>
                  </a:cubicBezTo>
                  <a:cubicBezTo>
                    <a:pt x="19981" y="4354"/>
                    <a:pt x="19972" y="4077"/>
                    <a:pt x="20090" y="3828"/>
                  </a:cubicBezTo>
                  <a:cubicBezTo>
                    <a:pt x="20119" y="3765"/>
                    <a:pt x="20177" y="3738"/>
                    <a:pt x="20237" y="3738"/>
                  </a:cubicBezTo>
                  <a:close/>
                  <a:moveTo>
                    <a:pt x="3082" y="3422"/>
                  </a:moveTo>
                  <a:cubicBezTo>
                    <a:pt x="3186" y="3422"/>
                    <a:pt x="3283" y="3490"/>
                    <a:pt x="3281" y="3623"/>
                  </a:cubicBezTo>
                  <a:cubicBezTo>
                    <a:pt x="3277" y="3921"/>
                    <a:pt x="3159" y="4204"/>
                    <a:pt x="3096" y="4498"/>
                  </a:cubicBezTo>
                  <a:cubicBezTo>
                    <a:pt x="3336" y="4518"/>
                    <a:pt x="3579" y="4549"/>
                    <a:pt x="3791" y="4647"/>
                  </a:cubicBezTo>
                  <a:cubicBezTo>
                    <a:pt x="3965" y="4730"/>
                    <a:pt x="3923" y="5029"/>
                    <a:pt x="3738" y="5063"/>
                  </a:cubicBezTo>
                  <a:cubicBezTo>
                    <a:pt x="3662" y="5077"/>
                    <a:pt x="3585" y="5083"/>
                    <a:pt x="3507" y="5083"/>
                  </a:cubicBezTo>
                  <a:cubicBezTo>
                    <a:pt x="3349" y="5083"/>
                    <a:pt x="3188" y="5059"/>
                    <a:pt x="3029" y="5031"/>
                  </a:cubicBezTo>
                  <a:cubicBezTo>
                    <a:pt x="3015" y="5281"/>
                    <a:pt x="3015" y="5530"/>
                    <a:pt x="3024" y="5778"/>
                  </a:cubicBezTo>
                  <a:cubicBezTo>
                    <a:pt x="3029" y="5895"/>
                    <a:pt x="2923" y="5962"/>
                    <a:pt x="2824" y="5962"/>
                  </a:cubicBezTo>
                  <a:cubicBezTo>
                    <a:pt x="2746" y="5962"/>
                    <a:pt x="2671" y="5921"/>
                    <a:pt x="2657" y="5830"/>
                  </a:cubicBezTo>
                  <a:cubicBezTo>
                    <a:pt x="2616" y="5578"/>
                    <a:pt x="2581" y="5273"/>
                    <a:pt x="2575" y="4959"/>
                  </a:cubicBezTo>
                  <a:cubicBezTo>
                    <a:pt x="2309" y="4931"/>
                    <a:pt x="2006" y="4917"/>
                    <a:pt x="1861" y="4687"/>
                  </a:cubicBezTo>
                  <a:cubicBezTo>
                    <a:pt x="1831" y="4641"/>
                    <a:pt x="1840" y="4569"/>
                    <a:pt x="1881" y="4530"/>
                  </a:cubicBezTo>
                  <a:cubicBezTo>
                    <a:pt x="1985" y="4434"/>
                    <a:pt x="2115" y="4405"/>
                    <a:pt x="2254" y="4405"/>
                  </a:cubicBezTo>
                  <a:cubicBezTo>
                    <a:pt x="2367" y="4405"/>
                    <a:pt x="2485" y="4424"/>
                    <a:pt x="2597" y="4442"/>
                  </a:cubicBezTo>
                  <a:cubicBezTo>
                    <a:pt x="2632" y="4094"/>
                    <a:pt x="2720" y="3760"/>
                    <a:pt x="2895" y="3516"/>
                  </a:cubicBezTo>
                  <a:cubicBezTo>
                    <a:pt x="2941" y="3453"/>
                    <a:pt x="3013" y="3422"/>
                    <a:pt x="3082" y="3422"/>
                  </a:cubicBezTo>
                  <a:close/>
                  <a:moveTo>
                    <a:pt x="24430" y="3376"/>
                  </a:moveTo>
                  <a:cubicBezTo>
                    <a:pt x="24488" y="3376"/>
                    <a:pt x="24545" y="3396"/>
                    <a:pt x="24586" y="3442"/>
                  </a:cubicBezTo>
                  <a:cubicBezTo>
                    <a:pt x="24654" y="3521"/>
                    <a:pt x="24691" y="3571"/>
                    <a:pt x="24745" y="3661"/>
                  </a:cubicBezTo>
                  <a:cubicBezTo>
                    <a:pt x="24822" y="3799"/>
                    <a:pt x="24707" y="3951"/>
                    <a:pt x="24569" y="3951"/>
                  </a:cubicBezTo>
                  <a:cubicBezTo>
                    <a:pt x="24568" y="3951"/>
                    <a:pt x="24567" y="3951"/>
                    <a:pt x="24566" y="3951"/>
                  </a:cubicBezTo>
                  <a:cubicBezTo>
                    <a:pt x="24520" y="4148"/>
                    <a:pt x="24491" y="4349"/>
                    <a:pt x="24474" y="4553"/>
                  </a:cubicBezTo>
                  <a:cubicBezTo>
                    <a:pt x="24559" y="4548"/>
                    <a:pt x="24644" y="4542"/>
                    <a:pt x="24729" y="4542"/>
                  </a:cubicBezTo>
                  <a:cubicBezTo>
                    <a:pt x="24836" y="4542"/>
                    <a:pt x="24941" y="4552"/>
                    <a:pt x="25040" y="4585"/>
                  </a:cubicBezTo>
                  <a:cubicBezTo>
                    <a:pt x="25234" y="4647"/>
                    <a:pt x="25234" y="4911"/>
                    <a:pt x="25040" y="4975"/>
                  </a:cubicBezTo>
                  <a:cubicBezTo>
                    <a:pt x="24942" y="5008"/>
                    <a:pt x="24838" y="5017"/>
                    <a:pt x="24732" y="5017"/>
                  </a:cubicBezTo>
                  <a:cubicBezTo>
                    <a:pt x="24643" y="5017"/>
                    <a:pt x="24553" y="5010"/>
                    <a:pt x="24463" y="5005"/>
                  </a:cubicBezTo>
                  <a:lnTo>
                    <a:pt x="24463" y="5005"/>
                  </a:lnTo>
                  <a:cubicBezTo>
                    <a:pt x="24472" y="5296"/>
                    <a:pt x="24509" y="5589"/>
                    <a:pt x="24572" y="5880"/>
                  </a:cubicBezTo>
                  <a:cubicBezTo>
                    <a:pt x="24599" y="6011"/>
                    <a:pt x="24495" y="6096"/>
                    <a:pt x="24394" y="6096"/>
                  </a:cubicBezTo>
                  <a:cubicBezTo>
                    <a:pt x="24327" y="6096"/>
                    <a:pt x="24261" y="6058"/>
                    <a:pt x="24236" y="5973"/>
                  </a:cubicBezTo>
                  <a:cubicBezTo>
                    <a:pt x="24144" y="5645"/>
                    <a:pt x="24091" y="5319"/>
                    <a:pt x="24073" y="4993"/>
                  </a:cubicBezTo>
                  <a:cubicBezTo>
                    <a:pt x="23902" y="4991"/>
                    <a:pt x="23729" y="4987"/>
                    <a:pt x="23558" y="4985"/>
                  </a:cubicBezTo>
                  <a:cubicBezTo>
                    <a:pt x="23294" y="4980"/>
                    <a:pt x="23294" y="4581"/>
                    <a:pt x="23558" y="4576"/>
                  </a:cubicBezTo>
                  <a:cubicBezTo>
                    <a:pt x="23729" y="4571"/>
                    <a:pt x="23897" y="4569"/>
                    <a:pt x="24067" y="4564"/>
                  </a:cubicBezTo>
                  <a:cubicBezTo>
                    <a:pt x="24079" y="4227"/>
                    <a:pt x="24123" y="3888"/>
                    <a:pt x="24200" y="3544"/>
                  </a:cubicBezTo>
                  <a:cubicBezTo>
                    <a:pt x="24223" y="3440"/>
                    <a:pt x="24328" y="3376"/>
                    <a:pt x="24430" y="3376"/>
                  </a:cubicBezTo>
                  <a:close/>
                  <a:moveTo>
                    <a:pt x="15973" y="3750"/>
                  </a:moveTo>
                  <a:cubicBezTo>
                    <a:pt x="16049" y="3750"/>
                    <a:pt x="16129" y="3799"/>
                    <a:pt x="16150" y="3876"/>
                  </a:cubicBezTo>
                  <a:cubicBezTo>
                    <a:pt x="16229" y="4140"/>
                    <a:pt x="16182" y="4426"/>
                    <a:pt x="16180" y="4701"/>
                  </a:cubicBezTo>
                  <a:cubicBezTo>
                    <a:pt x="16351" y="4698"/>
                    <a:pt x="16524" y="4696"/>
                    <a:pt x="16695" y="4691"/>
                  </a:cubicBezTo>
                  <a:cubicBezTo>
                    <a:pt x="16697" y="4691"/>
                    <a:pt x="16699" y="4691"/>
                    <a:pt x="16701" y="4691"/>
                  </a:cubicBezTo>
                  <a:cubicBezTo>
                    <a:pt x="16991" y="4691"/>
                    <a:pt x="16991" y="5154"/>
                    <a:pt x="16701" y="5154"/>
                  </a:cubicBezTo>
                  <a:cubicBezTo>
                    <a:pt x="16699" y="5154"/>
                    <a:pt x="16697" y="5154"/>
                    <a:pt x="16695" y="5154"/>
                  </a:cubicBezTo>
                  <a:cubicBezTo>
                    <a:pt x="16532" y="5151"/>
                    <a:pt x="16365" y="5146"/>
                    <a:pt x="16202" y="5144"/>
                  </a:cubicBezTo>
                  <a:lnTo>
                    <a:pt x="16202" y="5144"/>
                  </a:lnTo>
                  <a:cubicBezTo>
                    <a:pt x="16222" y="5389"/>
                    <a:pt x="16256" y="5631"/>
                    <a:pt x="16305" y="5874"/>
                  </a:cubicBezTo>
                  <a:cubicBezTo>
                    <a:pt x="16333" y="6020"/>
                    <a:pt x="16211" y="6116"/>
                    <a:pt x="16097" y="6116"/>
                  </a:cubicBezTo>
                  <a:cubicBezTo>
                    <a:pt x="16022" y="6116"/>
                    <a:pt x="15951" y="6074"/>
                    <a:pt x="15929" y="5977"/>
                  </a:cubicBezTo>
                  <a:cubicBezTo>
                    <a:pt x="15872" y="5730"/>
                    <a:pt x="15802" y="5438"/>
                    <a:pt x="15756" y="5134"/>
                  </a:cubicBezTo>
                  <a:cubicBezTo>
                    <a:pt x="15497" y="5128"/>
                    <a:pt x="15238" y="5124"/>
                    <a:pt x="14980" y="5112"/>
                  </a:cubicBezTo>
                  <a:cubicBezTo>
                    <a:pt x="14735" y="5102"/>
                    <a:pt x="14735" y="4742"/>
                    <a:pt x="14980" y="4733"/>
                  </a:cubicBezTo>
                  <a:cubicBezTo>
                    <a:pt x="15222" y="4724"/>
                    <a:pt x="15467" y="4717"/>
                    <a:pt x="15709" y="4712"/>
                  </a:cubicBezTo>
                  <a:cubicBezTo>
                    <a:pt x="15693" y="4394"/>
                    <a:pt x="15719" y="4086"/>
                    <a:pt x="15834" y="3835"/>
                  </a:cubicBezTo>
                  <a:cubicBezTo>
                    <a:pt x="15863" y="3776"/>
                    <a:pt x="15917" y="3750"/>
                    <a:pt x="15973" y="3750"/>
                  </a:cubicBezTo>
                  <a:close/>
                  <a:moveTo>
                    <a:pt x="11694" y="3878"/>
                  </a:moveTo>
                  <a:cubicBezTo>
                    <a:pt x="11790" y="3878"/>
                    <a:pt x="11882" y="3942"/>
                    <a:pt x="11882" y="4063"/>
                  </a:cubicBezTo>
                  <a:cubicBezTo>
                    <a:pt x="11882" y="4271"/>
                    <a:pt x="11828" y="4474"/>
                    <a:pt x="11786" y="4680"/>
                  </a:cubicBezTo>
                  <a:cubicBezTo>
                    <a:pt x="11823" y="4680"/>
                    <a:pt x="11860" y="4679"/>
                    <a:pt x="11897" y="4679"/>
                  </a:cubicBezTo>
                  <a:cubicBezTo>
                    <a:pt x="12066" y="4679"/>
                    <a:pt x="12235" y="4686"/>
                    <a:pt x="12406" y="4701"/>
                  </a:cubicBezTo>
                  <a:cubicBezTo>
                    <a:pt x="12692" y="4729"/>
                    <a:pt x="12699" y="5169"/>
                    <a:pt x="12437" y="5169"/>
                  </a:cubicBezTo>
                  <a:cubicBezTo>
                    <a:pt x="12427" y="5169"/>
                    <a:pt x="12417" y="5169"/>
                    <a:pt x="12406" y="5167"/>
                  </a:cubicBezTo>
                  <a:cubicBezTo>
                    <a:pt x="12180" y="5137"/>
                    <a:pt x="11957" y="5128"/>
                    <a:pt x="11738" y="5126"/>
                  </a:cubicBezTo>
                  <a:lnTo>
                    <a:pt x="11738" y="5126"/>
                  </a:lnTo>
                  <a:cubicBezTo>
                    <a:pt x="11732" y="5428"/>
                    <a:pt x="11764" y="5733"/>
                    <a:pt x="11831" y="6028"/>
                  </a:cubicBezTo>
                  <a:cubicBezTo>
                    <a:pt x="11859" y="6152"/>
                    <a:pt x="11768" y="6228"/>
                    <a:pt x="11674" y="6228"/>
                  </a:cubicBezTo>
                  <a:cubicBezTo>
                    <a:pt x="11611" y="6228"/>
                    <a:pt x="11547" y="6193"/>
                    <a:pt x="11517" y="6116"/>
                  </a:cubicBezTo>
                  <a:cubicBezTo>
                    <a:pt x="11413" y="5839"/>
                    <a:pt x="11323" y="5490"/>
                    <a:pt x="11293" y="5140"/>
                  </a:cubicBezTo>
                  <a:cubicBezTo>
                    <a:pt x="11060" y="5156"/>
                    <a:pt x="10829" y="5183"/>
                    <a:pt x="10593" y="5229"/>
                  </a:cubicBezTo>
                  <a:cubicBezTo>
                    <a:pt x="10577" y="5233"/>
                    <a:pt x="10562" y="5234"/>
                    <a:pt x="10548" y="5234"/>
                  </a:cubicBezTo>
                  <a:cubicBezTo>
                    <a:pt x="10341" y="5234"/>
                    <a:pt x="10265" y="4921"/>
                    <a:pt x="10492" y="4860"/>
                  </a:cubicBezTo>
                  <a:cubicBezTo>
                    <a:pt x="10755" y="4788"/>
                    <a:pt x="11021" y="4744"/>
                    <a:pt x="11289" y="4714"/>
                  </a:cubicBezTo>
                  <a:cubicBezTo>
                    <a:pt x="11307" y="4438"/>
                    <a:pt x="11376" y="4176"/>
                    <a:pt x="11522" y="3967"/>
                  </a:cubicBezTo>
                  <a:cubicBezTo>
                    <a:pt x="11564" y="3906"/>
                    <a:pt x="11630" y="3878"/>
                    <a:pt x="11694" y="3878"/>
                  </a:cubicBezTo>
                  <a:close/>
                  <a:moveTo>
                    <a:pt x="7225" y="4012"/>
                  </a:moveTo>
                  <a:cubicBezTo>
                    <a:pt x="7323" y="4012"/>
                    <a:pt x="7432" y="4100"/>
                    <a:pt x="7442" y="4206"/>
                  </a:cubicBezTo>
                  <a:cubicBezTo>
                    <a:pt x="7456" y="4375"/>
                    <a:pt x="7432" y="4544"/>
                    <a:pt x="7400" y="4714"/>
                  </a:cubicBezTo>
                  <a:cubicBezTo>
                    <a:pt x="7673" y="4742"/>
                    <a:pt x="7935" y="4788"/>
                    <a:pt x="8174" y="4871"/>
                  </a:cubicBezTo>
                  <a:cubicBezTo>
                    <a:pt x="8408" y="4949"/>
                    <a:pt x="8377" y="5315"/>
                    <a:pt x="8116" y="5315"/>
                  </a:cubicBezTo>
                  <a:cubicBezTo>
                    <a:pt x="8115" y="5315"/>
                    <a:pt x="8114" y="5315"/>
                    <a:pt x="8114" y="5315"/>
                  </a:cubicBezTo>
                  <a:cubicBezTo>
                    <a:pt x="7841" y="5313"/>
                    <a:pt x="7569" y="5257"/>
                    <a:pt x="7296" y="5218"/>
                  </a:cubicBezTo>
                  <a:cubicBezTo>
                    <a:pt x="7241" y="5516"/>
                    <a:pt x="7183" y="5814"/>
                    <a:pt x="7123" y="6111"/>
                  </a:cubicBezTo>
                  <a:cubicBezTo>
                    <a:pt x="7106" y="6200"/>
                    <a:pt x="7029" y="6240"/>
                    <a:pt x="6950" y="6240"/>
                  </a:cubicBezTo>
                  <a:cubicBezTo>
                    <a:pt x="6852" y="6240"/>
                    <a:pt x="6751" y="6176"/>
                    <a:pt x="6764" y="6063"/>
                  </a:cubicBezTo>
                  <a:cubicBezTo>
                    <a:pt x="6802" y="5765"/>
                    <a:pt x="6841" y="5470"/>
                    <a:pt x="6883" y="5174"/>
                  </a:cubicBezTo>
                  <a:cubicBezTo>
                    <a:pt x="6580" y="5150"/>
                    <a:pt x="6275" y="5139"/>
                    <a:pt x="5973" y="5128"/>
                  </a:cubicBezTo>
                  <a:cubicBezTo>
                    <a:pt x="5700" y="5118"/>
                    <a:pt x="5703" y="4721"/>
                    <a:pt x="5973" y="4705"/>
                  </a:cubicBezTo>
                  <a:cubicBezTo>
                    <a:pt x="6198" y="4693"/>
                    <a:pt x="6443" y="4683"/>
                    <a:pt x="6693" y="4683"/>
                  </a:cubicBezTo>
                  <a:cubicBezTo>
                    <a:pt x="6777" y="4683"/>
                    <a:pt x="6861" y="4684"/>
                    <a:pt x="6945" y="4687"/>
                  </a:cubicBezTo>
                  <a:cubicBezTo>
                    <a:pt x="6971" y="4488"/>
                    <a:pt x="7005" y="4294"/>
                    <a:pt x="7086" y="4110"/>
                  </a:cubicBezTo>
                  <a:cubicBezTo>
                    <a:pt x="7116" y="4040"/>
                    <a:pt x="7169" y="4012"/>
                    <a:pt x="7225" y="4012"/>
                  </a:cubicBezTo>
                  <a:close/>
                  <a:moveTo>
                    <a:pt x="33098" y="0"/>
                  </a:moveTo>
                  <a:cubicBezTo>
                    <a:pt x="27612" y="48"/>
                    <a:pt x="22124" y="86"/>
                    <a:pt x="16638" y="120"/>
                  </a:cubicBezTo>
                  <a:cubicBezTo>
                    <a:pt x="13798" y="136"/>
                    <a:pt x="10955" y="148"/>
                    <a:pt x="8116" y="152"/>
                  </a:cubicBezTo>
                  <a:cubicBezTo>
                    <a:pt x="6301" y="157"/>
                    <a:pt x="4434" y="270"/>
                    <a:pt x="2588" y="270"/>
                  </a:cubicBezTo>
                  <a:cubicBezTo>
                    <a:pt x="1742" y="270"/>
                    <a:pt x="901" y="246"/>
                    <a:pt x="72" y="177"/>
                  </a:cubicBezTo>
                  <a:lnTo>
                    <a:pt x="72" y="177"/>
                  </a:lnTo>
                  <a:cubicBezTo>
                    <a:pt x="76" y="196"/>
                    <a:pt x="82" y="214"/>
                    <a:pt x="80" y="235"/>
                  </a:cubicBezTo>
                  <a:cubicBezTo>
                    <a:pt x="0" y="3325"/>
                    <a:pt x="152" y="6411"/>
                    <a:pt x="94" y="9498"/>
                  </a:cubicBezTo>
                  <a:cubicBezTo>
                    <a:pt x="1895" y="9246"/>
                    <a:pt x="3760" y="9232"/>
                    <a:pt x="5606" y="9232"/>
                  </a:cubicBezTo>
                  <a:cubicBezTo>
                    <a:pt x="5839" y="9232"/>
                    <a:pt x="6071" y="9232"/>
                    <a:pt x="6303" y="9232"/>
                  </a:cubicBezTo>
                  <a:cubicBezTo>
                    <a:pt x="6876" y="9232"/>
                    <a:pt x="7447" y="9231"/>
                    <a:pt x="8012" y="9222"/>
                  </a:cubicBezTo>
                  <a:cubicBezTo>
                    <a:pt x="10750" y="9172"/>
                    <a:pt x="13488" y="9146"/>
                    <a:pt x="16226" y="9140"/>
                  </a:cubicBezTo>
                  <a:cubicBezTo>
                    <a:pt x="16785" y="9139"/>
                    <a:pt x="17344" y="9138"/>
                    <a:pt x="17904" y="9138"/>
                  </a:cubicBezTo>
                  <a:cubicBezTo>
                    <a:pt x="22841" y="9138"/>
                    <a:pt x="27778" y="9196"/>
                    <a:pt x="32710" y="9355"/>
                  </a:cubicBezTo>
                  <a:cubicBezTo>
                    <a:pt x="31567" y="7993"/>
                    <a:pt x="30565" y="6460"/>
                    <a:pt x="29588" y="4983"/>
                  </a:cubicBezTo>
                  <a:cubicBezTo>
                    <a:pt x="29491" y="4837"/>
                    <a:pt x="29588" y="4705"/>
                    <a:pt x="29718" y="4671"/>
                  </a:cubicBezTo>
                  <a:cubicBezTo>
                    <a:pt x="30620" y="2999"/>
                    <a:pt x="31907" y="1472"/>
                    <a:pt x="33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73"/>
            <p:cNvSpPr/>
            <p:nvPr/>
          </p:nvSpPr>
          <p:spPr>
            <a:xfrm>
              <a:off x="1654700" y="3490157"/>
              <a:ext cx="856150" cy="255250"/>
            </a:xfrm>
            <a:custGeom>
              <a:avLst/>
              <a:gdLst/>
              <a:ahLst/>
              <a:cxnLst/>
              <a:rect l="l" t="t" r="r" b="b"/>
              <a:pathLst>
                <a:path w="34246" h="10210" extrusionOk="0">
                  <a:moveTo>
                    <a:pt x="33660" y="378"/>
                  </a:moveTo>
                  <a:lnTo>
                    <a:pt x="33660" y="378"/>
                  </a:lnTo>
                  <a:cubicBezTo>
                    <a:pt x="32469" y="1850"/>
                    <a:pt x="31182" y="3377"/>
                    <a:pt x="30280" y="5049"/>
                  </a:cubicBezTo>
                  <a:cubicBezTo>
                    <a:pt x="30150" y="5083"/>
                    <a:pt x="30053" y="5215"/>
                    <a:pt x="30150" y="5361"/>
                  </a:cubicBezTo>
                  <a:cubicBezTo>
                    <a:pt x="31127" y="6838"/>
                    <a:pt x="32129" y="8371"/>
                    <a:pt x="33272" y="9733"/>
                  </a:cubicBezTo>
                  <a:cubicBezTo>
                    <a:pt x="28340" y="9574"/>
                    <a:pt x="23403" y="9516"/>
                    <a:pt x="18466" y="9516"/>
                  </a:cubicBezTo>
                  <a:cubicBezTo>
                    <a:pt x="17907" y="9516"/>
                    <a:pt x="17348" y="9517"/>
                    <a:pt x="16789" y="9518"/>
                  </a:cubicBezTo>
                  <a:cubicBezTo>
                    <a:pt x="14050" y="9523"/>
                    <a:pt x="11312" y="9550"/>
                    <a:pt x="8574" y="9600"/>
                  </a:cubicBezTo>
                  <a:cubicBezTo>
                    <a:pt x="8009" y="9609"/>
                    <a:pt x="7438" y="9610"/>
                    <a:pt x="6865" y="9610"/>
                  </a:cubicBezTo>
                  <a:cubicBezTo>
                    <a:pt x="6633" y="9610"/>
                    <a:pt x="6401" y="9610"/>
                    <a:pt x="6168" y="9610"/>
                  </a:cubicBezTo>
                  <a:cubicBezTo>
                    <a:pt x="4322" y="9610"/>
                    <a:pt x="2457" y="9624"/>
                    <a:pt x="656" y="9876"/>
                  </a:cubicBezTo>
                  <a:cubicBezTo>
                    <a:pt x="714" y="6789"/>
                    <a:pt x="562" y="3703"/>
                    <a:pt x="642" y="613"/>
                  </a:cubicBezTo>
                  <a:cubicBezTo>
                    <a:pt x="644" y="593"/>
                    <a:pt x="638" y="574"/>
                    <a:pt x="634" y="555"/>
                  </a:cubicBezTo>
                  <a:lnTo>
                    <a:pt x="634" y="555"/>
                  </a:lnTo>
                  <a:cubicBezTo>
                    <a:pt x="1463" y="624"/>
                    <a:pt x="2304" y="648"/>
                    <a:pt x="3150" y="648"/>
                  </a:cubicBezTo>
                  <a:cubicBezTo>
                    <a:pt x="4996" y="648"/>
                    <a:pt x="6863" y="535"/>
                    <a:pt x="8678" y="530"/>
                  </a:cubicBezTo>
                  <a:cubicBezTo>
                    <a:pt x="11517" y="526"/>
                    <a:pt x="14360" y="514"/>
                    <a:pt x="17200" y="498"/>
                  </a:cubicBezTo>
                  <a:cubicBezTo>
                    <a:pt x="22686" y="464"/>
                    <a:pt x="28174" y="426"/>
                    <a:pt x="33660" y="378"/>
                  </a:cubicBezTo>
                  <a:close/>
                  <a:moveTo>
                    <a:pt x="34016" y="1"/>
                  </a:moveTo>
                  <a:cubicBezTo>
                    <a:pt x="34015" y="1"/>
                    <a:pt x="34014" y="1"/>
                    <a:pt x="34013" y="1"/>
                  </a:cubicBezTo>
                  <a:cubicBezTo>
                    <a:pt x="28410" y="52"/>
                    <a:pt x="22806" y="114"/>
                    <a:pt x="17200" y="170"/>
                  </a:cubicBezTo>
                  <a:cubicBezTo>
                    <a:pt x="14436" y="198"/>
                    <a:pt x="11672" y="227"/>
                    <a:pt x="8909" y="257"/>
                  </a:cubicBezTo>
                  <a:cubicBezTo>
                    <a:pt x="8731" y="259"/>
                    <a:pt x="8552" y="260"/>
                    <a:pt x="8374" y="260"/>
                  </a:cubicBezTo>
                  <a:cubicBezTo>
                    <a:pt x="6846" y="260"/>
                    <a:pt x="5287" y="198"/>
                    <a:pt x="3738" y="198"/>
                  </a:cubicBezTo>
                  <a:cubicBezTo>
                    <a:pt x="2610" y="198"/>
                    <a:pt x="1487" y="231"/>
                    <a:pt x="387" y="345"/>
                  </a:cubicBezTo>
                  <a:cubicBezTo>
                    <a:pt x="334" y="350"/>
                    <a:pt x="304" y="385"/>
                    <a:pt x="296" y="424"/>
                  </a:cubicBezTo>
                  <a:cubicBezTo>
                    <a:pt x="232" y="458"/>
                    <a:pt x="181" y="519"/>
                    <a:pt x="179" y="613"/>
                  </a:cubicBezTo>
                  <a:cubicBezTo>
                    <a:pt x="97" y="3689"/>
                    <a:pt x="0" y="6862"/>
                    <a:pt x="324" y="9925"/>
                  </a:cubicBezTo>
                  <a:cubicBezTo>
                    <a:pt x="335" y="10031"/>
                    <a:pt x="420" y="10085"/>
                    <a:pt x="502" y="10085"/>
                  </a:cubicBezTo>
                  <a:cubicBezTo>
                    <a:pt x="503" y="10085"/>
                    <a:pt x="505" y="10085"/>
                    <a:pt x="507" y="10085"/>
                  </a:cubicBezTo>
                  <a:cubicBezTo>
                    <a:pt x="527" y="10108"/>
                    <a:pt x="555" y="10124"/>
                    <a:pt x="587" y="10126"/>
                  </a:cubicBezTo>
                  <a:cubicBezTo>
                    <a:pt x="1324" y="10187"/>
                    <a:pt x="2068" y="10209"/>
                    <a:pt x="2816" y="10209"/>
                  </a:cubicBezTo>
                  <a:cubicBezTo>
                    <a:pt x="4811" y="10209"/>
                    <a:pt x="6829" y="10049"/>
                    <a:pt x="8802" y="10015"/>
                  </a:cubicBezTo>
                  <a:cubicBezTo>
                    <a:pt x="11541" y="9969"/>
                    <a:pt x="14279" y="9944"/>
                    <a:pt x="17018" y="9939"/>
                  </a:cubicBezTo>
                  <a:cubicBezTo>
                    <a:pt x="17269" y="9939"/>
                    <a:pt x="17519" y="9939"/>
                    <a:pt x="17770" y="9939"/>
                  </a:cubicBezTo>
                  <a:cubicBezTo>
                    <a:pt x="22997" y="9939"/>
                    <a:pt x="28222" y="10033"/>
                    <a:pt x="33448" y="10154"/>
                  </a:cubicBezTo>
                  <a:cubicBezTo>
                    <a:pt x="33450" y="10154"/>
                    <a:pt x="33451" y="10154"/>
                    <a:pt x="33452" y="10154"/>
                  </a:cubicBezTo>
                  <a:cubicBezTo>
                    <a:pt x="33585" y="10154"/>
                    <a:pt x="33649" y="10051"/>
                    <a:pt x="33649" y="9948"/>
                  </a:cubicBezTo>
                  <a:cubicBezTo>
                    <a:pt x="33703" y="9902"/>
                    <a:pt x="33731" y="9821"/>
                    <a:pt x="33690" y="9747"/>
                  </a:cubicBezTo>
                  <a:cubicBezTo>
                    <a:pt x="32796" y="8154"/>
                    <a:pt x="31656" y="6635"/>
                    <a:pt x="30566" y="5168"/>
                  </a:cubicBezTo>
                  <a:cubicBezTo>
                    <a:pt x="31804" y="3689"/>
                    <a:pt x="32858" y="2042"/>
                    <a:pt x="34071" y="539"/>
                  </a:cubicBezTo>
                  <a:cubicBezTo>
                    <a:pt x="34121" y="477"/>
                    <a:pt x="34129" y="408"/>
                    <a:pt x="34110" y="343"/>
                  </a:cubicBezTo>
                  <a:cubicBezTo>
                    <a:pt x="34246" y="256"/>
                    <a:pt x="34214" y="1"/>
                    <a:pt x="34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73"/>
            <p:cNvSpPr/>
            <p:nvPr/>
          </p:nvSpPr>
          <p:spPr>
            <a:xfrm>
              <a:off x="2329775" y="3578282"/>
              <a:ext cx="51700" cy="63025"/>
            </a:xfrm>
            <a:custGeom>
              <a:avLst/>
              <a:gdLst/>
              <a:ahLst/>
              <a:cxnLst/>
              <a:rect l="l" t="t" r="r" b="b"/>
              <a:pathLst>
                <a:path w="2068" h="2521" extrusionOk="0">
                  <a:moveTo>
                    <a:pt x="1216" y="0"/>
                  </a:moveTo>
                  <a:cubicBezTo>
                    <a:pt x="1124" y="0"/>
                    <a:pt x="1032" y="69"/>
                    <a:pt x="1016" y="192"/>
                  </a:cubicBezTo>
                  <a:cubicBezTo>
                    <a:pt x="977" y="517"/>
                    <a:pt x="1048" y="863"/>
                    <a:pt x="1042" y="1194"/>
                  </a:cubicBezTo>
                  <a:cubicBezTo>
                    <a:pt x="1040" y="1207"/>
                    <a:pt x="1040" y="1221"/>
                    <a:pt x="1040" y="1235"/>
                  </a:cubicBezTo>
                  <a:cubicBezTo>
                    <a:pt x="735" y="1269"/>
                    <a:pt x="430" y="1357"/>
                    <a:pt x="211" y="1442"/>
                  </a:cubicBezTo>
                  <a:cubicBezTo>
                    <a:pt x="1" y="1526"/>
                    <a:pt x="55" y="1840"/>
                    <a:pt x="248" y="1840"/>
                  </a:cubicBezTo>
                  <a:cubicBezTo>
                    <a:pt x="269" y="1840"/>
                    <a:pt x="292" y="1836"/>
                    <a:pt x="316" y="1828"/>
                  </a:cubicBezTo>
                  <a:cubicBezTo>
                    <a:pt x="541" y="1750"/>
                    <a:pt x="769" y="1701"/>
                    <a:pt x="1004" y="1690"/>
                  </a:cubicBezTo>
                  <a:lnTo>
                    <a:pt x="1004" y="1690"/>
                  </a:lnTo>
                  <a:cubicBezTo>
                    <a:pt x="982" y="1891"/>
                    <a:pt x="949" y="2089"/>
                    <a:pt x="910" y="2290"/>
                  </a:cubicBezTo>
                  <a:cubicBezTo>
                    <a:pt x="883" y="2429"/>
                    <a:pt x="994" y="2521"/>
                    <a:pt x="1101" y="2521"/>
                  </a:cubicBezTo>
                  <a:cubicBezTo>
                    <a:pt x="1171" y="2521"/>
                    <a:pt x="1240" y="2481"/>
                    <a:pt x="1266" y="2389"/>
                  </a:cubicBezTo>
                  <a:cubicBezTo>
                    <a:pt x="1324" y="2186"/>
                    <a:pt x="1381" y="1953"/>
                    <a:pt x="1427" y="1711"/>
                  </a:cubicBezTo>
                  <a:cubicBezTo>
                    <a:pt x="1527" y="1727"/>
                    <a:pt x="1627" y="1742"/>
                    <a:pt x="1727" y="1742"/>
                  </a:cubicBezTo>
                  <a:cubicBezTo>
                    <a:pt x="1785" y="1742"/>
                    <a:pt x="1843" y="1737"/>
                    <a:pt x="1901" y="1724"/>
                  </a:cubicBezTo>
                  <a:cubicBezTo>
                    <a:pt x="2024" y="1699"/>
                    <a:pt x="2067" y="1526"/>
                    <a:pt x="1974" y="1440"/>
                  </a:cubicBezTo>
                  <a:cubicBezTo>
                    <a:pt x="1847" y="1327"/>
                    <a:pt x="1682" y="1265"/>
                    <a:pt x="1497" y="1237"/>
                  </a:cubicBezTo>
                  <a:cubicBezTo>
                    <a:pt x="1535" y="847"/>
                    <a:pt x="1519" y="459"/>
                    <a:pt x="1400" y="138"/>
                  </a:cubicBezTo>
                  <a:cubicBezTo>
                    <a:pt x="1364" y="44"/>
                    <a:pt x="1290"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73"/>
            <p:cNvSpPr/>
            <p:nvPr/>
          </p:nvSpPr>
          <p:spPr>
            <a:xfrm>
              <a:off x="2251100" y="3583982"/>
              <a:ext cx="48525" cy="68025"/>
            </a:xfrm>
            <a:custGeom>
              <a:avLst/>
              <a:gdLst/>
              <a:ahLst/>
              <a:cxnLst/>
              <a:rect l="l" t="t" r="r" b="b"/>
              <a:pathLst>
                <a:path w="1941" h="2721" extrusionOk="0">
                  <a:moveTo>
                    <a:pt x="1136" y="1"/>
                  </a:moveTo>
                  <a:cubicBezTo>
                    <a:pt x="1034" y="1"/>
                    <a:pt x="929" y="65"/>
                    <a:pt x="906" y="169"/>
                  </a:cubicBezTo>
                  <a:cubicBezTo>
                    <a:pt x="829" y="513"/>
                    <a:pt x="785" y="852"/>
                    <a:pt x="773" y="1190"/>
                  </a:cubicBezTo>
                  <a:cubicBezTo>
                    <a:pt x="603" y="1194"/>
                    <a:pt x="435" y="1196"/>
                    <a:pt x="264" y="1201"/>
                  </a:cubicBezTo>
                  <a:cubicBezTo>
                    <a:pt x="0" y="1206"/>
                    <a:pt x="0" y="1605"/>
                    <a:pt x="264" y="1610"/>
                  </a:cubicBezTo>
                  <a:cubicBezTo>
                    <a:pt x="435" y="1612"/>
                    <a:pt x="608" y="1616"/>
                    <a:pt x="779" y="1619"/>
                  </a:cubicBezTo>
                  <a:cubicBezTo>
                    <a:pt x="797" y="1944"/>
                    <a:pt x="850" y="2270"/>
                    <a:pt x="942" y="2598"/>
                  </a:cubicBezTo>
                  <a:cubicBezTo>
                    <a:pt x="967" y="2683"/>
                    <a:pt x="1033" y="2721"/>
                    <a:pt x="1100" y="2721"/>
                  </a:cubicBezTo>
                  <a:cubicBezTo>
                    <a:pt x="1201" y="2721"/>
                    <a:pt x="1305" y="2636"/>
                    <a:pt x="1278" y="2505"/>
                  </a:cubicBezTo>
                  <a:cubicBezTo>
                    <a:pt x="1215" y="2214"/>
                    <a:pt x="1178" y="1922"/>
                    <a:pt x="1169" y="1630"/>
                  </a:cubicBezTo>
                  <a:lnTo>
                    <a:pt x="1169" y="1630"/>
                  </a:lnTo>
                  <a:cubicBezTo>
                    <a:pt x="1259" y="1635"/>
                    <a:pt x="1349" y="1642"/>
                    <a:pt x="1438" y="1642"/>
                  </a:cubicBezTo>
                  <a:cubicBezTo>
                    <a:pt x="1544" y="1642"/>
                    <a:pt x="1648" y="1633"/>
                    <a:pt x="1746" y="1600"/>
                  </a:cubicBezTo>
                  <a:cubicBezTo>
                    <a:pt x="1940" y="1536"/>
                    <a:pt x="1940" y="1272"/>
                    <a:pt x="1746" y="1210"/>
                  </a:cubicBezTo>
                  <a:cubicBezTo>
                    <a:pt x="1647" y="1177"/>
                    <a:pt x="1542" y="1167"/>
                    <a:pt x="1435" y="1167"/>
                  </a:cubicBezTo>
                  <a:cubicBezTo>
                    <a:pt x="1350" y="1167"/>
                    <a:pt x="1265" y="1173"/>
                    <a:pt x="1180" y="1178"/>
                  </a:cubicBezTo>
                  <a:cubicBezTo>
                    <a:pt x="1197" y="975"/>
                    <a:pt x="1226" y="774"/>
                    <a:pt x="1272" y="576"/>
                  </a:cubicBezTo>
                  <a:cubicBezTo>
                    <a:pt x="1273" y="576"/>
                    <a:pt x="1274" y="576"/>
                    <a:pt x="1275" y="576"/>
                  </a:cubicBezTo>
                  <a:cubicBezTo>
                    <a:pt x="1413" y="576"/>
                    <a:pt x="1528" y="424"/>
                    <a:pt x="1451" y="287"/>
                  </a:cubicBezTo>
                  <a:cubicBezTo>
                    <a:pt x="1397" y="196"/>
                    <a:pt x="1360" y="146"/>
                    <a:pt x="1292" y="67"/>
                  </a:cubicBezTo>
                  <a:cubicBezTo>
                    <a:pt x="1251" y="21"/>
                    <a:pt x="1194" y="1"/>
                    <a:pt x="1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73"/>
            <p:cNvSpPr/>
            <p:nvPr/>
          </p:nvSpPr>
          <p:spPr>
            <a:xfrm>
              <a:off x="2141300" y="3593057"/>
              <a:ext cx="62775" cy="55600"/>
            </a:xfrm>
            <a:custGeom>
              <a:avLst/>
              <a:gdLst/>
              <a:ahLst/>
              <a:cxnLst/>
              <a:rect l="l" t="t" r="r" b="b"/>
              <a:pathLst>
                <a:path w="2511" h="2224" extrusionOk="0">
                  <a:moveTo>
                    <a:pt x="1334" y="0"/>
                  </a:moveTo>
                  <a:cubicBezTo>
                    <a:pt x="1274" y="0"/>
                    <a:pt x="1217" y="27"/>
                    <a:pt x="1187" y="90"/>
                  </a:cubicBezTo>
                  <a:cubicBezTo>
                    <a:pt x="1070" y="340"/>
                    <a:pt x="1079" y="616"/>
                    <a:pt x="1065" y="891"/>
                  </a:cubicBezTo>
                  <a:cubicBezTo>
                    <a:pt x="781" y="931"/>
                    <a:pt x="497" y="974"/>
                    <a:pt x="223" y="1009"/>
                  </a:cubicBezTo>
                  <a:cubicBezTo>
                    <a:pt x="17" y="1034"/>
                    <a:pt x="1" y="1346"/>
                    <a:pt x="213" y="1346"/>
                  </a:cubicBezTo>
                  <a:cubicBezTo>
                    <a:pt x="216" y="1346"/>
                    <a:pt x="219" y="1346"/>
                    <a:pt x="223" y="1346"/>
                  </a:cubicBezTo>
                  <a:cubicBezTo>
                    <a:pt x="487" y="1334"/>
                    <a:pt x="762" y="1330"/>
                    <a:pt x="1038" y="1323"/>
                  </a:cubicBezTo>
                  <a:lnTo>
                    <a:pt x="1038" y="1323"/>
                  </a:lnTo>
                  <a:cubicBezTo>
                    <a:pt x="1022" y="1561"/>
                    <a:pt x="1004" y="1801"/>
                    <a:pt x="1000" y="2038"/>
                  </a:cubicBezTo>
                  <a:cubicBezTo>
                    <a:pt x="998" y="2155"/>
                    <a:pt x="1105" y="2224"/>
                    <a:pt x="1206" y="2224"/>
                  </a:cubicBezTo>
                  <a:cubicBezTo>
                    <a:pt x="1283" y="2224"/>
                    <a:pt x="1356" y="2182"/>
                    <a:pt x="1370" y="2090"/>
                  </a:cubicBezTo>
                  <a:cubicBezTo>
                    <a:pt x="1407" y="1829"/>
                    <a:pt x="1435" y="1565"/>
                    <a:pt x="1463" y="1304"/>
                  </a:cubicBezTo>
                  <a:cubicBezTo>
                    <a:pt x="1739" y="1288"/>
                    <a:pt x="2014" y="1261"/>
                    <a:pt x="2277" y="1209"/>
                  </a:cubicBezTo>
                  <a:cubicBezTo>
                    <a:pt x="2511" y="1163"/>
                    <a:pt x="2446" y="813"/>
                    <a:pt x="2222" y="808"/>
                  </a:cubicBezTo>
                  <a:cubicBezTo>
                    <a:pt x="2185" y="807"/>
                    <a:pt x="2147" y="806"/>
                    <a:pt x="2109" y="806"/>
                  </a:cubicBezTo>
                  <a:cubicBezTo>
                    <a:pt x="1916" y="806"/>
                    <a:pt x="1718" y="819"/>
                    <a:pt x="1519" y="839"/>
                  </a:cubicBezTo>
                  <a:cubicBezTo>
                    <a:pt x="1555" y="600"/>
                    <a:pt x="1587" y="356"/>
                    <a:pt x="1525" y="134"/>
                  </a:cubicBezTo>
                  <a:cubicBezTo>
                    <a:pt x="1502" y="51"/>
                    <a:pt x="1416"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73"/>
            <p:cNvSpPr/>
            <p:nvPr/>
          </p:nvSpPr>
          <p:spPr>
            <a:xfrm>
              <a:off x="2037100" y="3593332"/>
              <a:ext cx="56450" cy="59200"/>
            </a:xfrm>
            <a:custGeom>
              <a:avLst/>
              <a:gdLst/>
              <a:ahLst/>
              <a:cxnLst/>
              <a:rect l="l" t="t" r="r" b="b"/>
              <a:pathLst>
                <a:path w="2258" h="2368" extrusionOk="0">
                  <a:moveTo>
                    <a:pt x="1238" y="1"/>
                  </a:moveTo>
                  <a:cubicBezTo>
                    <a:pt x="1182" y="1"/>
                    <a:pt x="1128" y="26"/>
                    <a:pt x="1100" y="85"/>
                  </a:cubicBezTo>
                  <a:cubicBezTo>
                    <a:pt x="985" y="337"/>
                    <a:pt x="959" y="644"/>
                    <a:pt x="975" y="963"/>
                  </a:cubicBezTo>
                  <a:cubicBezTo>
                    <a:pt x="733" y="968"/>
                    <a:pt x="488" y="975"/>
                    <a:pt x="246" y="984"/>
                  </a:cubicBezTo>
                  <a:cubicBezTo>
                    <a:pt x="1" y="993"/>
                    <a:pt x="1" y="1353"/>
                    <a:pt x="246" y="1363"/>
                  </a:cubicBezTo>
                  <a:cubicBezTo>
                    <a:pt x="505" y="1375"/>
                    <a:pt x="764" y="1379"/>
                    <a:pt x="1022" y="1385"/>
                  </a:cubicBezTo>
                  <a:cubicBezTo>
                    <a:pt x="1068" y="1689"/>
                    <a:pt x="1138" y="1981"/>
                    <a:pt x="1195" y="2228"/>
                  </a:cubicBezTo>
                  <a:cubicBezTo>
                    <a:pt x="1217" y="2325"/>
                    <a:pt x="1288" y="2367"/>
                    <a:pt x="1363" y="2367"/>
                  </a:cubicBezTo>
                  <a:cubicBezTo>
                    <a:pt x="1477" y="2367"/>
                    <a:pt x="1599" y="2271"/>
                    <a:pt x="1571" y="2125"/>
                  </a:cubicBezTo>
                  <a:cubicBezTo>
                    <a:pt x="1523" y="1882"/>
                    <a:pt x="1488" y="1640"/>
                    <a:pt x="1468" y="1395"/>
                  </a:cubicBezTo>
                  <a:lnTo>
                    <a:pt x="1468" y="1395"/>
                  </a:lnTo>
                  <a:cubicBezTo>
                    <a:pt x="1631" y="1397"/>
                    <a:pt x="1798" y="1402"/>
                    <a:pt x="1961" y="1405"/>
                  </a:cubicBezTo>
                  <a:cubicBezTo>
                    <a:pt x="1963" y="1405"/>
                    <a:pt x="1965" y="1405"/>
                    <a:pt x="1967" y="1405"/>
                  </a:cubicBezTo>
                  <a:cubicBezTo>
                    <a:pt x="2257" y="1405"/>
                    <a:pt x="2257" y="942"/>
                    <a:pt x="1967" y="942"/>
                  </a:cubicBezTo>
                  <a:cubicBezTo>
                    <a:pt x="1965" y="942"/>
                    <a:pt x="1963" y="942"/>
                    <a:pt x="1961" y="942"/>
                  </a:cubicBezTo>
                  <a:cubicBezTo>
                    <a:pt x="1790" y="947"/>
                    <a:pt x="1617" y="949"/>
                    <a:pt x="1446" y="952"/>
                  </a:cubicBezTo>
                  <a:cubicBezTo>
                    <a:pt x="1450" y="677"/>
                    <a:pt x="1495" y="391"/>
                    <a:pt x="1416" y="127"/>
                  </a:cubicBezTo>
                  <a:cubicBezTo>
                    <a:pt x="1395" y="49"/>
                    <a:pt x="1315" y="1"/>
                    <a:pt x="1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73"/>
            <p:cNvSpPr/>
            <p:nvPr/>
          </p:nvSpPr>
          <p:spPr>
            <a:xfrm>
              <a:off x="1925375" y="3596532"/>
              <a:ext cx="60850" cy="58775"/>
            </a:xfrm>
            <a:custGeom>
              <a:avLst/>
              <a:gdLst/>
              <a:ahLst/>
              <a:cxnLst/>
              <a:rect l="l" t="t" r="r" b="b"/>
              <a:pathLst>
                <a:path w="2434" h="2351" extrusionOk="0">
                  <a:moveTo>
                    <a:pt x="1428" y="1"/>
                  </a:moveTo>
                  <a:cubicBezTo>
                    <a:pt x="1364" y="1"/>
                    <a:pt x="1299" y="30"/>
                    <a:pt x="1257" y="90"/>
                  </a:cubicBezTo>
                  <a:cubicBezTo>
                    <a:pt x="1111" y="299"/>
                    <a:pt x="1042" y="561"/>
                    <a:pt x="1023" y="837"/>
                  </a:cubicBezTo>
                  <a:cubicBezTo>
                    <a:pt x="756" y="867"/>
                    <a:pt x="490" y="911"/>
                    <a:pt x="227" y="983"/>
                  </a:cubicBezTo>
                  <a:cubicBezTo>
                    <a:pt x="0" y="1044"/>
                    <a:pt x="76" y="1357"/>
                    <a:pt x="282" y="1357"/>
                  </a:cubicBezTo>
                  <a:cubicBezTo>
                    <a:pt x="297" y="1357"/>
                    <a:pt x="312" y="1356"/>
                    <a:pt x="328" y="1352"/>
                  </a:cubicBezTo>
                  <a:cubicBezTo>
                    <a:pt x="563" y="1306"/>
                    <a:pt x="795" y="1279"/>
                    <a:pt x="1028" y="1263"/>
                  </a:cubicBezTo>
                  <a:cubicBezTo>
                    <a:pt x="1058" y="1613"/>
                    <a:pt x="1148" y="1962"/>
                    <a:pt x="1251" y="2239"/>
                  </a:cubicBezTo>
                  <a:cubicBezTo>
                    <a:pt x="1281" y="2316"/>
                    <a:pt x="1346" y="2351"/>
                    <a:pt x="1409" y="2351"/>
                  </a:cubicBezTo>
                  <a:cubicBezTo>
                    <a:pt x="1503" y="2351"/>
                    <a:pt x="1593" y="2275"/>
                    <a:pt x="1565" y="2151"/>
                  </a:cubicBezTo>
                  <a:cubicBezTo>
                    <a:pt x="1499" y="1856"/>
                    <a:pt x="1466" y="1551"/>
                    <a:pt x="1473" y="1249"/>
                  </a:cubicBezTo>
                  <a:lnTo>
                    <a:pt x="1473" y="1249"/>
                  </a:lnTo>
                  <a:cubicBezTo>
                    <a:pt x="1692" y="1251"/>
                    <a:pt x="1915" y="1260"/>
                    <a:pt x="2141" y="1290"/>
                  </a:cubicBezTo>
                  <a:cubicBezTo>
                    <a:pt x="2152" y="1292"/>
                    <a:pt x="2162" y="1292"/>
                    <a:pt x="2172" y="1292"/>
                  </a:cubicBezTo>
                  <a:cubicBezTo>
                    <a:pt x="2434" y="1292"/>
                    <a:pt x="2427" y="852"/>
                    <a:pt x="2141" y="824"/>
                  </a:cubicBezTo>
                  <a:cubicBezTo>
                    <a:pt x="1970" y="809"/>
                    <a:pt x="1801" y="802"/>
                    <a:pt x="1632" y="802"/>
                  </a:cubicBezTo>
                  <a:cubicBezTo>
                    <a:pt x="1595" y="802"/>
                    <a:pt x="1558" y="803"/>
                    <a:pt x="1521" y="803"/>
                  </a:cubicBezTo>
                  <a:cubicBezTo>
                    <a:pt x="1563" y="597"/>
                    <a:pt x="1617" y="394"/>
                    <a:pt x="1617" y="187"/>
                  </a:cubicBezTo>
                  <a:cubicBezTo>
                    <a:pt x="1617" y="66"/>
                    <a:pt x="1525" y="1"/>
                    <a:pt x="1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73"/>
            <p:cNvSpPr/>
            <p:nvPr/>
          </p:nvSpPr>
          <p:spPr>
            <a:xfrm>
              <a:off x="1811250" y="3599882"/>
              <a:ext cx="67700" cy="55750"/>
            </a:xfrm>
            <a:custGeom>
              <a:avLst/>
              <a:gdLst/>
              <a:ahLst/>
              <a:cxnLst/>
              <a:rect l="l" t="t" r="r" b="b"/>
              <a:pathLst>
                <a:path w="2708" h="2230" extrusionOk="0">
                  <a:moveTo>
                    <a:pt x="1524" y="1"/>
                  </a:moveTo>
                  <a:cubicBezTo>
                    <a:pt x="1468" y="1"/>
                    <a:pt x="1416" y="29"/>
                    <a:pt x="1386" y="99"/>
                  </a:cubicBezTo>
                  <a:cubicBezTo>
                    <a:pt x="1305" y="284"/>
                    <a:pt x="1271" y="477"/>
                    <a:pt x="1245" y="676"/>
                  </a:cubicBezTo>
                  <a:cubicBezTo>
                    <a:pt x="1161" y="673"/>
                    <a:pt x="1076" y="672"/>
                    <a:pt x="993" y="672"/>
                  </a:cubicBezTo>
                  <a:cubicBezTo>
                    <a:pt x="742" y="672"/>
                    <a:pt x="498" y="682"/>
                    <a:pt x="273" y="694"/>
                  </a:cubicBezTo>
                  <a:cubicBezTo>
                    <a:pt x="3" y="711"/>
                    <a:pt x="0" y="1107"/>
                    <a:pt x="273" y="1117"/>
                  </a:cubicBezTo>
                  <a:cubicBezTo>
                    <a:pt x="575" y="1129"/>
                    <a:pt x="880" y="1140"/>
                    <a:pt x="1183" y="1163"/>
                  </a:cubicBezTo>
                  <a:cubicBezTo>
                    <a:pt x="1141" y="1459"/>
                    <a:pt x="1102" y="1755"/>
                    <a:pt x="1064" y="2052"/>
                  </a:cubicBezTo>
                  <a:cubicBezTo>
                    <a:pt x="1051" y="2165"/>
                    <a:pt x="1152" y="2230"/>
                    <a:pt x="1251" y="2230"/>
                  </a:cubicBezTo>
                  <a:cubicBezTo>
                    <a:pt x="1329" y="2230"/>
                    <a:pt x="1405" y="2189"/>
                    <a:pt x="1422" y="2101"/>
                  </a:cubicBezTo>
                  <a:cubicBezTo>
                    <a:pt x="1483" y="1803"/>
                    <a:pt x="1541" y="1505"/>
                    <a:pt x="1595" y="1207"/>
                  </a:cubicBezTo>
                  <a:cubicBezTo>
                    <a:pt x="1868" y="1246"/>
                    <a:pt x="2141" y="1302"/>
                    <a:pt x="2414" y="1304"/>
                  </a:cubicBezTo>
                  <a:cubicBezTo>
                    <a:pt x="2414" y="1304"/>
                    <a:pt x="2415" y="1304"/>
                    <a:pt x="2416" y="1304"/>
                  </a:cubicBezTo>
                  <a:cubicBezTo>
                    <a:pt x="2677" y="1304"/>
                    <a:pt x="2708" y="938"/>
                    <a:pt x="2474" y="860"/>
                  </a:cubicBezTo>
                  <a:cubicBezTo>
                    <a:pt x="2235" y="777"/>
                    <a:pt x="1973" y="731"/>
                    <a:pt x="1700" y="703"/>
                  </a:cubicBezTo>
                  <a:cubicBezTo>
                    <a:pt x="1732" y="533"/>
                    <a:pt x="1756" y="364"/>
                    <a:pt x="1742" y="196"/>
                  </a:cubicBezTo>
                  <a:cubicBezTo>
                    <a:pt x="1731" y="90"/>
                    <a:pt x="1622"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73"/>
            <p:cNvSpPr/>
            <p:nvPr/>
          </p:nvSpPr>
          <p:spPr>
            <a:xfrm>
              <a:off x="1714525" y="3585132"/>
              <a:ext cx="53350" cy="63550"/>
            </a:xfrm>
            <a:custGeom>
              <a:avLst/>
              <a:gdLst/>
              <a:ahLst/>
              <a:cxnLst/>
              <a:rect l="l" t="t" r="r" b="b"/>
              <a:pathLst>
                <a:path w="2134" h="2542" extrusionOk="0">
                  <a:moveTo>
                    <a:pt x="1251" y="1"/>
                  </a:moveTo>
                  <a:cubicBezTo>
                    <a:pt x="1182" y="1"/>
                    <a:pt x="1110" y="32"/>
                    <a:pt x="1064" y="95"/>
                  </a:cubicBezTo>
                  <a:cubicBezTo>
                    <a:pt x="889" y="339"/>
                    <a:pt x="801" y="672"/>
                    <a:pt x="766" y="1021"/>
                  </a:cubicBezTo>
                  <a:cubicBezTo>
                    <a:pt x="654" y="1003"/>
                    <a:pt x="536" y="984"/>
                    <a:pt x="423" y="984"/>
                  </a:cubicBezTo>
                  <a:cubicBezTo>
                    <a:pt x="284" y="984"/>
                    <a:pt x="154" y="1013"/>
                    <a:pt x="50" y="1109"/>
                  </a:cubicBezTo>
                  <a:cubicBezTo>
                    <a:pt x="9" y="1148"/>
                    <a:pt x="0" y="1220"/>
                    <a:pt x="30" y="1266"/>
                  </a:cubicBezTo>
                  <a:cubicBezTo>
                    <a:pt x="175" y="1496"/>
                    <a:pt x="478" y="1510"/>
                    <a:pt x="744" y="1538"/>
                  </a:cubicBezTo>
                  <a:cubicBezTo>
                    <a:pt x="750" y="1852"/>
                    <a:pt x="785" y="2157"/>
                    <a:pt x="826" y="2409"/>
                  </a:cubicBezTo>
                  <a:cubicBezTo>
                    <a:pt x="840" y="2500"/>
                    <a:pt x="915" y="2541"/>
                    <a:pt x="993" y="2541"/>
                  </a:cubicBezTo>
                  <a:cubicBezTo>
                    <a:pt x="1092" y="2541"/>
                    <a:pt x="1198" y="2474"/>
                    <a:pt x="1193" y="2357"/>
                  </a:cubicBezTo>
                  <a:cubicBezTo>
                    <a:pt x="1184" y="2109"/>
                    <a:pt x="1184" y="1859"/>
                    <a:pt x="1198" y="1610"/>
                  </a:cubicBezTo>
                  <a:cubicBezTo>
                    <a:pt x="1357" y="1638"/>
                    <a:pt x="1518" y="1662"/>
                    <a:pt x="1676" y="1662"/>
                  </a:cubicBezTo>
                  <a:cubicBezTo>
                    <a:pt x="1754" y="1662"/>
                    <a:pt x="1831" y="1656"/>
                    <a:pt x="1907" y="1642"/>
                  </a:cubicBezTo>
                  <a:cubicBezTo>
                    <a:pt x="2092" y="1608"/>
                    <a:pt x="2134" y="1309"/>
                    <a:pt x="1960" y="1226"/>
                  </a:cubicBezTo>
                  <a:cubicBezTo>
                    <a:pt x="1748" y="1127"/>
                    <a:pt x="1505" y="1097"/>
                    <a:pt x="1265" y="1077"/>
                  </a:cubicBezTo>
                  <a:cubicBezTo>
                    <a:pt x="1328" y="783"/>
                    <a:pt x="1446" y="499"/>
                    <a:pt x="1450" y="202"/>
                  </a:cubicBezTo>
                  <a:cubicBezTo>
                    <a:pt x="1452" y="69"/>
                    <a:pt x="1355" y="1"/>
                    <a:pt x="1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3" name="Google Shape;1953;p73"/>
          <p:cNvGrpSpPr/>
          <p:nvPr/>
        </p:nvGrpSpPr>
        <p:grpSpPr>
          <a:xfrm>
            <a:off x="6440125" y="3675025"/>
            <a:ext cx="856150" cy="255250"/>
            <a:chOff x="1654700" y="3490157"/>
            <a:chExt cx="856150" cy="255250"/>
          </a:xfrm>
        </p:grpSpPr>
        <p:sp>
          <p:nvSpPr>
            <p:cNvPr id="1954" name="Google Shape;1954;p73"/>
            <p:cNvSpPr/>
            <p:nvPr/>
          </p:nvSpPr>
          <p:spPr>
            <a:xfrm>
              <a:off x="1668750" y="3499607"/>
              <a:ext cx="827450" cy="237475"/>
            </a:xfrm>
            <a:custGeom>
              <a:avLst/>
              <a:gdLst/>
              <a:ahLst/>
              <a:cxnLst/>
              <a:rect l="l" t="t" r="r" b="b"/>
              <a:pathLst>
                <a:path w="33098" h="9499" extrusionOk="0">
                  <a:moveTo>
                    <a:pt x="27657" y="3147"/>
                  </a:moveTo>
                  <a:cubicBezTo>
                    <a:pt x="27731" y="3147"/>
                    <a:pt x="27805" y="3191"/>
                    <a:pt x="27841" y="3285"/>
                  </a:cubicBezTo>
                  <a:cubicBezTo>
                    <a:pt x="27960" y="3606"/>
                    <a:pt x="27976" y="3994"/>
                    <a:pt x="27938" y="4384"/>
                  </a:cubicBezTo>
                  <a:cubicBezTo>
                    <a:pt x="28123" y="4412"/>
                    <a:pt x="28288" y="4474"/>
                    <a:pt x="28415" y="4587"/>
                  </a:cubicBezTo>
                  <a:cubicBezTo>
                    <a:pt x="28508" y="4673"/>
                    <a:pt x="28465" y="4846"/>
                    <a:pt x="28342" y="4871"/>
                  </a:cubicBezTo>
                  <a:cubicBezTo>
                    <a:pt x="28284" y="4884"/>
                    <a:pt x="28226" y="4889"/>
                    <a:pt x="28168" y="4889"/>
                  </a:cubicBezTo>
                  <a:cubicBezTo>
                    <a:pt x="28068" y="4889"/>
                    <a:pt x="27968" y="4874"/>
                    <a:pt x="27868" y="4858"/>
                  </a:cubicBezTo>
                  <a:cubicBezTo>
                    <a:pt x="27822" y="5100"/>
                    <a:pt x="27765" y="5333"/>
                    <a:pt x="27707" y="5536"/>
                  </a:cubicBezTo>
                  <a:cubicBezTo>
                    <a:pt x="27681" y="5628"/>
                    <a:pt x="27612" y="5668"/>
                    <a:pt x="27542" y="5668"/>
                  </a:cubicBezTo>
                  <a:cubicBezTo>
                    <a:pt x="27435" y="5668"/>
                    <a:pt x="27324" y="5576"/>
                    <a:pt x="27351" y="5437"/>
                  </a:cubicBezTo>
                  <a:cubicBezTo>
                    <a:pt x="27391" y="5236"/>
                    <a:pt x="27423" y="5038"/>
                    <a:pt x="27445" y="4837"/>
                  </a:cubicBezTo>
                  <a:lnTo>
                    <a:pt x="27445" y="4837"/>
                  </a:lnTo>
                  <a:cubicBezTo>
                    <a:pt x="27210" y="4848"/>
                    <a:pt x="26982" y="4897"/>
                    <a:pt x="26757" y="4975"/>
                  </a:cubicBezTo>
                  <a:cubicBezTo>
                    <a:pt x="26733" y="4983"/>
                    <a:pt x="26710" y="4987"/>
                    <a:pt x="26689" y="4987"/>
                  </a:cubicBezTo>
                  <a:cubicBezTo>
                    <a:pt x="26496" y="4987"/>
                    <a:pt x="26442" y="4673"/>
                    <a:pt x="26652" y="4589"/>
                  </a:cubicBezTo>
                  <a:cubicBezTo>
                    <a:pt x="26871" y="4504"/>
                    <a:pt x="27176" y="4416"/>
                    <a:pt x="27481" y="4382"/>
                  </a:cubicBezTo>
                  <a:cubicBezTo>
                    <a:pt x="27481" y="4368"/>
                    <a:pt x="27481" y="4354"/>
                    <a:pt x="27483" y="4341"/>
                  </a:cubicBezTo>
                  <a:cubicBezTo>
                    <a:pt x="27490" y="4010"/>
                    <a:pt x="27419" y="3664"/>
                    <a:pt x="27457" y="3339"/>
                  </a:cubicBezTo>
                  <a:cubicBezTo>
                    <a:pt x="27473" y="3216"/>
                    <a:pt x="27565" y="3147"/>
                    <a:pt x="27657" y="3147"/>
                  </a:cubicBezTo>
                  <a:close/>
                  <a:moveTo>
                    <a:pt x="20237" y="3738"/>
                  </a:moveTo>
                  <a:cubicBezTo>
                    <a:pt x="20318" y="3738"/>
                    <a:pt x="20404" y="3789"/>
                    <a:pt x="20427" y="3872"/>
                  </a:cubicBezTo>
                  <a:cubicBezTo>
                    <a:pt x="20489" y="4094"/>
                    <a:pt x="20457" y="4338"/>
                    <a:pt x="20422" y="4576"/>
                  </a:cubicBezTo>
                  <a:cubicBezTo>
                    <a:pt x="20620" y="4557"/>
                    <a:pt x="20817" y="4544"/>
                    <a:pt x="21010" y="4544"/>
                  </a:cubicBezTo>
                  <a:cubicBezTo>
                    <a:pt x="21048" y="4544"/>
                    <a:pt x="21086" y="4545"/>
                    <a:pt x="21124" y="4546"/>
                  </a:cubicBezTo>
                  <a:cubicBezTo>
                    <a:pt x="21348" y="4551"/>
                    <a:pt x="21413" y="4901"/>
                    <a:pt x="21179" y="4947"/>
                  </a:cubicBezTo>
                  <a:cubicBezTo>
                    <a:pt x="20916" y="4999"/>
                    <a:pt x="20641" y="5026"/>
                    <a:pt x="20365" y="5042"/>
                  </a:cubicBezTo>
                  <a:cubicBezTo>
                    <a:pt x="20337" y="5303"/>
                    <a:pt x="20309" y="5566"/>
                    <a:pt x="20272" y="5828"/>
                  </a:cubicBezTo>
                  <a:cubicBezTo>
                    <a:pt x="20258" y="5920"/>
                    <a:pt x="20185" y="5961"/>
                    <a:pt x="20108" y="5961"/>
                  </a:cubicBezTo>
                  <a:cubicBezTo>
                    <a:pt x="20008" y="5961"/>
                    <a:pt x="19900" y="5892"/>
                    <a:pt x="19903" y="5776"/>
                  </a:cubicBezTo>
                  <a:cubicBezTo>
                    <a:pt x="19908" y="5538"/>
                    <a:pt x="19924" y="5299"/>
                    <a:pt x="19940" y="5061"/>
                  </a:cubicBezTo>
                  <a:lnTo>
                    <a:pt x="19940" y="5061"/>
                  </a:lnTo>
                  <a:cubicBezTo>
                    <a:pt x="19665" y="5068"/>
                    <a:pt x="19391" y="5072"/>
                    <a:pt x="19125" y="5084"/>
                  </a:cubicBezTo>
                  <a:cubicBezTo>
                    <a:pt x="19122" y="5084"/>
                    <a:pt x="19119" y="5084"/>
                    <a:pt x="19116" y="5084"/>
                  </a:cubicBezTo>
                  <a:cubicBezTo>
                    <a:pt x="18904" y="5084"/>
                    <a:pt x="18920" y="4772"/>
                    <a:pt x="19125" y="4747"/>
                  </a:cubicBezTo>
                  <a:cubicBezTo>
                    <a:pt x="19399" y="4712"/>
                    <a:pt x="19683" y="4669"/>
                    <a:pt x="19967" y="4629"/>
                  </a:cubicBezTo>
                  <a:cubicBezTo>
                    <a:pt x="19981" y="4354"/>
                    <a:pt x="19972" y="4077"/>
                    <a:pt x="20090" y="3828"/>
                  </a:cubicBezTo>
                  <a:cubicBezTo>
                    <a:pt x="20119" y="3765"/>
                    <a:pt x="20177" y="3738"/>
                    <a:pt x="20237" y="3738"/>
                  </a:cubicBezTo>
                  <a:close/>
                  <a:moveTo>
                    <a:pt x="3082" y="3422"/>
                  </a:moveTo>
                  <a:cubicBezTo>
                    <a:pt x="3186" y="3422"/>
                    <a:pt x="3283" y="3490"/>
                    <a:pt x="3281" y="3623"/>
                  </a:cubicBezTo>
                  <a:cubicBezTo>
                    <a:pt x="3277" y="3921"/>
                    <a:pt x="3159" y="4204"/>
                    <a:pt x="3096" y="4498"/>
                  </a:cubicBezTo>
                  <a:cubicBezTo>
                    <a:pt x="3336" y="4518"/>
                    <a:pt x="3579" y="4549"/>
                    <a:pt x="3791" y="4647"/>
                  </a:cubicBezTo>
                  <a:cubicBezTo>
                    <a:pt x="3965" y="4730"/>
                    <a:pt x="3923" y="5029"/>
                    <a:pt x="3738" y="5063"/>
                  </a:cubicBezTo>
                  <a:cubicBezTo>
                    <a:pt x="3662" y="5077"/>
                    <a:pt x="3585" y="5083"/>
                    <a:pt x="3507" y="5083"/>
                  </a:cubicBezTo>
                  <a:cubicBezTo>
                    <a:pt x="3349" y="5083"/>
                    <a:pt x="3188" y="5059"/>
                    <a:pt x="3029" y="5031"/>
                  </a:cubicBezTo>
                  <a:cubicBezTo>
                    <a:pt x="3015" y="5281"/>
                    <a:pt x="3015" y="5530"/>
                    <a:pt x="3024" y="5778"/>
                  </a:cubicBezTo>
                  <a:cubicBezTo>
                    <a:pt x="3029" y="5895"/>
                    <a:pt x="2923" y="5962"/>
                    <a:pt x="2824" y="5962"/>
                  </a:cubicBezTo>
                  <a:cubicBezTo>
                    <a:pt x="2746" y="5962"/>
                    <a:pt x="2671" y="5921"/>
                    <a:pt x="2657" y="5830"/>
                  </a:cubicBezTo>
                  <a:cubicBezTo>
                    <a:pt x="2616" y="5578"/>
                    <a:pt x="2581" y="5273"/>
                    <a:pt x="2575" y="4959"/>
                  </a:cubicBezTo>
                  <a:cubicBezTo>
                    <a:pt x="2309" y="4931"/>
                    <a:pt x="2006" y="4917"/>
                    <a:pt x="1861" y="4687"/>
                  </a:cubicBezTo>
                  <a:cubicBezTo>
                    <a:pt x="1831" y="4641"/>
                    <a:pt x="1840" y="4569"/>
                    <a:pt x="1881" y="4530"/>
                  </a:cubicBezTo>
                  <a:cubicBezTo>
                    <a:pt x="1985" y="4434"/>
                    <a:pt x="2115" y="4405"/>
                    <a:pt x="2254" y="4405"/>
                  </a:cubicBezTo>
                  <a:cubicBezTo>
                    <a:pt x="2367" y="4405"/>
                    <a:pt x="2485" y="4424"/>
                    <a:pt x="2597" y="4442"/>
                  </a:cubicBezTo>
                  <a:cubicBezTo>
                    <a:pt x="2632" y="4094"/>
                    <a:pt x="2720" y="3760"/>
                    <a:pt x="2895" y="3516"/>
                  </a:cubicBezTo>
                  <a:cubicBezTo>
                    <a:pt x="2941" y="3453"/>
                    <a:pt x="3013" y="3422"/>
                    <a:pt x="3082" y="3422"/>
                  </a:cubicBezTo>
                  <a:close/>
                  <a:moveTo>
                    <a:pt x="24430" y="3376"/>
                  </a:moveTo>
                  <a:cubicBezTo>
                    <a:pt x="24488" y="3376"/>
                    <a:pt x="24545" y="3396"/>
                    <a:pt x="24586" y="3442"/>
                  </a:cubicBezTo>
                  <a:cubicBezTo>
                    <a:pt x="24654" y="3521"/>
                    <a:pt x="24691" y="3571"/>
                    <a:pt x="24745" y="3661"/>
                  </a:cubicBezTo>
                  <a:cubicBezTo>
                    <a:pt x="24822" y="3799"/>
                    <a:pt x="24707" y="3951"/>
                    <a:pt x="24569" y="3951"/>
                  </a:cubicBezTo>
                  <a:cubicBezTo>
                    <a:pt x="24568" y="3951"/>
                    <a:pt x="24567" y="3951"/>
                    <a:pt x="24566" y="3951"/>
                  </a:cubicBezTo>
                  <a:cubicBezTo>
                    <a:pt x="24520" y="4148"/>
                    <a:pt x="24491" y="4349"/>
                    <a:pt x="24474" y="4553"/>
                  </a:cubicBezTo>
                  <a:cubicBezTo>
                    <a:pt x="24559" y="4548"/>
                    <a:pt x="24644" y="4542"/>
                    <a:pt x="24729" y="4542"/>
                  </a:cubicBezTo>
                  <a:cubicBezTo>
                    <a:pt x="24836" y="4542"/>
                    <a:pt x="24941" y="4552"/>
                    <a:pt x="25040" y="4585"/>
                  </a:cubicBezTo>
                  <a:cubicBezTo>
                    <a:pt x="25234" y="4647"/>
                    <a:pt x="25234" y="4911"/>
                    <a:pt x="25040" y="4975"/>
                  </a:cubicBezTo>
                  <a:cubicBezTo>
                    <a:pt x="24942" y="5008"/>
                    <a:pt x="24838" y="5017"/>
                    <a:pt x="24732" y="5017"/>
                  </a:cubicBezTo>
                  <a:cubicBezTo>
                    <a:pt x="24643" y="5017"/>
                    <a:pt x="24553" y="5010"/>
                    <a:pt x="24463" y="5005"/>
                  </a:cubicBezTo>
                  <a:lnTo>
                    <a:pt x="24463" y="5005"/>
                  </a:lnTo>
                  <a:cubicBezTo>
                    <a:pt x="24472" y="5296"/>
                    <a:pt x="24509" y="5589"/>
                    <a:pt x="24572" y="5880"/>
                  </a:cubicBezTo>
                  <a:cubicBezTo>
                    <a:pt x="24599" y="6011"/>
                    <a:pt x="24495" y="6096"/>
                    <a:pt x="24394" y="6096"/>
                  </a:cubicBezTo>
                  <a:cubicBezTo>
                    <a:pt x="24327" y="6096"/>
                    <a:pt x="24261" y="6058"/>
                    <a:pt x="24236" y="5973"/>
                  </a:cubicBezTo>
                  <a:cubicBezTo>
                    <a:pt x="24144" y="5645"/>
                    <a:pt x="24091" y="5319"/>
                    <a:pt x="24073" y="4993"/>
                  </a:cubicBezTo>
                  <a:cubicBezTo>
                    <a:pt x="23902" y="4991"/>
                    <a:pt x="23729" y="4987"/>
                    <a:pt x="23558" y="4985"/>
                  </a:cubicBezTo>
                  <a:cubicBezTo>
                    <a:pt x="23294" y="4980"/>
                    <a:pt x="23294" y="4581"/>
                    <a:pt x="23558" y="4576"/>
                  </a:cubicBezTo>
                  <a:cubicBezTo>
                    <a:pt x="23729" y="4571"/>
                    <a:pt x="23897" y="4569"/>
                    <a:pt x="24067" y="4564"/>
                  </a:cubicBezTo>
                  <a:cubicBezTo>
                    <a:pt x="24079" y="4227"/>
                    <a:pt x="24123" y="3888"/>
                    <a:pt x="24200" y="3544"/>
                  </a:cubicBezTo>
                  <a:cubicBezTo>
                    <a:pt x="24223" y="3440"/>
                    <a:pt x="24328" y="3376"/>
                    <a:pt x="24430" y="3376"/>
                  </a:cubicBezTo>
                  <a:close/>
                  <a:moveTo>
                    <a:pt x="15973" y="3750"/>
                  </a:moveTo>
                  <a:cubicBezTo>
                    <a:pt x="16049" y="3750"/>
                    <a:pt x="16129" y="3799"/>
                    <a:pt x="16150" y="3876"/>
                  </a:cubicBezTo>
                  <a:cubicBezTo>
                    <a:pt x="16229" y="4140"/>
                    <a:pt x="16182" y="4426"/>
                    <a:pt x="16180" y="4701"/>
                  </a:cubicBezTo>
                  <a:cubicBezTo>
                    <a:pt x="16351" y="4698"/>
                    <a:pt x="16524" y="4696"/>
                    <a:pt x="16695" y="4691"/>
                  </a:cubicBezTo>
                  <a:cubicBezTo>
                    <a:pt x="16697" y="4691"/>
                    <a:pt x="16699" y="4691"/>
                    <a:pt x="16701" y="4691"/>
                  </a:cubicBezTo>
                  <a:cubicBezTo>
                    <a:pt x="16991" y="4691"/>
                    <a:pt x="16991" y="5154"/>
                    <a:pt x="16701" y="5154"/>
                  </a:cubicBezTo>
                  <a:cubicBezTo>
                    <a:pt x="16699" y="5154"/>
                    <a:pt x="16697" y="5154"/>
                    <a:pt x="16695" y="5154"/>
                  </a:cubicBezTo>
                  <a:cubicBezTo>
                    <a:pt x="16532" y="5151"/>
                    <a:pt x="16365" y="5146"/>
                    <a:pt x="16202" y="5144"/>
                  </a:cubicBezTo>
                  <a:lnTo>
                    <a:pt x="16202" y="5144"/>
                  </a:lnTo>
                  <a:cubicBezTo>
                    <a:pt x="16222" y="5389"/>
                    <a:pt x="16256" y="5631"/>
                    <a:pt x="16305" y="5874"/>
                  </a:cubicBezTo>
                  <a:cubicBezTo>
                    <a:pt x="16333" y="6020"/>
                    <a:pt x="16211" y="6116"/>
                    <a:pt x="16097" y="6116"/>
                  </a:cubicBezTo>
                  <a:cubicBezTo>
                    <a:pt x="16022" y="6116"/>
                    <a:pt x="15951" y="6074"/>
                    <a:pt x="15929" y="5977"/>
                  </a:cubicBezTo>
                  <a:cubicBezTo>
                    <a:pt x="15872" y="5730"/>
                    <a:pt x="15802" y="5438"/>
                    <a:pt x="15756" y="5134"/>
                  </a:cubicBezTo>
                  <a:cubicBezTo>
                    <a:pt x="15497" y="5128"/>
                    <a:pt x="15238" y="5124"/>
                    <a:pt x="14980" y="5112"/>
                  </a:cubicBezTo>
                  <a:cubicBezTo>
                    <a:pt x="14735" y="5102"/>
                    <a:pt x="14735" y="4742"/>
                    <a:pt x="14980" y="4733"/>
                  </a:cubicBezTo>
                  <a:cubicBezTo>
                    <a:pt x="15222" y="4724"/>
                    <a:pt x="15467" y="4717"/>
                    <a:pt x="15709" y="4712"/>
                  </a:cubicBezTo>
                  <a:cubicBezTo>
                    <a:pt x="15693" y="4394"/>
                    <a:pt x="15719" y="4086"/>
                    <a:pt x="15834" y="3835"/>
                  </a:cubicBezTo>
                  <a:cubicBezTo>
                    <a:pt x="15863" y="3776"/>
                    <a:pt x="15917" y="3750"/>
                    <a:pt x="15973" y="3750"/>
                  </a:cubicBezTo>
                  <a:close/>
                  <a:moveTo>
                    <a:pt x="11694" y="3878"/>
                  </a:moveTo>
                  <a:cubicBezTo>
                    <a:pt x="11790" y="3878"/>
                    <a:pt x="11882" y="3942"/>
                    <a:pt x="11882" y="4063"/>
                  </a:cubicBezTo>
                  <a:cubicBezTo>
                    <a:pt x="11882" y="4271"/>
                    <a:pt x="11828" y="4474"/>
                    <a:pt x="11786" y="4680"/>
                  </a:cubicBezTo>
                  <a:cubicBezTo>
                    <a:pt x="11823" y="4680"/>
                    <a:pt x="11860" y="4679"/>
                    <a:pt x="11897" y="4679"/>
                  </a:cubicBezTo>
                  <a:cubicBezTo>
                    <a:pt x="12066" y="4679"/>
                    <a:pt x="12235" y="4686"/>
                    <a:pt x="12406" y="4701"/>
                  </a:cubicBezTo>
                  <a:cubicBezTo>
                    <a:pt x="12692" y="4729"/>
                    <a:pt x="12699" y="5169"/>
                    <a:pt x="12437" y="5169"/>
                  </a:cubicBezTo>
                  <a:cubicBezTo>
                    <a:pt x="12427" y="5169"/>
                    <a:pt x="12417" y="5169"/>
                    <a:pt x="12406" y="5167"/>
                  </a:cubicBezTo>
                  <a:cubicBezTo>
                    <a:pt x="12180" y="5137"/>
                    <a:pt x="11957" y="5128"/>
                    <a:pt x="11738" y="5126"/>
                  </a:cubicBezTo>
                  <a:lnTo>
                    <a:pt x="11738" y="5126"/>
                  </a:lnTo>
                  <a:cubicBezTo>
                    <a:pt x="11732" y="5428"/>
                    <a:pt x="11764" y="5733"/>
                    <a:pt x="11831" y="6028"/>
                  </a:cubicBezTo>
                  <a:cubicBezTo>
                    <a:pt x="11859" y="6152"/>
                    <a:pt x="11768" y="6228"/>
                    <a:pt x="11674" y="6228"/>
                  </a:cubicBezTo>
                  <a:cubicBezTo>
                    <a:pt x="11611" y="6228"/>
                    <a:pt x="11547" y="6193"/>
                    <a:pt x="11517" y="6116"/>
                  </a:cubicBezTo>
                  <a:cubicBezTo>
                    <a:pt x="11413" y="5839"/>
                    <a:pt x="11323" y="5490"/>
                    <a:pt x="11293" y="5140"/>
                  </a:cubicBezTo>
                  <a:cubicBezTo>
                    <a:pt x="11060" y="5156"/>
                    <a:pt x="10829" y="5183"/>
                    <a:pt x="10593" y="5229"/>
                  </a:cubicBezTo>
                  <a:cubicBezTo>
                    <a:pt x="10577" y="5233"/>
                    <a:pt x="10562" y="5234"/>
                    <a:pt x="10548" y="5234"/>
                  </a:cubicBezTo>
                  <a:cubicBezTo>
                    <a:pt x="10341" y="5234"/>
                    <a:pt x="10265" y="4921"/>
                    <a:pt x="10492" y="4860"/>
                  </a:cubicBezTo>
                  <a:cubicBezTo>
                    <a:pt x="10755" y="4788"/>
                    <a:pt x="11021" y="4744"/>
                    <a:pt x="11289" y="4714"/>
                  </a:cubicBezTo>
                  <a:cubicBezTo>
                    <a:pt x="11307" y="4438"/>
                    <a:pt x="11376" y="4176"/>
                    <a:pt x="11522" y="3967"/>
                  </a:cubicBezTo>
                  <a:cubicBezTo>
                    <a:pt x="11564" y="3906"/>
                    <a:pt x="11630" y="3878"/>
                    <a:pt x="11694" y="3878"/>
                  </a:cubicBezTo>
                  <a:close/>
                  <a:moveTo>
                    <a:pt x="7225" y="4012"/>
                  </a:moveTo>
                  <a:cubicBezTo>
                    <a:pt x="7323" y="4012"/>
                    <a:pt x="7432" y="4100"/>
                    <a:pt x="7442" y="4206"/>
                  </a:cubicBezTo>
                  <a:cubicBezTo>
                    <a:pt x="7456" y="4375"/>
                    <a:pt x="7432" y="4544"/>
                    <a:pt x="7400" y="4714"/>
                  </a:cubicBezTo>
                  <a:cubicBezTo>
                    <a:pt x="7673" y="4742"/>
                    <a:pt x="7935" y="4788"/>
                    <a:pt x="8174" y="4871"/>
                  </a:cubicBezTo>
                  <a:cubicBezTo>
                    <a:pt x="8408" y="4949"/>
                    <a:pt x="8377" y="5315"/>
                    <a:pt x="8116" y="5315"/>
                  </a:cubicBezTo>
                  <a:cubicBezTo>
                    <a:pt x="8115" y="5315"/>
                    <a:pt x="8114" y="5315"/>
                    <a:pt x="8114" y="5315"/>
                  </a:cubicBezTo>
                  <a:cubicBezTo>
                    <a:pt x="7841" y="5313"/>
                    <a:pt x="7569" y="5257"/>
                    <a:pt x="7296" y="5218"/>
                  </a:cubicBezTo>
                  <a:cubicBezTo>
                    <a:pt x="7241" y="5516"/>
                    <a:pt x="7183" y="5814"/>
                    <a:pt x="7123" y="6111"/>
                  </a:cubicBezTo>
                  <a:cubicBezTo>
                    <a:pt x="7106" y="6200"/>
                    <a:pt x="7029" y="6240"/>
                    <a:pt x="6950" y="6240"/>
                  </a:cubicBezTo>
                  <a:cubicBezTo>
                    <a:pt x="6852" y="6240"/>
                    <a:pt x="6751" y="6176"/>
                    <a:pt x="6764" y="6063"/>
                  </a:cubicBezTo>
                  <a:cubicBezTo>
                    <a:pt x="6802" y="5765"/>
                    <a:pt x="6841" y="5470"/>
                    <a:pt x="6883" y="5174"/>
                  </a:cubicBezTo>
                  <a:cubicBezTo>
                    <a:pt x="6580" y="5150"/>
                    <a:pt x="6275" y="5139"/>
                    <a:pt x="5973" y="5128"/>
                  </a:cubicBezTo>
                  <a:cubicBezTo>
                    <a:pt x="5700" y="5118"/>
                    <a:pt x="5703" y="4721"/>
                    <a:pt x="5973" y="4705"/>
                  </a:cubicBezTo>
                  <a:cubicBezTo>
                    <a:pt x="6198" y="4693"/>
                    <a:pt x="6443" y="4683"/>
                    <a:pt x="6693" y="4683"/>
                  </a:cubicBezTo>
                  <a:cubicBezTo>
                    <a:pt x="6777" y="4683"/>
                    <a:pt x="6861" y="4684"/>
                    <a:pt x="6945" y="4687"/>
                  </a:cubicBezTo>
                  <a:cubicBezTo>
                    <a:pt x="6971" y="4488"/>
                    <a:pt x="7005" y="4294"/>
                    <a:pt x="7086" y="4110"/>
                  </a:cubicBezTo>
                  <a:cubicBezTo>
                    <a:pt x="7116" y="4040"/>
                    <a:pt x="7169" y="4012"/>
                    <a:pt x="7225" y="4012"/>
                  </a:cubicBezTo>
                  <a:close/>
                  <a:moveTo>
                    <a:pt x="33098" y="0"/>
                  </a:moveTo>
                  <a:cubicBezTo>
                    <a:pt x="27612" y="48"/>
                    <a:pt x="22124" y="86"/>
                    <a:pt x="16638" y="120"/>
                  </a:cubicBezTo>
                  <a:cubicBezTo>
                    <a:pt x="13798" y="136"/>
                    <a:pt x="10955" y="148"/>
                    <a:pt x="8116" y="152"/>
                  </a:cubicBezTo>
                  <a:cubicBezTo>
                    <a:pt x="6301" y="157"/>
                    <a:pt x="4434" y="270"/>
                    <a:pt x="2588" y="270"/>
                  </a:cubicBezTo>
                  <a:cubicBezTo>
                    <a:pt x="1742" y="270"/>
                    <a:pt x="901" y="246"/>
                    <a:pt x="72" y="177"/>
                  </a:cubicBezTo>
                  <a:lnTo>
                    <a:pt x="72" y="177"/>
                  </a:lnTo>
                  <a:cubicBezTo>
                    <a:pt x="76" y="196"/>
                    <a:pt x="82" y="214"/>
                    <a:pt x="80" y="235"/>
                  </a:cubicBezTo>
                  <a:cubicBezTo>
                    <a:pt x="0" y="3325"/>
                    <a:pt x="152" y="6411"/>
                    <a:pt x="94" y="9498"/>
                  </a:cubicBezTo>
                  <a:cubicBezTo>
                    <a:pt x="1895" y="9246"/>
                    <a:pt x="3760" y="9232"/>
                    <a:pt x="5606" y="9232"/>
                  </a:cubicBezTo>
                  <a:cubicBezTo>
                    <a:pt x="5839" y="9232"/>
                    <a:pt x="6071" y="9232"/>
                    <a:pt x="6303" y="9232"/>
                  </a:cubicBezTo>
                  <a:cubicBezTo>
                    <a:pt x="6876" y="9232"/>
                    <a:pt x="7447" y="9231"/>
                    <a:pt x="8012" y="9222"/>
                  </a:cubicBezTo>
                  <a:cubicBezTo>
                    <a:pt x="10750" y="9172"/>
                    <a:pt x="13488" y="9146"/>
                    <a:pt x="16226" y="9140"/>
                  </a:cubicBezTo>
                  <a:cubicBezTo>
                    <a:pt x="16785" y="9139"/>
                    <a:pt x="17344" y="9138"/>
                    <a:pt x="17904" y="9138"/>
                  </a:cubicBezTo>
                  <a:cubicBezTo>
                    <a:pt x="22841" y="9138"/>
                    <a:pt x="27778" y="9196"/>
                    <a:pt x="32710" y="9355"/>
                  </a:cubicBezTo>
                  <a:cubicBezTo>
                    <a:pt x="31567" y="7993"/>
                    <a:pt x="30565" y="6460"/>
                    <a:pt x="29588" y="4983"/>
                  </a:cubicBezTo>
                  <a:cubicBezTo>
                    <a:pt x="29491" y="4837"/>
                    <a:pt x="29588" y="4705"/>
                    <a:pt x="29718" y="4671"/>
                  </a:cubicBezTo>
                  <a:cubicBezTo>
                    <a:pt x="30620" y="2999"/>
                    <a:pt x="31907" y="1472"/>
                    <a:pt x="33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73"/>
            <p:cNvSpPr/>
            <p:nvPr/>
          </p:nvSpPr>
          <p:spPr>
            <a:xfrm>
              <a:off x="1654700" y="3490157"/>
              <a:ext cx="856150" cy="255250"/>
            </a:xfrm>
            <a:custGeom>
              <a:avLst/>
              <a:gdLst/>
              <a:ahLst/>
              <a:cxnLst/>
              <a:rect l="l" t="t" r="r" b="b"/>
              <a:pathLst>
                <a:path w="34246" h="10210" extrusionOk="0">
                  <a:moveTo>
                    <a:pt x="33660" y="378"/>
                  </a:moveTo>
                  <a:lnTo>
                    <a:pt x="33660" y="378"/>
                  </a:lnTo>
                  <a:cubicBezTo>
                    <a:pt x="32469" y="1850"/>
                    <a:pt x="31182" y="3377"/>
                    <a:pt x="30280" y="5049"/>
                  </a:cubicBezTo>
                  <a:cubicBezTo>
                    <a:pt x="30150" y="5083"/>
                    <a:pt x="30053" y="5215"/>
                    <a:pt x="30150" y="5361"/>
                  </a:cubicBezTo>
                  <a:cubicBezTo>
                    <a:pt x="31127" y="6838"/>
                    <a:pt x="32129" y="8371"/>
                    <a:pt x="33272" y="9733"/>
                  </a:cubicBezTo>
                  <a:cubicBezTo>
                    <a:pt x="28340" y="9574"/>
                    <a:pt x="23403" y="9516"/>
                    <a:pt x="18466" y="9516"/>
                  </a:cubicBezTo>
                  <a:cubicBezTo>
                    <a:pt x="17907" y="9516"/>
                    <a:pt x="17348" y="9517"/>
                    <a:pt x="16789" y="9518"/>
                  </a:cubicBezTo>
                  <a:cubicBezTo>
                    <a:pt x="14050" y="9523"/>
                    <a:pt x="11312" y="9550"/>
                    <a:pt x="8574" y="9600"/>
                  </a:cubicBezTo>
                  <a:cubicBezTo>
                    <a:pt x="8009" y="9609"/>
                    <a:pt x="7438" y="9610"/>
                    <a:pt x="6865" y="9610"/>
                  </a:cubicBezTo>
                  <a:cubicBezTo>
                    <a:pt x="6633" y="9610"/>
                    <a:pt x="6401" y="9610"/>
                    <a:pt x="6168" y="9610"/>
                  </a:cubicBezTo>
                  <a:cubicBezTo>
                    <a:pt x="4322" y="9610"/>
                    <a:pt x="2457" y="9624"/>
                    <a:pt x="656" y="9876"/>
                  </a:cubicBezTo>
                  <a:cubicBezTo>
                    <a:pt x="714" y="6789"/>
                    <a:pt x="562" y="3703"/>
                    <a:pt x="642" y="613"/>
                  </a:cubicBezTo>
                  <a:cubicBezTo>
                    <a:pt x="644" y="593"/>
                    <a:pt x="638" y="574"/>
                    <a:pt x="634" y="555"/>
                  </a:cubicBezTo>
                  <a:lnTo>
                    <a:pt x="634" y="555"/>
                  </a:lnTo>
                  <a:cubicBezTo>
                    <a:pt x="1463" y="624"/>
                    <a:pt x="2304" y="648"/>
                    <a:pt x="3150" y="648"/>
                  </a:cubicBezTo>
                  <a:cubicBezTo>
                    <a:pt x="4996" y="648"/>
                    <a:pt x="6863" y="535"/>
                    <a:pt x="8678" y="530"/>
                  </a:cubicBezTo>
                  <a:cubicBezTo>
                    <a:pt x="11517" y="526"/>
                    <a:pt x="14360" y="514"/>
                    <a:pt x="17200" y="498"/>
                  </a:cubicBezTo>
                  <a:cubicBezTo>
                    <a:pt x="22686" y="464"/>
                    <a:pt x="28174" y="426"/>
                    <a:pt x="33660" y="378"/>
                  </a:cubicBezTo>
                  <a:close/>
                  <a:moveTo>
                    <a:pt x="34016" y="1"/>
                  </a:moveTo>
                  <a:cubicBezTo>
                    <a:pt x="34015" y="1"/>
                    <a:pt x="34014" y="1"/>
                    <a:pt x="34013" y="1"/>
                  </a:cubicBezTo>
                  <a:cubicBezTo>
                    <a:pt x="28410" y="52"/>
                    <a:pt x="22806" y="114"/>
                    <a:pt x="17200" y="170"/>
                  </a:cubicBezTo>
                  <a:cubicBezTo>
                    <a:pt x="14436" y="198"/>
                    <a:pt x="11672" y="227"/>
                    <a:pt x="8909" y="257"/>
                  </a:cubicBezTo>
                  <a:cubicBezTo>
                    <a:pt x="8731" y="259"/>
                    <a:pt x="8552" y="260"/>
                    <a:pt x="8374" y="260"/>
                  </a:cubicBezTo>
                  <a:cubicBezTo>
                    <a:pt x="6846" y="260"/>
                    <a:pt x="5287" y="198"/>
                    <a:pt x="3738" y="198"/>
                  </a:cubicBezTo>
                  <a:cubicBezTo>
                    <a:pt x="2610" y="198"/>
                    <a:pt x="1487" y="231"/>
                    <a:pt x="387" y="345"/>
                  </a:cubicBezTo>
                  <a:cubicBezTo>
                    <a:pt x="334" y="350"/>
                    <a:pt x="304" y="385"/>
                    <a:pt x="296" y="424"/>
                  </a:cubicBezTo>
                  <a:cubicBezTo>
                    <a:pt x="232" y="458"/>
                    <a:pt x="181" y="519"/>
                    <a:pt x="179" y="613"/>
                  </a:cubicBezTo>
                  <a:cubicBezTo>
                    <a:pt x="97" y="3689"/>
                    <a:pt x="0" y="6862"/>
                    <a:pt x="324" y="9925"/>
                  </a:cubicBezTo>
                  <a:cubicBezTo>
                    <a:pt x="335" y="10031"/>
                    <a:pt x="420" y="10085"/>
                    <a:pt x="502" y="10085"/>
                  </a:cubicBezTo>
                  <a:cubicBezTo>
                    <a:pt x="503" y="10085"/>
                    <a:pt x="505" y="10085"/>
                    <a:pt x="507" y="10085"/>
                  </a:cubicBezTo>
                  <a:cubicBezTo>
                    <a:pt x="527" y="10108"/>
                    <a:pt x="555" y="10124"/>
                    <a:pt x="587" y="10126"/>
                  </a:cubicBezTo>
                  <a:cubicBezTo>
                    <a:pt x="1324" y="10187"/>
                    <a:pt x="2068" y="10209"/>
                    <a:pt x="2816" y="10209"/>
                  </a:cubicBezTo>
                  <a:cubicBezTo>
                    <a:pt x="4811" y="10209"/>
                    <a:pt x="6829" y="10049"/>
                    <a:pt x="8802" y="10015"/>
                  </a:cubicBezTo>
                  <a:cubicBezTo>
                    <a:pt x="11541" y="9969"/>
                    <a:pt x="14279" y="9944"/>
                    <a:pt x="17018" y="9939"/>
                  </a:cubicBezTo>
                  <a:cubicBezTo>
                    <a:pt x="17269" y="9939"/>
                    <a:pt x="17519" y="9939"/>
                    <a:pt x="17770" y="9939"/>
                  </a:cubicBezTo>
                  <a:cubicBezTo>
                    <a:pt x="22997" y="9939"/>
                    <a:pt x="28222" y="10033"/>
                    <a:pt x="33448" y="10154"/>
                  </a:cubicBezTo>
                  <a:cubicBezTo>
                    <a:pt x="33450" y="10154"/>
                    <a:pt x="33451" y="10154"/>
                    <a:pt x="33452" y="10154"/>
                  </a:cubicBezTo>
                  <a:cubicBezTo>
                    <a:pt x="33585" y="10154"/>
                    <a:pt x="33649" y="10051"/>
                    <a:pt x="33649" y="9948"/>
                  </a:cubicBezTo>
                  <a:cubicBezTo>
                    <a:pt x="33703" y="9902"/>
                    <a:pt x="33731" y="9821"/>
                    <a:pt x="33690" y="9747"/>
                  </a:cubicBezTo>
                  <a:cubicBezTo>
                    <a:pt x="32796" y="8154"/>
                    <a:pt x="31656" y="6635"/>
                    <a:pt x="30566" y="5168"/>
                  </a:cubicBezTo>
                  <a:cubicBezTo>
                    <a:pt x="31804" y="3689"/>
                    <a:pt x="32858" y="2042"/>
                    <a:pt x="34071" y="539"/>
                  </a:cubicBezTo>
                  <a:cubicBezTo>
                    <a:pt x="34121" y="477"/>
                    <a:pt x="34129" y="408"/>
                    <a:pt x="34110" y="343"/>
                  </a:cubicBezTo>
                  <a:cubicBezTo>
                    <a:pt x="34246" y="256"/>
                    <a:pt x="34214" y="1"/>
                    <a:pt x="34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73"/>
            <p:cNvSpPr/>
            <p:nvPr/>
          </p:nvSpPr>
          <p:spPr>
            <a:xfrm>
              <a:off x="2329775" y="3578282"/>
              <a:ext cx="51700" cy="63025"/>
            </a:xfrm>
            <a:custGeom>
              <a:avLst/>
              <a:gdLst/>
              <a:ahLst/>
              <a:cxnLst/>
              <a:rect l="l" t="t" r="r" b="b"/>
              <a:pathLst>
                <a:path w="2068" h="2521" extrusionOk="0">
                  <a:moveTo>
                    <a:pt x="1216" y="0"/>
                  </a:moveTo>
                  <a:cubicBezTo>
                    <a:pt x="1124" y="0"/>
                    <a:pt x="1032" y="69"/>
                    <a:pt x="1016" y="192"/>
                  </a:cubicBezTo>
                  <a:cubicBezTo>
                    <a:pt x="977" y="517"/>
                    <a:pt x="1048" y="863"/>
                    <a:pt x="1042" y="1194"/>
                  </a:cubicBezTo>
                  <a:cubicBezTo>
                    <a:pt x="1040" y="1207"/>
                    <a:pt x="1040" y="1221"/>
                    <a:pt x="1040" y="1235"/>
                  </a:cubicBezTo>
                  <a:cubicBezTo>
                    <a:pt x="735" y="1269"/>
                    <a:pt x="430" y="1357"/>
                    <a:pt x="211" y="1442"/>
                  </a:cubicBezTo>
                  <a:cubicBezTo>
                    <a:pt x="1" y="1526"/>
                    <a:pt x="55" y="1840"/>
                    <a:pt x="248" y="1840"/>
                  </a:cubicBezTo>
                  <a:cubicBezTo>
                    <a:pt x="269" y="1840"/>
                    <a:pt x="292" y="1836"/>
                    <a:pt x="316" y="1828"/>
                  </a:cubicBezTo>
                  <a:cubicBezTo>
                    <a:pt x="541" y="1750"/>
                    <a:pt x="769" y="1701"/>
                    <a:pt x="1004" y="1690"/>
                  </a:cubicBezTo>
                  <a:lnTo>
                    <a:pt x="1004" y="1690"/>
                  </a:lnTo>
                  <a:cubicBezTo>
                    <a:pt x="982" y="1891"/>
                    <a:pt x="949" y="2089"/>
                    <a:pt x="910" y="2290"/>
                  </a:cubicBezTo>
                  <a:cubicBezTo>
                    <a:pt x="883" y="2429"/>
                    <a:pt x="994" y="2521"/>
                    <a:pt x="1101" y="2521"/>
                  </a:cubicBezTo>
                  <a:cubicBezTo>
                    <a:pt x="1171" y="2521"/>
                    <a:pt x="1240" y="2481"/>
                    <a:pt x="1266" y="2389"/>
                  </a:cubicBezTo>
                  <a:cubicBezTo>
                    <a:pt x="1324" y="2186"/>
                    <a:pt x="1381" y="1953"/>
                    <a:pt x="1427" y="1711"/>
                  </a:cubicBezTo>
                  <a:cubicBezTo>
                    <a:pt x="1527" y="1727"/>
                    <a:pt x="1627" y="1742"/>
                    <a:pt x="1727" y="1742"/>
                  </a:cubicBezTo>
                  <a:cubicBezTo>
                    <a:pt x="1785" y="1742"/>
                    <a:pt x="1843" y="1737"/>
                    <a:pt x="1901" y="1724"/>
                  </a:cubicBezTo>
                  <a:cubicBezTo>
                    <a:pt x="2024" y="1699"/>
                    <a:pt x="2067" y="1526"/>
                    <a:pt x="1974" y="1440"/>
                  </a:cubicBezTo>
                  <a:cubicBezTo>
                    <a:pt x="1847" y="1327"/>
                    <a:pt x="1682" y="1265"/>
                    <a:pt x="1497" y="1237"/>
                  </a:cubicBezTo>
                  <a:cubicBezTo>
                    <a:pt x="1535" y="847"/>
                    <a:pt x="1519" y="459"/>
                    <a:pt x="1400" y="138"/>
                  </a:cubicBezTo>
                  <a:cubicBezTo>
                    <a:pt x="1364" y="44"/>
                    <a:pt x="1290"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73"/>
            <p:cNvSpPr/>
            <p:nvPr/>
          </p:nvSpPr>
          <p:spPr>
            <a:xfrm>
              <a:off x="2251100" y="3583982"/>
              <a:ext cx="48525" cy="68025"/>
            </a:xfrm>
            <a:custGeom>
              <a:avLst/>
              <a:gdLst/>
              <a:ahLst/>
              <a:cxnLst/>
              <a:rect l="l" t="t" r="r" b="b"/>
              <a:pathLst>
                <a:path w="1941" h="2721" extrusionOk="0">
                  <a:moveTo>
                    <a:pt x="1136" y="1"/>
                  </a:moveTo>
                  <a:cubicBezTo>
                    <a:pt x="1034" y="1"/>
                    <a:pt x="929" y="65"/>
                    <a:pt x="906" y="169"/>
                  </a:cubicBezTo>
                  <a:cubicBezTo>
                    <a:pt x="829" y="513"/>
                    <a:pt x="785" y="852"/>
                    <a:pt x="773" y="1190"/>
                  </a:cubicBezTo>
                  <a:cubicBezTo>
                    <a:pt x="603" y="1194"/>
                    <a:pt x="435" y="1196"/>
                    <a:pt x="264" y="1201"/>
                  </a:cubicBezTo>
                  <a:cubicBezTo>
                    <a:pt x="0" y="1206"/>
                    <a:pt x="0" y="1605"/>
                    <a:pt x="264" y="1610"/>
                  </a:cubicBezTo>
                  <a:cubicBezTo>
                    <a:pt x="435" y="1612"/>
                    <a:pt x="608" y="1616"/>
                    <a:pt x="779" y="1619"/>
                  </a:cubicBezTo>
                  <a:cubicBezTo>
                    <a:pt x="797" y="1944"/>
                    <a:pt x="850" y="2270"/>
                    <a:pt x="942" y="2598"/>
                  </a:cubicBezTo>
                  <a:cubicBezTo>
                    <a:pt x="967" y="2683"/>
                    <a:pt x="1033" y="2721"/>
                    <a:pt x="1100" y="2721"/>
                  </a:cubicBezTo>
                  <a:cubicBezTo>
                    <a:pt x="1201" y="2721"/>
                    <a:pt x="1305" y="2636"/>
                    <a:pt x="1278" y="2505"/>
                  </a:cubicBezTo>
                  <a:cubicBezTo>
                    <a:pt x="1215" y="2214"/>
                    <a:pt x="1178" y="1922"/>
                    <a:pt x="1169" y="1630"/>
                  </a:cubicBezTo>
                  <a:lnTo>
                    <a:pt x="1169" y="1630"/>
                  </a:lnTo>
                  <a:cubicBezTo>
                    <a:pt x="1259" y="1635"/>
                    <a:pt x="1349" y="1642"/>
                    <a:pt x="1438" y="1642"/>
                  </a:cubicBezTo>
                  <a:cubicBezTo>
                    <a:pt x="1544" y="1642"/>
                    <a:pt x="1648" y="1633"/>
                    <a:pt x="1746" y="1600"/>
                  </a:cubicBezTo>
                  <a:cubicBezTo>
                    <a:pt x="1940" y="1536"/>
                    <a:pt x="1940" y="1272"/>
                    <a:pt x="1746" y="1210"/>
                  </a:cubicBezTo>
                  <a:cubicBezTo>
                    <a:pt x="1647" y="1177"/>
                    <a:pt x="1542" y="1167"/>
                    <a:pt x="1435" y="1167"/>
                  </a:cubicBezTo>
                  <a:cubicBezTo>
                    <a:pt x="1350" y="1167"/>
                    <a:pt x="1265" y="1173"/>
                    <a:pt x="1180" y="1178"/>
                  </a:cubicBezTo>
                  <a:cubicBezTo>
                    <a:pt x="1197" y="975"/>
                    <a:pt x="1226" y="774"/>
                    <a:pt x="1272" y="576"/>
                  </a:cubicBezTo>
                  <a:cubicBezTo>
                    <a:pt x="1273" y="576"/>
                    <a:pt x="1274" y="576"/>
                    <a:pt x="1275" y="576"/>
                  </a:cubicBezTo>
                  <a:cubicBezTo>
                    <a:pt x="1413" y="576"/>
                    <a:pt x="1528" y="424"/>
                    <a:pt x="1451" y="287"/>
                  </a:cubicBezTo>
                  <a:cubicBezTo>
                    <a:pt x="1397" y="196"/>
                    <a:pt x="1360" y="146"/>
                    <a:pt x="1292" y="67"/>
                  </a:cubicBezTo>
                  <a:cubicBezTo>
                    <a:pt x="1251" y="21"/>
                    <a:pt x="1194" y="1"/>
                    <a:pt x="1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73"/>
            <p:cNvSpPr/>
            <p:nvPr/>
          </p:nvSpPr>
          <p:spPr>
            <a:xfrm>
              <a:off x="2141300" y="3593057"/>
              <a:ext cx="62775" cy="55600"/>
            </a:xfrm>
            <a:custGeom>
              <a:avLst/>
              <a:gdLst/>
              <a:ahLst/>
              <a:cxnLst/>
              <a:rect l="l" t="t" r="r" b="b"/>
              <a:pathLst>
                <a:path w="2511" h="2224" extrusionOk="0">
                  <a:moveTo>
                    <a:pt x="1334" y="0"/>
                  </a:moveTo>
                  <a:cubicBezTo>
                    <a:pt x="1274" y="0"/>
                    <a:pt x="1217" y="27"/>
                    <a:pt x="1187" y="90"/>
                  </a:cubicBezTo>
                  <a:cubicBezTo>
                    <a:pt x="1070" y="340"/>
                    <a:pt x="1079" y="616"/>
                    <a:pt x="1065" y="891"/>
                  </a:cubicBezTo>
                  <a:cubicBezTo>
                    <a:pt x="781" y="931"/>
                    <a:pt x="497" y="974"/>
                    <a:pt x="223" y="1009"/>
                  </a:cubicBezTo>
                  <a:cubicBezTo>
                    <a:pt x="17" y="1034"/>
                    <a:pt x="1" y="1346"/>
                    <a:pt x="213" y="1346"/>
                  </a:cubicBezTo>
                  <a:cubicBezTo>
                    <a:pt x="216" y="1346"/>
                    <a:pt x="219" y="1346"/>
                    <a:pt x="223" y="1346"/>
                  </a:cubicBezTo>
                  <a:cubicBezTo>
                    <a:pt x="487" y="1334"/>
                    <a:pt x="762" y="1330"/>
                    <a:pt x="1038" y="1323"/>
                  </a:cubicBezTo>
                  <a:lnTo>
                    <a:pt x="1038" y="1323"/>
                  </a:lnTo>
                  <a:cubicBezTo>
                    <a:pt x="1022" y="1561"/>
                    <a:pt x="1004" y="1801"/>
                    <a:pt x="1000" y="2038"/>
                  </a:cubicBezTo>
                  <a:cubicBezTo>
                    <a:pt x="998" y="2155"/>
                    <a:pt x="1105" y="2224"/>
                    <a:pt x="1206" y="2224"/>
                  </a:cubicBezTo>
                  <a:cubicBezTo>
                    <a:pt x="1283" y="2224"/>
                    <a:pt x="1356" y="2182"/>
                    <a:pt x="1370" y="2090"/>
                  </a:cubicBezTo>
                  <a:cubicBezTo>
                    <a:pt x="1407" y="1829"/>
                    <a:pt x="1435" y="1565"/>
                    <a:pt x="1463" y="1304"/>
                  </a:cubicBezTo>
                  <a:cubicBezTo>
                    <a:pt x="1739" y="1288"/>
                    <a:pt x="2014" y="1261"/>
                    <a:pt x="2277" y="1209"/>
                  </a:cubicBezTo>
                  <a:cubicBezTo>
                    <a:pt x="2511" y="1163"/>
                    <a:pt x="2446" y="813"/>
                    <a:pt x="2222" y="808"/>
                  </a:cubicBezTo>
                  <a:cubicBezTo>
                    <a:pt x="2185" y="807"/>
                    <a:pt x="2147" y="806"/>
                    <a:pt x="2109" y="806"/>
                  </a:cubicBezTo>
                  <a:cubicBezTo>
                    <a:pt x="1916" y="806"/>
                    <a:pt x="1718" y="819"/>
                    <a:pt x="1519" y="839"/>
                  </a:cubicBezTo>
                  <a:cubicBezTo>
                    <a:pt x="1555" y="600"/>
                    <a:pt x="1587" y="356"/>
                    <a:pt x="1525" y="134"/>
                  </a:cubicBezTo>
                  <a:cubicBezTo>
                    <a:pt x="1502" y="51"/>
                    <a:pt x="1416"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73"/>
            <p:cNvSpPr/>
            <p:nvPr/>
          </p:nvSpPr>
          <p:spPr>
            <a:xfrm>
              <a:off x="2037100" y="3593332"/>
              <a:ext cx="56450" cy="59200"/>
            </a:xfrm>
            <a:custGeom>
              <a:avLst/>
              <a:gdLst/>
              <a:ahLst/>
              <a:cxnLst/>
              <a:rect l="l" t="t" r="r" b="b"/>
              <a:pathLst>
                <a:path w="2258" h="2368" extrusionOk="0">
                  <a:moveTo>
                    <a:pt x="1238" y="1"/>
                  </a:moveTo>
                  <a:cubicBezTo>
                    <a:pt x="1182" y="1"/>
                    <a:pt x="1128" y="26"/>
                    <a:pt x="1100" y="85"/>
                  </a:cubicBezTo>
                  <a:cubicBezTo>
                    <a:pt x="985" y="337"/>
                    <a:pt x="959" y="644"/>
                    <a:pt x="975" y="963"/>
                  </a:cubicBezTo>
                  <a:cubicBezTo>
                    <a:pt x="733" y="968"/>
                    <a:pt x="488" y="975"/>
                    <a:pt x="246" y="984"/>
                  </a:cubicBezTo>
                  <a:cubicBezTo>
                    <a:pt x="1" y="993"/>
                    <a:pt x="1" y="1353"/>
                    <a:pt x="246" y="1363"/>
                  </a:cubicBezTo>
                  <a:cubicBezTo>
                    <a:pt x="505" y="1375"/>
                    <a:pt x="764" y="1379"/>
                    <a:pt x="1022" y="1385"/>
                  </a:cubicBezTo>
                  <a:cubicBezTo>
                    <a:pt x="1068" y="1689"/>
                    <a:pt x="1138" y="1981"/>
                    <a:pt x="1195" y="2228"/>
                  </a:cubicBezTo>
                  <a:cubicBezTo>
                    <a:pt x="1217" y="2325"/>
                    <a:pt x="1288" y="2367"/>
                    <a:pt x="1363" y="2367"/>
                  </a:cubicBezTo>
                  <a:cubicBezTo>
                    <a:pt x="1477" y="2367"/>
                    <a:pt x="1599" y="2271"/>
                    <a:pt x="1571" y="2125"/>
                  </a:cubicBezTo>
                  <a:cubicBezTo>
                    <a:pt x="1523" y="1882"/>
                    <a:pt x="1488" y="1640"/>
                    <a:pt x="1468" y="1395"/>
                  </a:cubicBezTo>
                  <a:lnTo>
                    <a:pt x="1468" y="1395"/>
                  </a:lnTo>
                  <a:cubicBezTo>
                    <a:pt x="1631" y="1397"/>
                    <a:pt x="1798" y="1402"/>
                    <a:pt x="1961" y="1405"/>
                  </a:cubicBezTo>
                  <a:cubicBezTo>
                    <a:pt x="1963" y="1405"/>
                    <a:pt x="1965" y="1405"/>
                    <a:pt x="1967" y="1405"/>
                  </a:cubicBezTo>
                  <a:cubicBezTo>
                    <a:pt x="2257" y="1405"/>
                    <a:pt x="2257" y="942"/>
                    <a:pt x="1967" y="942"/>
                  </a:cubicBezTo>
                  <a:cubicBezTo>
                    <a:pt x="1965" y="942"/>
                    <a:pt x="1963" y="942"/>
                    <a:pt x="1961" y="942"/>
                  </a:cubicBezTo>
                  <a:cubicBezTo>
                    <a:pt x="1790" y="947"/>
                    <a:pt x="1617" y="949"/>
                    <a:pt x="1446" y="952"/>
                  </a:cubicBezTo>
                  <a:cubicBezTo>
                    <a:pt x="1450" y="677"/>
                    <a:pt x="1495" y="391"/>
                    <a:pt x="1416" y="127"/>
                  </a:cubicBezTo>
                  <a:cubicBezTo>
                    <a:pt x="1395" y="49"/>
                    <a:pt x="1315" y="1"/>
                    <a:pt x="1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73"/>
            <p:cNvSpPr/>
            <p:nvPr/>
          </p:nvSpPr>
          <p:spPr>
            <a:xfrm>
              <a:off x="1925375" y="3596532"/>
              <a:ext cx="60850" cy="58775"/>
            </a:xfrm>
            <a:custGeom>
              <a:avLst/>
              <a:gdLst/>
              <a:ahLst/>
              <a:cxnLst/>
              <a:rect l="l" t="t" r="r" b="b"/>
              <a:pathLst>
                <a:path w="2434" h="2351" extrusionOk="0">
                  <a:moveTo>
                    <a:pt x="1428" y="1"/>
                  </a:moveTo>
                  <a:cubicBezTo>
                    <a:pt x="1364" y="1"/>
                    <a:pt x="1299" y="30"/>
                    <a:pt x="1257" y="90"/>
                  </a:cubicBezTo>
                  <a:cubicBezTo>
                    <a:pt x="1111" y="299"/>
                    <a:pt x="1042" y="561"/>
                    <a:pt x="1023" y="837"/>
                  </a:cubicBezTo>
                  <a:cubicBezTo>
                    <a:pt x="756" y="867"/>
                    <a:pt x="490" y="911"/>
                    <a:pt x="227" y="983"/>
                  </a:cubicBezTo>
                  <a:cubicBezTo>
                    <a:pt x="0" y="1044"/>
                    <a:pt x="76" y="1357"/>
                    <a:pt x="282" y="1357"/>
                  </a:cubicBezTo>
                  <a:cubicBezTo>
                    <a:pt x="297" y="1357"/>
                    <a:pt x="312" y="1356"/>
                    <a:pt x="328" y="1352"/>
                  </a:cubicBezTo>
                  <a:cubicBezTo>
                    <a:pt x="563" y="1306"/>
                    <a:pt x="795" y="1279"/>
                    <a:pt x="1028" y="1263"/>
                  </a:cubicBezTo>
                  <a:cubicBezTo>
                    <a:pt x="1058" y="1613"/>
                    <a:pt x="1148" y="1962"/>
                    <a:pt x="1251" y="2239"/>
                  </a:cubicBezTo>
                  <a:cubicBezTo>
                    <a:pt x="1281" y="2316"/>
                    <a:pt x="1346" y="2351"/>
                    <a:pt x="1409" y="2351"/>
                  </a:cubicBezTo>
                  <a:cubicBezTo>
                    <a:pt x="1503" y="2351"/>
                    <a:pt x="1593" y="2275"/>
                    <a:pt x="1565" y="2151"/>
                  </a:cubicBezTo>
                  <a:cubicBezTo>
                    <a:pt x="1499" y="1856"/>
                    <a:pt x="1466" y="1551"/>
                    <a:pt x="1473" y="1249"/>
                  </a:cubicBezTo>
                  <a:lnTo>
                    <a:pt x="1473" y="1249"/>
                  </a:lnTo>
                  <a:cubicBezTo>
                    <a:pt x="1692" y="1251"/>
                    <a:pt x="1915" y="1260"/>
                    <a:pt x="2141" y="1290"/>
                  </a:cubicBezTo>
                  <a:cubicBezTo>
                    <a:pt x="2152" y="1292"/>
                    <a:pt x="2162" y="1292"/>
                    <a:pt x="2172" y="1292"/>
                  </a:cubicBezTo>
                  <a:cubicBezTo>
                    <a:pt x="2434" y="1292"/>
                    <a:pt x="2427" y="852"/>
                    <a:pt x="2141" y="824"/>
                  </a:cubicBezTo>
                  <a:cubicBezTo>
                    <a:pt x="1970" y="809"/>
                    <a:pt x="1801" y="802"/>
                    <a:pt x="1632" y="802"/>
                  </a:cubicBezTo>
                  <a:cubicBezTo>
                    <a:pt x="1595" y="802"/>
                    <a:pt x="1558" y="803"/>
                    <a:pt x="1521" y="803"/>
                  </a:cubicBezTo>
                  <a:cubicBezTo>
                    <a:pt x="1563" y="597"/>
                    <a:pt x="1617" y="394"/>
                    <a:pt x="1617" y="187"/>
                  </a:cubicBezTo>
                  <a:cubicBezTo>
                    <a:pt x="1617" y="66"/>
                    <a:pt x="1525" y="1"/>
                    <a:pt x="1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73"/>
            <p:cNvSpPr/>
            <p:nvPr/>
          </p:nvSpPr>
          <p:spPr>
            <a:xfrm>
              <a:off x="1811250" y="3599882"/>
              <a:ext cx="67700" cy="55750"/>
            </a:xfrm>
            <a:custGeom>
              <a:avLst/>
              <a:gdLst/>
              <a:ahLst/>
              <a:cxnLst/>
              <a:rect l="l" t="t" r="r" b="b"/>
              <a:pathLst>
                <a:path w="2708" h="2230" extrusionOk="0">
                  <a:moveTo>
                    <a:pt x="1524" y="1"/>
                  </a:moveTo>
                  <a:cubicBezTo>
                    <a:pt x="1468" y="1"/>
                    <a:pt x="1416" y="29"/>
                    <a:pt x="1386" y="99"/>
                  </a:cubicBezTo>
                  <a:cubicBezTo>
                    <a:pt x="1305" y="284"/>
                    <a:pt x="1271" y="477"/>
                    <a:pt x="1245" y="676"/>
                  </a:cubicBezTo>
                  <a:cubicBezTo>
                    <a:pt x="1161" y="673"/>
                    <a:pt x="1076" y="672"/>
                    <a:pt x="993" y="672"/>
                  </a:cubicBezTo>
                  <a:cubicBezTo>
                    <a:pt x="742" y="672"/>
                    <a:pt x="498" y="682"/>
                    <a:pt x="273" y="694"/>
                  </a:cubicBezTo>
                  <a:cubicBezTo>
                    <a:pt x="3" y="711"/>
                    <a:pt x="0" y="1107"/>
                    <a:pt x="273" y="1117"/>
                  </a:cubicBezTo>
                  <a:cubicBezTo>
                    <a:pt x="575" y="1129"/>
                    <a:pt x="880" y="1140"/>
                    <a:pt x="1183" y="1163"/>
                  </a:cubicBezTo>
                  <a:cubicBezTo>
                    <a:pt x="1141" y="1459"/>
                    <a:pt x="1102" y="1755"/>
                    <a:pt x="1064" y="2052"/>
                  </a:cubicBezTo>
                  <a:cubicBezTo>
                    <a:pt x="1051" y="2165"/>
                    <a:pt x="1152" y="2230"/>
                    <a:pt x="1251" y="2230"/>
                  </a:cubicBezTo>
                  <a:cubicBezTo>
                    <a:pt x="1329" y="2230"/>
                    <a:pt x="1405" y="2189"/>
                    <a:pt x="1422" y="2101"/>
                  </a:cubicBezTo>
                  <a:cubicBezTo>
                    <a:pt x="1483" y="1803"/>
                    <a:pt x="1541" y="1505"/>
                    <a:pt x="1595" y="1207"/>
                  </a:cubicBezTo>
                  <a:cubicBezTo>
                    <a:pt x="1868" y="1246"/>
                    <a:pt x="2141" y="1302"/>
                    <a:pt x="2414" y="1304"/>
                  </a:cubicBezTo>
                  <a:cubicBezTo>
                    <a:pt x="2414" y="1304"/>
                    <a:pt x="2415" y="1304"/>
                    <a:pt x="2416" y="1304"/>
                  </a:cubicBezTo>
                  <a:cubicBezTo>
                    <a:pt x="2677" y="1304"/>
                    <a:pt x="2708" y="938"/>
                    <a:pt x="2474" y="860"/>
                  </a:cubicBezTo>
                  <a:cubicBezTo>
                    <a:pt x="2235" y="777"/>
                    <a:pt x="1973" y="731"/>
                    <a:pt x="1700" y="703"/>
                  </a:cubicBezTo>
                  <a:cubicBezTo>
                    <a:pt x="1732" y="533"/>
                    <a:pt x="1756" y="364"/>
                    <a:pt x="1742" y="196"/>
                  </a:cubicBezTo>
                  <a:cubicBezTo>
                    <a:pt x="1731" y="90"/>
                    <a:pt x="1622"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73"/>
            <p:cNvSpPr/>
            <p:nvPr/>
          </p:nvSpPr>
          <p:spPr>
            <a:xfrm>
              <a:off x="1714525" y="3585132"/>
              <a:ext cx="53350" cy="63550"/>
            </a:xfrm>
            <a:custGeom>
              <a:avLst/>
              <a:gdLst/>
              <a:ahLst/>
              <a:cxnLst/>
              <a:rect l="l" t="t" r="r" b="b"/>
              <a:pathLst>
                <a:path w="2134" h="2542" extrusionOk="0">
                  <a:moveTo>
                    <a:pt x="1251" y="1"/>
                  </a:moveTo>
                  <a:cubicBezTo>
                    <a:pt x="1182" y="1"/>
                    <a:pt x="1110" y="32"/>
                    <a:pt x="1064" y="95"/>
                  </a:cubicBezTo>
                  <a:cubicBezTo>
                    <a:pt x="889" y="339"/>
                    <a:pt x="801" y="672"/>
                    <a:pt x="766" y="1021"/>
                  </a:cubicBezTo>
                  <a:cubicBezTo>
                    <a:pt x="654" y="1003"/>
                    <a:pt x="536" y="984"/>
                    <a:pt x="423" y="984"/>
                  </a:cubicBezTo>
                  <a:cubicBezTo>
                    <a:pt x="284" y="984"/>
                    <a:pt x="154" y="1013"/>
                    <a:pt x="50" y="1109"/>
                  </a:cubicBezTo>
                  <a:cubicBezTo>
                    <a:pt x="9" y="1148"/>
                    <a:pt x="0" y="1220"/>
                    <a:pt x="30" y="1266"/>
                  </a:cubicBezTo>
                  <a:cubicBezTo>
                    <a:pt x="175" y="1496"/>
                    <a:pt x="478" y="1510"/>
                    <a:pt x="744" y="1538"/>
                  </a:cubicBezTo>
                  <a:cubicBezTo>
                    <a:pt x="750" y="1852"/>
                    <a:pt x="785" y="2157"/>
                    <a:pt x="826" y="2409"/>
                  </a:cubicBezTo>
                  <a:cubicBezTo>
                    <a:pt x="840" y="2500"/>
                    <a:pt x="915" y="2541"/>
                    <a:pt x="993" y="2541"/>
                  </a:cubicBezTo>
                  <a:cubicBezTo>
                    <a:pt x="1092" y="2541"/>
                    <a:pt x="1198" y="2474"/>
                    <a:pt x="1193" y="2357"/>
                  </a:cubicBezTo>
                  <a:cubicBezTo>
                    <a:pt x="1184" y="2109"/>
                    <a:pt x="1184" y="1859"/>
                    <a:pt x="1198" y="1610"/>
                  </a:cubicBezTo>
                  <a:cubicBezTo>
                    <a:pt x="1357" y="1638"/>
                    <a:pt x="1518" y="1662"/>
                    <a:pt x="1676" y="1662"/>
                  </a:cubicBezTo>
                  <a:cubicBezTo>
                    <a:pt x="1754" y="1662"/>
                    <a:pt x="1831" y="1656"/>
                    <a:pt x="1907" y="1642"/>
                  </a:cubicBezTo>
                  <a:cubicBezTo>
                    <a:pt x="2092" y="1608"/>
                    <a:pt x="2134" y="1309"/>
                    <a:pt x="1960" y="1226"/>
                  </a:cubicBezTo>
                  <a:cubicBezTo>
                    <a:pt x="1748" y="1127"/>
                    <a:pt x="1505" y="1097"/>
                    <a:pt x="1265" y="1077"/>
                  </a:cubicBezTo>
                  <a:cubicBezTo>
                    <a:pt x="1328" y="783"/>
                    <a:pt x="1446" y="499"/>
                    <a:pt x="1450" y="202"/>
                  </a:cubicBezTo>
                  <a:cubicBezTo>
                    <a:pt x="1452" y="69"/>
                    <a:pt x="1355" y="1"/>
                    <a:pt x="1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3" name="Google Shape;1963;p73"/>
          <p:cNvGrpSpPr/>
          <p:nvPr/>
        </p:nvGrpSpPr>
        <p:grpSpPr>
          <a:xfrm>
            <a:off x="457200" y="345216"/>
            <a:ext cx="8250865" cy="2724389"/>
            <a:chOff x="2646769" y="3458220"/>
            <a:chExt cx="1419425" cy="685975"/>
          </a:xfrm>
        </p:grpSpPr>
        <p:sp>
          <p:nvSpPr>
            <p:cNvPr id="1964" name="Google Shape;1964;p73"/>
            <p:cNvSpPr/>
            <p:nvPr/>
          </p:nvSpPr>
          <p:spPr>
            <a:xfrm>
              <a:off x="2659244" y="3470745"/>
              <a:ext cx="1394475" cy="661925"/>
            </a:xfrm>
            <a:custGeom>
              <a:avLst/>
              <a:gdLst/>
              <a:ahLst/>
              <a:cxnLst/>
              <a:rect l="l" t="t" r="r" b="b"/>
              <a:pathLst>
                <a:path w="55779" h="26477" extrusionOk="0">
                  <a:moveTo>
                    <a:pt x="27890" y="1"/>
                  </a:moveTo>
                  <a:cubicBezTo>
                    <a:pt x="26782" y="1634"/>
                    <a:pt x="24913" y="2647"/>
                    <a:pt x="22984" y="2647"/>
                  </a:cubicBezTo>
                  <a:cubicBezTo>
                    <a:pt x="22362" y="2647"/>
                    <a:pt x="21735" y="2542"/>
                    <a:pt x="21125" y="2319"/>
                  </a:cubicBezTo>
                  <a:cubicBezTo>
                    <a:pt x="19111" y="1579"/>
                    <a:pt x="17574" y="319"/>
                    <a:pt x="15339" y="187"/>
                  </a:cubicBezTo>
                  <a:cubicBezTo>
                    <a:pt x="15197" y="179"/>
                    <a:pt x="15050" y="175"/>
                    <a:pt x="14899" y="175"/>
                  </a:cubicBezTo>
                  <a:cubicBezTo>
                    <a:pt x="12711" y="175"/>
                    <a:pt x="9746" y="1067"/>
                    <a:pt x="10079" y="3754"/>
                  </a:cubicBezTo>
                  <a:cubicBezTo>
                    <a:pt x="10099" y="3918"/>
                    <a:pt x="9967" y="3995"/>
                    <a:pt x="9833" y="3995"/>
                  </a:cubicBezTo>
                  <a:cubicBezTo>
                    <a:pt x="9764" y="3995"/>
                    <a:pt x="9695" y="3975"/>
                    <a:pt x="9645" y="3935"/>
                  </a:cubicBezTo>
                  <a:cubicBezTo>
                    <a:pt x="8242" y="2816"/>
                    <a:pt x="5821" y="1673"/>
                    <a:pt x="3847" y="1673"/>
                  </a:cubicBezTo>
                  <a:cubicBezTo>
                    <a:pt x="2137" y="1673"/>
                    <a:pt x="763" y="2531"/>
                    <a:pt x="677" y="5007"/>
                  </a:cubicBezTo>
                  <a:cubicBezTo>
                    <a:pt x="613" y="6892"/>
                    <a:pt x="2550" y="11196"/>
                    <a:pt x="1" y="12252"/>
                  </a:cubicBezTo>
                  <a:cubicBezTo>
                    <a:pt x="3011" y="13639"/>
                    <a:pt x="595" y="17469"/>
                    <a:pt x="539" y="19672"/>
                  </a:cubicBezTo>
                  <a:cubicBezTo>
                    <a:pt x="478" y="21962"/>
                    <a:pt x="2067" y="23632"/>
                    <a:pt x="4339" y="23734"/>
                  </a:cubicBezTo>
                  <a:cubicBezTo>
                    <a:pt x="4416" y="23737"/>
                    <a:pt x="4492" y="23739"/>
                    <a:pt x="4568" y="23739"/>
                  </a:cubicBezTo>
                  <a:cubicBezTo>
                    <a:pt x="6475" y="23739"/>
                    <a:pt x="8130" y="22684"/>
                    <a:pt x="9856" y="22000"/>
                  </a:cubicBezTo>
                  <a:cubicBezTo>
                    <a:pt x="9871" y="21993"/>
                    <a:pt x="9885" y="21991"/>
                    <a:pt x="9898" y="21991"/>
                  </a:cubicBezTo>
                  <a:cubicBezTo>
                    <a:pt x="9969" y="21991"/>
                    <a:pt x="9999" y="22079"/>
                    <a:pt x="9975" y="22145"/>
                  </a:cubicBezTo>
                  <a:cubicBezTo>
                    <a:pt x="10009" y="22179"/>
                    <a:pt x="10035" y="22223"/>
                    <a:pt x="10039" y="22284"/>
                  </a:cubicBezTo>
                  <a:cubicBezTo>
                    <a:pt x="10252" y="24616"/>
                    <a:pt x="12007" y="26342"/>
                    <a:pt x="14359" y="26467"/>
                  </a:cubicBezTo>
                  <a:cubicBezTo>
                    <a:pt x="14476" y="26474"/>
                    <a:pt x="14593" y="26477"/>
                    <a:pt x="14709" y="26477"/>
                  </a:cubicBezTo>
                  <a:cubicBezTo>
                    <a:pt x="16580" y="26477"/>
                    <a:pt x="18355" y="25694"/>
                    <a:pt x="20081" y="25059"/>
                  </a:cubicBezTo>
                  <a:cubicBezTo>
                    <a:pt x="21337" y="24596"/>
                    <a:pt x="22689" y="24168"/>
                    <a:pt x="24044" y="24168"/>
                  </a:cubicBezTo>
                  <a:cubicBezTo>
                    <a:pt x="24451" y="24168"/>
                    <a:pt x="24858" y="24207"/>
                    <a:pt x="25262" y="24294"/>
                  </a:cubicBezTo>
                  <a:cubicBezTo>
                    <a:pt x="26320" y="24526"/>
                    <a:pt x="27557" y="25151"/>
                    <a:pt x="27890" y="26253"/>
                  </a:cubicBezTo>
                  <a:cubicBezTo>
                    <a:pt x="28223" y="25151"/>
                    <a:pt x="29460" y="24526"/>
                    <a:pt x="30517" y="24294"/>
                  </a:cubicBezTo>
                  <a:cubicBezTo>
                    <a:pt x="30922" y="24207"/>
                    <a:pt x="31329" y="24168"/>
                    <a:pt x="31736" y="24168"/>
                  </a:cubicBezTo>
                  <a:cubicBezTo>
                    <a:pt x="33091" y="24168"/>
                    <a:pt x="34443" y="24596"/>
                    <a:pt x="35698" y="25059"/>
                  </a:cubicBezTo>
                  <a:cubicBezTo>
                    <a:pt x="37425" y="25694"/>
                    <a:pt x="39202" y="26476"/>
                    <a:pt x="41074" y="26476"/>
                  </a:cubicBezTo>
                  <a:cubicBezTo>
                    <a:pt x="41189" y="26476"/>
                    <a:pt x="41304" y="26473"/>
                    <a:pt x="41420" y="26467"/>
                  </a:cubicBezTo>
                  <a:cubicBezTo>
                    <a:pt x="43773" y="26342"/>
                    <a:pt x="45528" y="24616"/>
                    <a:pt x="45740" y="22284"/>
                  </a:cubicBezTo>
                  <a:cubicBezTo>
                    <a:pt x="45745" y="22224"/>
                    <a:pt x="45772" y="22179"/>
                    <a:pt x="45804" y="22145"/>
                  </a:cubicBezTo>
                  <a:cubicBezTo>
                    <a:pt x="45781" y="22079"/>
                    <a:pt x="45811" y="21991"/>
                    <a:pt x="45883" y="21991"/>
                  </a:cubicBezTo>
                  <a:cubicBezTo>
                    <a:pt x="45895" y="21991"/>
                    <a:pt x="45910" y="21993"/>
                    <a:pt x="45925" y="22000"/>
                  </a:cubicBezTo>
                  <a:cubicBezTo>
                    <a:pt x="47650" y="22684"/>
                    <a:pt x="49305" y="23739"/>
                    <a:pt x="51212" y="23739"/>
                  </a:cubicBezTo>
                  <a:cubicBezTo>
                    <a:pt x="51288" y="23739"/>
                    <a:pt x="51364" y="23737"/>
                    <a:pt x="51441" y="23734"/>
                  </a:cubicBezTo>
                  <a:cubicBezTo>
                    <a:pt x="53713" y="23632"/>
                    <a:pt x="55301" y="21962"/>
                    <a:pt x="55242" y="19672"/>
                  </a:cubicBezTo>
                  <a:cubicBezTo>
                    <a:pt x="55186" y="17469"/>
                    <a:pt x="52769" y="13639"/>
                    <a:pt x="55779" y="12252"/>
                  </a:cubicBezTo>
                  <a:cubicBezTo>
                    <a:pt x="53233" y="11196"/>
                    <a:pt x="55168" y="6892"/>
                    <a:pt x="55103" y="5007"/>
                  </a:cubicBezTo>
                  <a:cubicBezTo>
                    <a:pt x="55018" y="2531"/>
                    <a:pt x="53644" y="1673"/>
                    <a:pt x="51934" y="1673"/>
                  </a:cubicBezTo>
                  <a:cubicBezTo>
                    <a:pt x="49960" y="1673"/>
                    <a:pt x="47539" y="2816"/>
                    <a:pt x="46136" y="3935"/>
                  </a:cubicBezTo>
                  <a:cubicBezTo>
                    <a:pt x="46085" y="3975"/>
                    <a:pt x="46016" y="3995"/>
                    <a:pt x="45947" y="3995"/>
                  </a:cubicBezTo>
                  <a:cubicBezTo>
                    <a:pt x="45812" y="3995"/>
                    <a:pt x="45681" y="3918"/>
                    <a:pt x="45701" y="3754"/>
                  </a:cubicBezTo>
                  <a:cubicBezTo>
                    <a:pt x="46034" y="1067"/>
                    <a:pt x="43069" y="175"/>
                    <a:pt x="40882" y="175"/>
                  </a:cubicBezTo>
                  <a:cubicBezTo>
                    <a:pt x="40731" y="175"/>
                    <a:pt x="40584" y="179"/>
                    <a:pt x="40442" y="187"/>
                  </a:cubicBezTo>
                  <a:cubicBezTo>
                    <a:pt x="38207" y="319"/>
                    <a:pt x="36668" y="1579"/>
                    <a:pt x="34656" y="2319"/>
                  </a:cubicBezTo>
                  <a:cubicBezTo>
                    <a:pt x="34046" y="2542"/>
                    <a:pt x="33419" y="2647"/>
                    <a:pt x="32798" y="2647"/>
                  </a:cubicBezTo>
                  <a:cubicBezTo>
                    <a:pt x="30869" y="2647"/>
                    <a:pt x="28997" y="1634"/>
                    <a:pt x="27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73"/>
            <p:cNvSpPr/>
            <p:nvPr/>
          </p:nvSpPr>
          <p:spPr>
            <a:xfrm>
              <a:off x="2646769" y="3458220"/>
              <a:ext cx="1419425" cy="685975"/>
            </a:xfrm>
            <a:custGeom>
              <a:avLst/>
              <a:gdLst/>
              <a:ahLst/>
              <a:cxnLst/>
              <a:rect l="l" t="t" r="r" b="b"/>
              <a:pathLst>
                <a:path w="56777" h="27439" extrusionOk="0">
                  <a:moveTo>
                    <a:pt x="28389" y="502"/>
                  </a:moveTo>
                  <a:cubicBezTo>
                    <a:pt x="29496" y="2135"/>
                    <a:pt x="31367" y="3148"/>
                    <a:pt x="33296" y="3148"/>
                  </a:cubicBezTo>
                  <a:cubicBezTo>
                    <a:pt x="33917" y="3148"/>
                    <a:pt x="34544" y="3043"/>
                    <a:pt x="35154" y="2820"/>
                  </a:cubicBezTo>
                  <a:cubicBezTo>
                    <a:pt x="37167" y="2080"/>
                    <a:pt x="38705" y="820"/>
                    <a:pt x="40941" y="688"/>
                  </a:cubicBezTo>
                  <a:cubicBezTo>
                    <a:pt x="41083" y="680"/>
                    <a:pt x="41230" y="676"/>
                    <a:pt x="41381" y="676"/>
                  </a:cubicBezTo>
                  <a:cubicBezTo>
                    <a:pt x="43567" y="676"/>
                    <a:pt x="46533" y="1568"/>
                    <a:pt x="46200" y="4255"/>
                  </a:cubicBezTo>
                  <a:cubicBezTo>
                    <a:pt x="46180" y="4419"/>
                    <a:pt x="46311" y="4496"/>
                    <a:pt x="46445" y="4496"/>
                  </a:cubicBezTo>
                  <a:cubicBezTo>
                    <a:pt x="46514" y="4496"/>
                    <a:pt x="46584" y="4476"/>
                    <a:pt x="46633" y="4436"/>
                  </a:cubicBezTo>
                  <a:cubicBezTo>
                    <a:pt x="48037" y="3317"/>
                    <a:pt x="50459" y="2174"/>
                    <a:pt x="52433" y="2174"/>
                  </a:cubicBezTo>
                  <a:cubicBezTo>
                    <a:pt x="54143" y="2174"/>
                    <a:pt x="55517" y="3032"/>
                    <a:pt x="55602" y="5508"/>
                  </a:cubicBezTo>
                  <a:cubicBezTo>
                    <a:pt x="55667" y="7393"/>
                    <a:pt x="53731" y="11697"/>
                    <a:pt x="56278" y="12753"/>
                  </a:cubicBezTo>
                  <a:cubicBezTo>
                    <a:pt x="53268" y="14140"/>
                    <a:pt x="55685" y="17971"/>
                    <a:pt x="55741" y="20173"/>
                  </a:cubicBezTo>
                  <a:cubicBezTo>
                    <a:pt x="55800" y="22463"/>
                    <a:pt x="54212" y="24133"/>
                    <a:pt x="51940" y="24235"/>
                  </a:cubicBezTo>
                  <a:cubicBezTo>
                    <a:pt x="51863" y="24238"/>
                    <a:pt x="51787" y="24240"/>
                    <a:pt x="51711" y="24240"/>
                  </a:cubicBezTo>
                  <a:cubicBezTo>
                    <a:pt x="49804" y="24240"/>
                    <a:pt x="48149" y="23185"/>
                    <a:pt x="46424" y="22501"/>
                  </a:cubicBezTo>
                  <a:cubicBezTo>
                    <a:pt x="46408" y="22494"/>
                    <a:pt x="46394" y="22492"/>
                    <a:pt x="46381" y="22492"/>
                  </a:cubicBezTo>
                  <a:cubicBezTo>
                    <a:pt x="46309" y="22492"/>
                    <a:pt x="46280" y="22580"/>
                    <a:pt x="46303" y="22646"/>
                  </a:cubicBezTo>
                  <a:cubicBezTo>
                    <a:pt x="46271" y="22681"/>
                    <a:pt x="46244" y="22725"/>
                    <a:pt x="46239" y="22785"/>
                  </a:cubicBezTo>
                  <a:cubicBezTo>
                    <a:pt x="46027" y="25117"/>
                    <a:pt x="44272" y="26843"/>
                    <a:pt x="41919" y="26968"/>
                  </a:cubicBezTo>
                  <a:cubicBezTo>
                    <a:pt x="41802" y="26975"/>
                    <a:pt x="41686" y="26978"/>
                    <a:pt x="41570" y="26978"/>
                  </a:cubicBezTo>
                  <a:cubicBezTo>
                    <a:pt x="39699" y="26978"/>
                    <a:pt x="37924" y="26195"/>
                    <a:pt x="36197" y="25560"/>
                  </a:cubicBezTo>
                  <a:cubicBezTo>
                    <a:pt x="34942" y="25097"/>
                    <a:pt x="33590" y="24669"/>
                    <a:pt x="32235" y="24669"/>
                  </a:cubicBezTo>
                  <a:cubicBezTo>
                    <a:pt x="31828" y="24669"/>
                    <a:pt x="31421" y="24708"/>
                    <a:pt x="31016" y="24795"/>
                  </a:cubicBezTo>
                  <a:cubicBezTo>
                    <a:pt x="29959" y="25027"/>
                    <a:pt x="28722" y="25652"/>
                    <a:pt x="28388" y="26754"/>
                  </a:cubicBezTo>
                  <a:cubicBezTo>
                    <a:pt x="28056" y="25652"/>
                    <a:pt x="26819" y="25027"/>
                    <a:pt x="25761" y="24795"/>
                  </a:cubicBezTo>
                  <a:cubicBezTo>
                    <a:pt x="25356" y="24708"/>
                    <a:pt x="24949" y="24669"/>
                    <a:pt x="24542" y="24669"/>
                  </a:cubicBezTo>
                  <a:cubicBezTo>
                    <a:pt x="23188" y="24669"/>
                    <a:pt x="21836" y="25097"/>
                    <a:pt x="20580" y="25560"/>
                  </a:cubicBezTo>
                  <a:cubicBezTo>
                    <a:pt x="18854" y="26195"/>
                    <a:pt x="17079" y="26978"/>
                    <a:pt x="15208" y="26978"/>
                  </a:cubicBezTo>
                  <a:cubicBezTo>
                    <a:pt x="15092" y="26978"/>
                    <a:pt x="14975" y="26975"/>
                    <a:pt x="14858" y="26968"/>
                  </a:cubicBezTo>
                  <a:cubicBezTo>
                    <a:pt x="12506" y="26843"/>
                    <a:pt x="10751" y="25117"/>
                    <a:pt x="10538" y="22785"/>
                  </a:cubicBezTo>
                  <a:cubicBezTo>
                    <a:pt x="10534" y="22725"/>
                    <a:pt x="10508" y="22681"/>
                    <a:pt x="10474" y="22646"/>
                  </a:cubicBezTo>
                  <a:cubicBezTo>
                    <a:pt x="10498" y="22580"/>
                    <a:pt x="10468" y="22492"/>
                    <a:pt x="10396" y="22492"/>
                  </a:cubicBezTo>
                  <a:cubicBezTo>
                    <a:pt x="10383" y="22492"/>
                    <a:pt x="10369" y="22494"/>
                    <a:pt x="10354" y="22501"/>
                  </a:cubicBezTo>
                  <a:cubicBezTo>
                    <a:pt x="8629" y="23185"/>
                    <a:pt x="6974" y="24240"/>
                    <a:pt x="5067" y="24240"/>
                  </a:cubicBezTo>
                  <a:cubicBezTo>
                    <a:pt x="4991" y="24240"/>
                    <a:pt x="4915" y="24238"/>
                    <a:pt x="4838" y="24235"/>
                  </a:cubicBezTo>
                  <a:cubicBezTo>
                    <a:pt x="2566" y="24133"/>
                    <a:pt x="977" y="22463"/>
                    <a:pt x="1037" y="20173"/>
                  </a:cubicBezTo>
                  <a:cubicBezTo>
                    <a:pt x="1093" y="17971"/>
                    <a:pt x="3510" y="14140"/>
                    <a:pt x="500" y="12753"/>
                  </a:cubicBezTo>
                  <a:cubicBezTo>
                    <a:pt x="3049" y="11697"/>
                    <a:pt x="1112" y="7393"/>
                    <a:pt x="1176" y="5508"/>
                  </a:cubicBezTo>
                  <a:cubicBezTo>
                    <a:pt x="1262" y="3032"/>
                    <a:pt x="2636" y="2174"/>
                    <a:pt x="4346" y="2174"/>
                  </a:cubicBezTo>
                  <a:cubicBezTo>
                    <a:pt x="6320" y="2174"/>
                    <a:pt x="8741" y="3317"/>
                    <a:pt x="10144" y="4436"/>
                  </a:cubicBezTo>
                  <a:cubicBezTo>
                    <a:pt x="10194" y="4476"/>
                    <a:pt x="10263" y="4496"/>
                    <a:pt x="10332" y="4496"/>
                  </a:cubicBezTo>
                  <a:cubicBezTo>
                    <a:pt x="10466" y="4496"/>
                    <a:pt x="10598" y="4419"/>
                    <a:pt x="10578" y="4255"/>
                  </a:cubicBezTo>
                  <a:cubicBezTo>
                    <a:pt x="10245" y="1568"/>
                    <a:pt x="13210" y="676"/>
                    <a:pt x="15398" y="676"/>
                  </a:cubicBezTo>
                  <a:cubicBezTo>
                    <a:pt x="15549" y="676"/>
                    <a:pt x="15696" y="680"/>
                    <a:pt x="15838" y="688"/>
                  </a:cubicBezTo>
                  <a:cubicBezTo>
                    <a:pt x="18073" y="820"/>
                    <a:pt x="19610" y="2080"/>
                    <a:pt x="21624" y="2820"/>
                  </a:cubicBezTo>
                  <a:cubicBezTo>
                    <a:pt x="22234" y="3043"/>
                    <a:pt x="22861" y="3148"/>
                    <a:pt x="23483" y="3148"/>
                  </a:cubicBezTo>
                  <a:cubicBezTo>
                    <a:pt x="25412" y="3148"/>
                    <a:pt x="27281" y="2135"/>
                    <a:pt x="28389" y="502"/>
                  </a:cubicBezTo>
                  <a:close/>
                  <a:moveTo>
                    <a:pt x="28292" y="1"/>
                  </a:moveTo>
                  <a:cubicBezTo>
                    <a:pt x="28225" y="1"/>
                    <a:pt x="28159" y="30"/>
                    <a:pt x="28114" y="104"/>
                  </a:cubicBezTo>
                  <a:cubicBezTo>
                    <a:pt x="27160" y="1702"/>
                    <a:pt x="25398" y="2697"/>
                    <a:pt x="23542" y="2697"/>
                  </a:cubicBezTo>
                  <a:cubicBezTo>
                    <a:pt x="23389" y="2697"/>
                    <a:pt x="23236" y="2690"/>
                    <a:pt x="23083" y="2677"/>
                  </a:cubicBezTo>
                  <a:cubicBezTo>
                    <a:pt x="20994" y="2490"/>
                    <a:pt x="19361" y="843"/>
                    <a:pt x="17327" y="377"/>
                  </a:cubicBezTo>
                  <a:cubicBezTo>
                    <a:pt x="16785" y="253"/>
                    <a:pt x="16145" y="184"/>
                    <a:pt x="15473" y="184"/>
                  </a:cubicBezTo>
                  <a:cubicBezTo>
                    <a:pt x="12997" y="184"/>
                    <a:pt x="10087" y="1122"/>
                    <a:pt x="10045" y="3729"/>
                  </a:cubicBezTo>
                  <a:cubicBezTo>
                    <a:pt x="8581" y="2670"/>
                    <a:pt x="6379" y="1520"/>
                    <a:pt x="4421" y="1520"/>
                  </a:cubicBezTo>
                  <a:cubicBezTo>
                    <a:pt x="3580" y="1520"/>
                    <a:pt x="2784" y="1731"/>
                    <a:pt x="2111" y="2254"/>
                  </a:cubicBezTo>
                  <a:cubicBezTo>
                    <a:pt x="1081" y="3053"/>
                    <a:pt x="698" y="4422"/>
                    <a:pt x="691" y="5673"/>
                  </a:cubicBezTo>
                  <a:cubicBezTo>
                    <a:pt x="681" y="7580"/>
                    <a:pt x="2594" y="11589"/>
                    <a:pt x="146" y="12536"/>
                  </a:cubicBezTo>
                  <a:cubicBezTo>
                    <a:pt x="1" y="12593"/>
                    <a:pt x="13" y="12783"/>
                    <a:pt x="118" y="12838"/>
                  </a:cubicBezTo>
                  <a:cubicBezTo>
                    <a:pt x="54" y="12942"/>
                    <a:pt x="63" y="13077"/>
                    <a:pt x="206" y="13140"/>
                  </a:cubicBezTo>
                  <a:cubicBezTo>
                    <a:pt x="2693" y="14226"/>
                    <a:pt x="1063" y="17375"/>
                    <a:pt x="679" y="19194"/>
                  </a:cubicBezTo>
                  <a:cubicBezTo>
                    <a:pt x="379" y="20612"/>
                    <a:pt x="569" y="22159"/>
                    <a:pt x="1520" y="23304"/>
                  </a:cubicBezTo>
                  <a:cubicBezTo>
                    <a:pt x="2424" y="24396"/>
                    <a:pt x="3624" y="24818"/>
                    <a:pt x="4892" y="24818"/>
                  </a:cubicBezTo>
                  <a:cubicBezTo>
                    <a:pt x="6719" y="24818"/>
                    <a:pt x="8685" y="23943"/>
                    <a:pt x="10107" y="22940"/>
                  </a:cubicBezTo>
                  <a:cubicBezTo>
                    <a:pt x="10352" y="25748"/>
                    <a:pt x="12668" y="27439"/>
                    <a:pt x="15304" y="27439"/>
                  </a:cubicBezTo>
                  <a:cubicBezTo>
                    <a:pt x="15613" y="27439"/>
                    <a:pt x="15927" y="27415"/>
                    <a:pt x="16242" y="27368"/>
                  </a:cubicBezTo>
                  <a:cubicBezTo>
                    <a:pt x="18214" y="27070"/>
                    <a:pt x="19998" y="26093"/>
                    <a:pt x="21889" y="25515"/>
                  </a:cubicBezTo>
                  <a:cubicBezTo>
                    <a:pt x="22750" y="25251"/>
                    <a:pt x="23655" y="25047"/>
                    <a:pt x="24559" y="25047"/>
                  </a:cubicBezTo>
                  <a:cubicBezTo>
                    <a:pt x="24928" y="25047"/>
                    <a:pt x="25296" y="25081"/>
                    <a:pt x="25662" y="25159"/>
                  </a:cubicBezTo>
                  <a:cubicBezTo>
                    <a:pt x="26859" y="25414"/>
                    <a:pt x="27541" y="26072"/>
                    <a:pt x="28301" y="26964"/>
                  </a:cubicBezTo>
                  <a:cubicBezTo>
                    <a:pt x="28315" y="26981"/>
                    <a:pt x="28332" y="26988"/>
                    <a:pt x="28349" y="26988"/>
                  </a:cubicBezTo>
                  <a:cubicBezTo>
                    <a:pt x="28363" y="26988"/>
                    <a:pt x="28377" y="26983"/>
                    <a:pt x="28389" y="26975"/>
                  </a:cubicBezTo>
                  <a:cubicBezTo>
                    <a:pt x="28401" y="26983"/>
                    <a:pt x="28415" y="26988"/>
                    <a:pt x="28428" y="26988"/>
                  </a:cubicBezTo>
                  <a:cubicBezTo>
                    <a:pt x="28446" y="26988"/>
                    <a:pt x="28463" y="26981"/>
                    <a:pt x="28477" y="26964"/>
                  </a:cubicBezTo>
                  <a:cubicBezTo>
                    <a:pt x="29239" y="26072"/>
                    <a:pt x="29922" y="25414"/>
                    <a:pt x="31116" y="25159"/>
                  </a:cubicBezTo>
                  <a:cubicBezTo>
                    <a:pt x="31481" y="25081"/>
                    <a:pt x="31850" y="25047"/>
                    <a:pt x="32218" y="25047"/>
                  </a:cubicBezTo>
                  <a:cubicBezTo>
                    <a:pt x="33123" y="25047"/>
                    <a:pt x="34027" y="25251"/>
                    <a:pt x="34889" y="25515"/>
                  </a:cubicBezTo>
                  <a:cubicBezTo>
                    <a:pt x="36780" y="26093"/>
                    <a:pt x="38565" y="27070"/>
                    <a:pt x="40536" y="27368"/>
                  </a:cubicBezTo>
                  <a:cubicBezTo>
                    <a:pt x="40852" y="27416"/>
                    <a:pt x="41166" y="27439"/>
                    <a:pt x="41475" y="27439"/>
                  </a:cubicBezTo>
                  <a:cubicBezTo>
                    <a:pt x="44112" y="27439"/>
                    <a:pt x="46425" y="25748"/>
                    <a:pt x="46671" y="22940"/>
                  </a:cubicBezTo>
                  <a:cubicBezTo>
                    <a:pt x="48092" y="23943"/>
                    <a:pt x="50059" y="24818"/>
                    <a:pt x="51886" y="24818"/>
                  </a:cubicBezTo>
                  <a:cubicBezTo>
                    <a:pt x="53153" y="24818"/>
                    <a:pt x="54354" y="24396"/>
                    <a:pt x="55258" y="23304"/>
                  </a:cubicBezTo>
                  <a:cubicBezTo>
                    <a:pt x="56209" y="22159"/>
                    <a:pt x="56399" y="20612"/>
                    <a:pt x="56098" y="19194"/>
                  </a:cubicBezTo>
                  <a:cubicBezTo>
                    <a:pt x="55715" y="17375"/>
                    <a:pt x="54085" y="14226"/>
                    <a:pt x="56574" y="13140"/>
                  </a:cubicBezTo>
                  <a:cubicBezTo>
                    <a:pt x="56717" y="13077"/>
                    <a:pt x="56723" y="12942"/>
                    <a:pt x="56659" y="12838"/>
                  </a:cubicBezTo>
                  <a:cubicBezTo>
                    <a:pt x="56765" y="12783"/>
                    <a:pt x="56777" y="12593"/>
                    <a:pt x="56632" y="12536"/>
                  </a:cubicBezTo>
                  <a:cubicBezTo>
                    <a:pt x="54184" y="11589"/>
                    <a:pt x="56098" y="7580"/>
                    <a:pt x="56087" y="5673"/>
                  </a:cubicBezTo>
                  <a:cubicBezTo>
                    <a:pt x="56082" y="4422"/>
                    <a:pt x="55697" y="3053"/>
                    <a:pt x="54667" y="2254"/>
                  </a:cubicBezTo>
                  <a:cubicBezTo>
                    <a:pt x="53994" y="1731"/>
                    <a:pt x="53198" y="1520"/>
                    <a:pt x="52358" y="1520"/>
                  </a:cubicBezTo>
                  <a:cubicBezTo>
                    <a:pt x="50400" y="1520"/>
                    <a:pt x="48200" y="2670"/>
                    <a:pt x="46736" y="3729"/>
                  </a:cubicBezTo>
                  <a:cubicBezTo>
                    <a:pt x="46692" y="1122"/>
                    <a:pt x="43781" y="184"/>
                    <a:pt x="41306" y="184"/>
                  </a:cubicBezTo>
                  <a:cubicBezTo>
                    <a:pt x="40634" y="184"/>
                    <a:pt x="39995" y="253"/>
                    <a:pt x="39454" y="377"/>
                  </a:cubicBezTo>
                  <a:cubicBezTo>
                    <a:pt x="37417" y="843"/>
                    <a:pt x="35784" y="2490"/>
                    <a:pt x="33694" y="2677"/>
                  </a:cubicBezTo>
                  <a:cubicBezTo>
                    <a:pt x="33541" y="2690"/>
                    <a:pt x="33389" y="2697"/>
                    <a:pt x="33236" y="2697"/>
                  </a:cubicBezTo>
                  <a:cubicBezTo>
                    <a:pt x="31381" y="2697"/>
                    <a:pt x="29618" y="1702"/>
                    <a:pt x="28664" y="104"/>
                  </a:cubicBezTo>
                  <a:cubicBezTo>
                    <a:pt x="28619" y="30"/>
                    <a:pt x="28554" y="1"/>
                    <a:pt x="28487" y="1"/>
                  </a:cubicBezTo>
                  <a:cubicBezTo>
                    <a:pt x="28454" y="1"/>
                    <a:pt x="28421" y="8"/>
                    <a:pt x="28389" y="21"/>
                  </a:cubicBezTo>
                  <a:cubicBezTo>
                    <a:pt x="28358" y="8"/>
                    <a:pt x="28325" y="1"/>
                    <a:pt x="28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6" name="Google Shape;1966;p73"/>
          <p:cNvSpPr txBox="1">
            <a:spLocks noGrp="1"/>
          </p:cNvSpPr>
          <p:nvPr>
            <p:ph type="title"/>
          </p:nvPr>
        </p:nvSpPr>
        <p:spPr>
          <a:xfrm>
            <a:off x="688595" y="744615"/>
            <a:ext cx="7726641"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Times Table Testing</a:t>
            </a:r>
            <a:endParaRPr sz="6000" dirty="0"/>
          </a:p>
        </p:txBody>
      </p:sp>
      <p:sp>
        <p:nvSpPr>
          <p:cNvPr id="1967" name="Google Shape;1967;p73"/>
          <p:cNvSpPr/>
          <p:nvPr/>
        </p:nvSpPr>
        <p:spPr>
          <a:xfrm>
            <a:off x="3758298" y="4190701"/>
            <a:ext cx="1627506" cy="38129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nvGrpSpPr>
          <p:cNvPr id="1968" name="Google Shape;1968;p73"/>
          <p:cNvGrpSpPr/>
          <p:nvPr/>
        </p:nvGrpSpPr>
        <p:grpSpPr>
          <a:xfrm>
            <a:off x="7381594" y="703985"/>
            <a:ext cx="1193200" cy="990119"/>
            <a:chOff x="2920875" y="1580725"/>
            <a:chExt cx="346800" cy="287775"/>
          </a:xfrm>
        </p:grpSpPr>
        <p:sp>
          <p:nvSpPr>
            <p:cNvPr id="1969" name="Google Shape;1969;p73"/>
            <p:cNvSpPr/>
            <p:nvPr/>
          </p:nvSpPr>
          <p:spPr>
            <a:xfrm>
              <a:off x="2920875" y="1580725"/>
              <a:ext cx="346800" cy="287775"/>
            </a:xfrm>
            <a:custGeom>
              <a:avLst/>
              <a:gdLst/>
              <a:ahLst/>
              <a:cxnLst/>
              <a:rect l="l" t="t" r="r" b="b"/>
              <a:pathLst>
                <a:path w="13872" h="11511" extrusionOk="0">
                  <a:moveTo>
                    <a:pt x="10839" y="201"/>
                  </a:moveTo>
                  <a:cubicBezTo>
                    <a:pt x="11069" y="201"/>
                    <a:pt x="11333" y="599"/>
                    <a:pt x="11414" y="826"/>
                  </a:cubicBezTo>
                  <a:lnTo>
                    <a:pt x="13595" y="7030"/>
                  </a:lnTo>
                  <a:cubicBezTo>
                    <a:pt x="13647" y="7170"/>
                    <a:pt x="13548" y="7298"/>
                    <a:pt x="13485" y="7432"/>
                  </a:cubicBezTo>
                  <a:cubicBezTo>
                    <a:pt x="13421" y="7567"/>
                    <a:pt x="13398" y="7692"/>
                    <a:pt x="13258" y="7742"/>
                  </a:cubicBezTo>
                  <a:lnTo>
                    <a:pt x="3355" y="11261"/>
                  </a:lnTo>
                  <a:cubicBezTo>
                    <a:pt x="3292" y="11283"/>
                    <a:pt x="3229" y="11294"/>
                    <a:pt x="3166" y="11294"/>
                  </a:cubicBezTo>
                  <a:cubicBezTo>
                    <a:pt x="2937" y="11294"/>
                    <a:pt x="2722" y="11153"/>
                    <a:pt x="2642" y="10934"/>
                  </a:cubicBezTo>
                  <a:lnTo>
                    <a:pt x="772" y="5372"/>
                  </a:lnTo>
                  <a:cubicBezTo>
                    <a:pt x="717" y="5223"/>
                    <a:pt x="170" y="4287"/>
                    <a:pt x="297" y="3955"/>
                  </a:cubicBezTo>
                  <a:cubicBezTo>
                    <a:pt x="351" y="3816"/>
                    <a:pt x="475" y="3720"/>
                    <a:pt x="615" y="3669"/>
                  </a:cubicBezTo>
                  <a:lnTo>
                    <a:pt x="10201" y="263"/>
                  </a:lnTo>
                  <a:cubicBezTo>
                    <a:pt x="10263" y="240"/>
                    <a:pt x="10777" y="201"/>
                    <a:pt x="10839" y="201"/>
                  </a:cubicBezTo>
                  <a:close/>
                  <a:moveTo>
                    <a:pt x="10852" y="0"/>
                  </a:moveTo>
                  <a:cubicBezTo>
                    <a:pt x="10430" y="0"/>
                    <a:pt x="9862" y="153"/>
                    <a:pt x="9607" y="243"/>
                  </a:cubicBezTo>
                  <a:lnTo>
                    <a:pt x="541" y="3464"/>
                  </a:lnTo>
                  <a:cubicBezTo>
                    <a:pt x="345" y="3534"/>
                    <a:pt x="188" y="3676"/>
                    <a:pt x="100" y="3863"/>
                  </a:cubicBezTo>
                  <a:cubicBezTo>
                    <a:pt x="11" y="4050"/>
                    <a:pt x="0" y="4259"/>
                    <a:pt x="71" y="4454"/>
                  </a:cubicBezTo>
                  <a:lnTo>
                    <a:pt x="2433" y="10999"/>
                  </a:lnTo>
                  <a:cubicBezTo>
                    <a:pt x="2547" y="11314"/>
                    <a:pt x="2847" y="11511"/>
                    <a:pt x="3167" y="11511"/>
                  </a:cubicBezTo>
                  <a:cubicBezTo>
                    <a:pt x="3253" y="11511"/>
                    <a:pt x="3342" y="11497"/>
                    <a:pt x="3428" y="11466"/>
                  </a:cubicBezTo>
                  <a:lnTo>
                    <a:pt x="12931" y="8152"/>
                  </a:lnTo>
                  <a:cubicBezTo>
                    <a:pt x="13127" y="8081"/>
                    <a:pt x="13520" y="7857"/>
                    <a:pt x="13609" y="7670"/>
                  </a:cubicBezTo>
                  <a:cubicBezTo>
                    <a:pt x="13699" y="7483"/>
                    <a:pt x="13872" y="7152"/>
                    <a:pt x="13801" y="6958"/>
                  </a:cubicBezTo>
                  <a:lnTo>
                    <a:pt x="11350" y="201"/>
                  </a:lnTo>
                  <a:cubicBezTo>
                    <a:pt x="11296" y="53"/>
                    <a:pt x="11099" y="0"/>
                    <a:pt x="10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3"/>
            <p:cNvSpPr/>
            <p:nvPr/>
          </p:nvSpPr>
          <p:spPr>
            <a:xfrm>
              <a:off x="2930275" y="1610025"/>
              <a:ext cx="281625" cy="105350"/>
            </a:xfrm>
            <a:custGeom>
              <a:avLst/>
              <a:gdLst/>
              <a:ahLst/>
              <a:cxnLst/>
              <a:rect l="l" t="t" r="r" b="b"/>
              <a:pathLst>
                <a:path w="11265" h="4214" extrusionOk="0">
                  <a:moveTo>
                    <a:pt x="11189" y="0"/>
                  </a:moveTo>
                  <a:cubicBezTo>
                    <a:pt x="11182" y="0"/>
                    <a:pt x="11174" y="2"/>
                    <a:pt x="11167" y="4"/>
                  </a:cubicBezTo>
                  <a:lnTo>
                    <a:pt x="53" y="3954"/>
                  </a:lnTo>
                  <a:cubicBezTo>
                    <a:pt x="18" y="3965"/>
                    <a:pt x="0" y="4004"/>
                    <a:pt x="13" y="4038"/>
                  </a:cubicBezTo>
                  <a:cubicBezTo>
                    <a:pt x="23" y="4065"/>
                    <a:pt x="48" y="4082"/>
                    <a:pt x="75" y="4082"/>
                  </a:cubicBezTo>
                  <a:cubicBezTo>
                    <a:pt x="82" y="4082"/>
                    <a:pt x="164" y="4213"/>
                    <a:pt x="173" y="4213"/>
                  </a:cubicBezTo>
                  <a:cubicBezTo>
                    <a:pt x="173" y="4213"/>
                    <a:pt x="173" y="4213"/>
                    <a:pt x="173" y="4213"/>
                  </a:cubicBezTo>
                  <a:lnTo>
                    <a:pt x="11212" y="128"/>
                  </a:lnTo>
                  <a:cubicBezTo>
                    <a:pt x="11246" y="116"/>
                    <a:pt x="11264" y="79"/>
                    <a:pt x="11251" y="44"/>
                  </a:cubicBezTo>
                  <a:cubicBezTo>
                    <a:pt x="11242" y="17"/>
                    <a:pt x="11216" y="0"/>
                    <a:pt x="11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3"/>
            <p:cNvSpPr/>
            <p:nvPr/>
          </p:nvSpPr>
          <p:spPr>
            <a:xfrm>
              <a:off x="2979125" y="1643075"/>
              <a:ext cx="253850" cy="188350"/>
            </a:xfrm>
            <a:custGeom>
              <a:avLst/>
              <a:gdLst/>
              <a:ahLst/>
              <a:cxnLst/>
              <a:rect l="l" t="t" r="r" b="b"/>
              <a:pathLst>
                <a:path w="10154" h="7534" extrusionOk="0">
                  <a:moveTo>
                    <a:pt x="8444" y="278"/>
                  </a:moveTo>
                  <a:lnTo>
                    <a:pt x="9810" y="4018"/>
                  </a:lnTo>
                  <a:cubicBezTo>
                    <a:pt x="9835" y="4292"/>
                    <a:pt x="9687" y="4435"/>
                    <a:pt x="9407" y="4534"/>
                  </a:cubicBezTo>
                  <a:lnTo>
                    <a:pt x="1749" y="7256"/>
                  </a:lnTo>
                  <a:lnTo>
                    <a:pt x="283" y="3669"/>
                  </a:lnTo>
                  <a:cubicBezTo>
                    <a:pt x="228" y="3470"/>
                    <a:pt x="332" y="3231"/>
                    <a:pt x="368" y="3125"/>
                  </a:cubicBezTo>
                  <a:cubicBezTo>
                    <a:pt x="395" y="3046"/>
                    <a:pt x="457" y="2984"/>
                    <a:pt x="538" y="2957"/>
                  </a:cubicBezTo>
                  <a:lnTo>
                    <a:pt x="8444" y="278"/>
                  </a:lnTo>
                  <a:close/>
                  <a:moveTo>
                    <a:pt x="8575" y="0"/>
                  </a:moveTo>
                  <a:lnTo>
                    <a:pt x="566" y="2846"/>
                  </a:lnTo>
                  <a:cubicBezTo>
                    <a:pt x="253" y="2958"/>
                    <a:pt x="0" y="3212"/>
                    <a:pt x="203" y="3617"/>
                  </a:cubicBezTo>
                  <a:lnTo>
                    <a:pt x="1618" y="7534"/>
                  </a:lnTo>
                  <a:lnTo>
                    <a:pt x="9717" y="4594"/>
                  </a:lnTo>
                  <a:cubicBezTo>
                    <a:pt x="9859" y="4543"/>
                    <a:pt x="10153" y="4370"/>
                    <a:pt x="10102" y="4229"/>
                  </a:cubicBezTo>
                  <a:lnTo>
                    <a:pt x="8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3"/>
            <p:cNvSpPr/>
            <p:nvPr/>
          </p:nvSpPr>
          <p:spPr>
            <a:xfrm>
              <a:off x="3053850" y="1729250"/>
              <a:ext cx="25300" cy="38550"/>
            </a:xfrm>
            <a:custGeom>
              <a:avLst/>
              <a:gdLst/>
              <a:ahLst/>
              <a:cxnLst/>
              <a:rect l="l" t="t" r="r" b="b"/>
              <a:pathLst>
                <a:path w="1012" h="1542" extrusionOk="0">
                  <a:moveTo>
                    <a:pt x="277" y="413"/>
                  </a:moveTo>
                  <a:lnTo>
                    <a:pt x="545" y="822"/>
                  </a:lnTo>
                  <a:lnTo>
                    <a:pt x="332" y="897"/>
                  </a:lnTo>
                  <a:cubicBezTo>
                    <a:pt x="313" y="734"/>
                    <a:pt x="294" y="563"/>
                    <a:pt x="277" y="413"/>
                  </a:cubicBezTo>
                  <a:close/>
                  <a:moveTo>
                    <a:pt x="179" y="1"/>
                  </a:moveTo>
                  <a:cubicBezTo>
                    <a:pt x="111" y="1"/>
                    <a:pt x="1" y="65"/>
                    <a:pt x="21" y="119"/>
                  </a:cubicBezTo>
                  <a:cubicBezTo>
                    <a:pt x="46" y="192"/>
                    <a:pt x="198" y="1449"/>
                    <a:pt x="220" y="1512"/>
                  </a:cubicBezTo>
                  <a:cubicBezTo>
                    <a:pt x="228" y="1533"/>
                    <a:pt x="252" y="1541"/>
                    <a:pt x="281" y="1541"/>
                  </a:cubicBezTo>
                  <a:cubicBezTo>
                    <a:pt x="341" y="1541"/>
                    <a:pt x="418" y="1506"/>
                    <a:pt x="403" y="1464"/>
                  </a:cubicBezTo>
                  <a:cubicBezTo>
                    <a:pt x="396" y="1444"/>
                    <a:pt x="372" y="1260"/>
                    <a:pt x="346" y="1031"/>
                  </a:cubicBezTo>
                  <a:lnTo>
                    <a:pt x="620" y="934"/>
                  </a:lnTo>
                  <a:cubicBezTo>
                    <a:pt x="747" y="1130"/>
                    <a:pt x="846" y="1287"/>
                    <a:pt x="854" y="1306"/>
                  </a:cubicBezTo>
                  <a:cubicBezTo>
                    <a:pt x="860" y="1323"/>
                    <a:pt x="876" y="1331"/>
                    <a:pt x="895" y="1331"/>
                  </a:cubicBezTo>
                  <a:cubicBezTo>
                    <a:pt x="943" y="1331"/>
                    <a:pt x="1012" y="1284"/>
                    <a:pt x="995" y="1240"/>
                  </a:cubicBezTo>
                  <a:cubicBezTo>
                    <a:pt x="972" y="1177"/>
                    <a:pt x="288" y="109"/>
                    <a:pt x="261" y="36"/>
                  </a:cubicBezTo>
                  <a:cubicBezTo>
                    <a:pt x="252" y="10"/>
                    <a:pt x="223" y="1"/>
                    <a:pt x="191" y="1"/>
                  </a:cubicBezTo>
                  <a:cubicBezTo>
                    <a:pt x="189" y="1"/>
                    <a:pt x="187" y="1"/>
                    <a:pt x="185" y="1"/>
                  </a:cubicBezTo>
                  <a:cubicBezTo>
                    <a:pt x="183" y="1"/>
                    <a:pt x="181"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3"/>
            <p:cNvSpPr/>
            <p:nvPr/>
          </p:nvSpPr>
          <p:spPr>
            <a:xfrm>
              <a:off x="3089650" y="1715025"/>
              <a:ext cx="33675" cy="36700"/>
            </a:xfrm>
            <a:custGeom>
              <a:avLst/>
              <a:gdLst/>
              <a:ahLst/>
              <a:cxnLst/>
              <a:rect l="l" t="t" r="r" b="b"/>
              <a:pathLst>
                <a:path w="1347" h="1468" extrusionOk="0">
                  <a:moveTo>
                    <a:pt x="413" y="164"/>
                  </a:moveTo>
                  <a:cubicBezTo>
                    <a:pt x="498" y="164"/>
                    <a:pt x="586" y="198"/>
                    <a:pt x="630" y="320"/>
                  </a:cubicBezTo>
                  <a:cubicBezTo>
                    <a:pt x="711" y="545"/>
                    <a:pt x="540" y="601"/>
                    <a:pt x="420" y="632"/>
                  </a:cubicBezTo>
                  <a:lnTo>
                    <a:pt x="243" y="199"/>
                  </a:lnTo>
                  <a:cubicBezTo>
                    <a:pt x="286" y="183"/>
                    <a:pt x="348" y="164"/>
                    <a:pt x="413" y="164"/>
                  </a:cubicBezTo>
                  <a:close/>
                  <a:moveTo>
                    <a:pt x="727" y="719"/>
                  </a:moveTo>
                  <a:cubicBezTo>
                    <a:pt x="824" y="719"/>
                    <a:pt x="922" y="757"/>
                    <a:pt x="970" y="889"/>
                  </a:cubicBezTo>
                  <a:cubicBezTo>
                    <a:pt x="1059" y="1138"/>
                    <a:pt x="803" y="1266"/>
                    <a:pt x="695" y="1307"/>
                  </a:cubicBezTo>
                  <a:cubicBezTo>
                    <a:pt x="650" y="1193"/>
                    <a:pt x="566" y="991"/>
                    <a:pt x="482" y="780"/>
                  </a:cubicBezTo>
                  <a:cubicBezTo>
                    <a:pt x="524" y="761"/>
                    <a:pt x="625" y="719"/>
                    <a:pt x="727" y="719"/>
                  </a:cubicBezTo>
                  <a:close/>
                  <a:moveTo>
                    <a:pt x="374" y="1"/>
                  </a:moveTo>
                  <a:cubicBezTo>
                    <a:pt x="224" y="1"/>
                    <a:pt x="93" y="48"/>
                    <a:pt x="93" y="48"/>
                  </a:cubicBezTo>
                  <a:lnTo>
                    <a:pt x="94" y="52"/>
                  </a:lnTo>
                  <a:cubicBezTo>
                    <a:pt x="44" y="72"/>
                    <a:pt x="1" y="112"/>
                    <a:pt x="15" y="150"/>
                  </a:cubicBezTo>
                  <a:cubicBezTo>
                    <a:pt x="41" y="223"/>
                    <a:pt x="558" y="1372"/>
                    <a:pt x="582" y="1435"/>
                  </a:cubicBezTo>
                  <a:cubicBezTo>
                    <a:pt x="590" y="1458"/>
                    <a:pt x="617" y="1467"/>
                    <a:pt x="644" y="1467"/>
                  </a:cubicBezTo>
                  <a:cubicBezTo>
                    <a:pt x="647" y="1467"/>
                    <a:pt x="650" y="1467"/>
                    <a:pt x="652" y="1467"/>
                  </a:cubicBezTo>
                  <a:cubicBezTo>
                    <a:pt x="652" y="1467"/>
                    <a:pt x="1347" y="1373"/>
                    <a:pt x="1155" y="841"/>
                  </a:cubicBezTo>
                  <a:cubicBezTo>
                    <a:pt x="1073" y="616"/>
                    <a:pt x="924" y="553"/>
                    <a:pt x="777" y="553"/>
                  </a:cubicBezTo>
                  <a:cubicBezTo>
                    <a:pt x="765" y="553"/>
                    <a:pt x="752" y="554"/>
                    <a:pt x="740" y="555"/>
                  </a:cubicBezTo>
                  <a:cubicBezTo>
                    <a:pt x="797" y="475"/>
                    <a:pt x="821" y="376"/>
                    <a:pt x="777" y="256"/>
                  </a:cubicBezTo>
                  <a:cubicBezTo>
                    <a:pt x="703" y="51"/>
                    <a:pt x="528" y="1"/>
                    <a:pt x="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73"/>
            <p:cNvSpPr/>
            <p:nvPr/>
          </p:nvSpPr>
          <p:spPr>
            <a:xfrm>
              <a:off x="3134950" y="1696425"/>
              <a:ext cx="30575" cy="37875"/>
            </a:xfrm>
            <a:custGeom>
              <a:avLst/>
              <a:gdLst/>
              <a:ahLst/>
              <a:cxnLst/>
              <a:rect l="l" t="t" r="r" b="b"/>
              <a:pathLst>
                <a:path w="1223" h="1515" extrusionOk="0">
                  <a:moveTo>
                    <a:pt x="491" y="1"/>
                  </a:moveTo>
                  <a:cubicBezTo>
                    <a:pt x="452" y="1"/>
                    <a:pt x="413" y="7"/>
                    <a:pt x="376" y="20"/>
                  </a:cubicBezTo>
                  <a:cubicBezTo>
                    <a:pt x="102" y="117"/>
                    <a:pt x="1" y="524"/>
                    <a:pt x="148" y="930"/>
                  </a:cubicBezTo>
                  <a:cubicBezTo>
                    <a:pt x="274" y="1280"/>
                    <a:pt x="540" y="1514"/>
                    <a:pt x="785" y="1514"/>
                  </a:cubicBezTo>
                  <a:cubicBezTo>
                    <a:pt x="827" y="1514"/>
                    <a:pt x="868" y="1507"/>
                    <a:pt x="908" y="1493"/>
                  </a:cubicBezTo>
                  <a:cubicBezTo>
                    <a:pt x="1152" y="1406"/>
                    <a:pt x="1223" y="1086"/>
                    <a:pt x="1199" y="1021"/>
                  </a:cubicBezTo>
                  <a:cubicBezTo>
                    <a:pt x="1186" y="985"/>
                    <a:pt x="1151" y="974"/>
                    <a:pt x="1112" y="974"/>
                  </a:cubicBezTo>
                  <a:cubicBezTo>
                    <a:pt x="1081" y="974"/>
                    <a:pt x="1048" y="982"/>
                    <a:pt x="1025" y="990"/>
                  </a:cubicBezTo>
                  <a:cubicBezTo>
                    <a:pt x="972" y="1008"/>
                    <a:pt x="1049" y="1222"/>
                    <a:pt x="847" y="1293"/>
                  </a:cubicBezTo>
                  <a:cubicBezTo>
                    <a:pt x="818" y="1304"/>
                    <a:pt x="789" y="1309"/>
                    <a:pt x="761" y="1309"/>
                  </a:cubicBezTo>
                  <a:cubicBezTo>
                    <a:pt x="597" y="1309"/>
                    <a:pt x="452" y="1133"/>
                    <a:pt x="342" y="830"/>
                  </a:cubicBezTo>
                  <a:cubicBezTo>
                    <a:pt x="222" y="493"/>
                    <a:pt x="266" y="252"/>
                    <a:pt x="434" y="191"/>
                  </a:cubicBezTo>
                  <a:cubicBezTo>
                    <a:pt x="452" y="185"/>
                    <a:pt x="469" y="182"/>
                    <a:pt x="486" y="182"/>
                  </a:cubicBezTo>
                  <a:cubicBezTo>
                    <a:pt x="603" y="182"/>
                    <a:pt x="688" y="319"/>
                    <a:pt x="727" y="319"/>
                  </a:cubicBezTo>
                  <a:cubicBezTo>
                    <a:pt x="728" y="319"/>
                    <a:pt x="730" y="319"/>
                    <a:pt x="731" y="318"/>
                  </a:cubicBezTo>
                  <a:cubicBezTo>
                    <a:pt x="772" y="304"/>
                    <a:pt x="822" y="207"/>
                    <a:pt x="805" y="159"/>
                  </a:cubicBezTo>
                  <a:cubicBezTo>
                    <a:pt x="779" y="87"/>
                    <a:pt x="638" y="1"/>
                    <a:pt x="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5" name="Google Shape;1975;p73"/>
          <p:cNvGrpSpPr/>
          <p:nvPr/>
        </p:nvGrpSpPr>
        <p:grpSpPr>
          <a:xfrm flipH="1">
            <a:off x="969710" y="867382"/>
            <a:ext cx="705070" cy="663326"/>
            <a:chOff x="1572775" y="1963600"/>
            <a:chExt cx="145775" cy="137150"/>
          </a:xfrm>
        </p:grpSpPr>
        <p:sp>
          <p:nvSpPr>
            <p:cNvPr id="1976" name="Google Shape;1976;p73"/>
            <p:cNvSpPr/>
            <p:nvPr/>
          </p:nvSpPr>
          <p:spPr>
            <a:xfrm>
              <a:off x="1572775" y="1963600"/>
              <a:ext cx="145775" cy="137150"/>
            </a:xfrm>
            <a:custGeom>
              <a:avLst/>
              <a:gdLst/>
              <a:ahLst/>
              <a:cxnLst/>
              <a:rect l="l" t="t" r="r" b="b"/>
              <a:pathLst>
                <a:path w="5831" h="5486" extrusionOk="0">
                  <a:moveTo>
                    <a:pt x="574" y="458"/>
                  </a:moveTo>
                  <a:cubicBezTo>
                    <a:pt x="837" y="458"/>
                    <a:pt x="1415" y="609"/>
                    <a:pt x="2646" y="1125"/>
                  </a:cubicBezTo>
                  <a:lnTo>
                    <a:pt x="3789" y="1537"/>
                  </a:lnTo>
                  <a:cubicBezTo>
                    <a:pt x="3810" y="1532"/>
                    <a:pt x="3833" y="1530"/>
                    <a:pt x="3859" y="1530"/>
                  </a:cubicBezTo>
                  <a:cubicBezTo>
                    <a:pt x="4316" y="1530"/>
                    <a:pt x="5469" y="2299"/>
                    <a:pt x="5359" y="2417"/>
                  </a:cubicBezTo>
                  <a:lnTo>
                    <a:pt x="4505" y="3335"/>
                  </a:lnTo>
                  <a:cubicBezTo>
                    <a:pt x="4492" y="3351"/>
                    <a:pt x="4536" y="3461"/>
                    <a:pt x="4538" y="3481"/>
                  </a:cubicBezTo>
                  <a:lnTo>
                    <a:pt x="4582" y="4268"/>
                  </a:lnTo>
                  <a:cubicBezTo>
                    <a:pt x="4590" y="4407"/>
                    <a:pt x="4479" y="4520"/>
                    <a:pt x="4345" y="4520"/>
                  </a:cubicBezTo>
                  <a:cubicBezTo>
                    <a:pt x="4333" y="4520"/>
                    <a:pt x="4320" y="4519"/>
                    <a:pt x="4308" y="4517"/>
                  </a:cubicBezTo>
                  <a:lnTo>
                    <a:pt x="3326" y="4363"/>
                  </a:lnTo>
                  <a:cubicBezTo>
                    <a:pt x="3322" y="4362"/>
                    <a:pt x="3318" y="4362"/>
                    <a:pt x="3314" y="4362"/>
                  </a:cubicBezTo>
                  <a:cubicBezTo>
                    <a:pt x="3297" y="4362"/>
                    <a:pt x="3280" y="4367"/>
                    <a:pt x="3266" y="4377"/>
                  </a:cubicBezTo>
                  <a:lnTo>
                    <a:pt x="2238" y="5092"/>
                  </a:lnTo>
                  <a:cubicBezTo>
                    <a:pt x="2214" y="5109"/>
                    <a:pt x="2184" y="5124"/>
                    <a:pt x="2147" y="5124"/>
                  </a:cubicBezTo>
                  <a:cubicBezTo>
                    <a:pt x="1983" y="5124"/>
                    <a:pt x="1690" y="4823"/>
                    <a:pt x="1304" y="3004"/>
                  </a:cubicBezTo>
                  <a:lnTo>
                    <a:pt x="388" y="671"/>
                  </a:lnTo>
                  <a:cubicBezTo>
                    <a:pt x="357" y="581"/>
                    <a:pt x="337" y="458"/>
                    <a:pt x="574" y="458"/>
                  </a:cubicBezTo>
                  <a:close/>
                  <a:moveTo>
                    <a:pt x="35" y="0"/>
                  </a:moveTo>
                  <a:cubicBezTo>
                    <a:pt x="33" y="0"/>
                    <a:pt x="32" y="1"/>
                    <a:pt x="32" y="1"/>
                  </a:cubicBezTo>
                  <a:cubicBezTo>
                    <a:pt x="8" y="23"/>
                    <a:pt x="1" y="58"/>
                    <a:pt x="11" y="87"/>
                  </a:cubicBezTo>
                  <a:lnTo>
                    <a:pt x="854" y="2486"/>
                  </a:lnTo>
                  <a:cubicBezTo>
                    <a:pt x="898" y="2613"/>
                    <a:pt x="1233" y="3622"/>
                    <a:pt x="1248" y="3756"/>
                  </a:cubicBezTo>
                  <a:cubicBezTo>
                    <a:pt x="1320" y="4410"/>
                    <a:pt x="1888" y="5474"/>
                    <a:pt x="1911" y="5481"/>
                  </a:cubicBezTo>
                  <a:cubicBezTo>
                    <a:pt x="1919" y="5483"/>
                    <a:pt x="1928" y="5486"/>
                    <a:pt x="1937" y="5486"/>
                  </a:cubicBezTo>
                  <a:cubicBezTo>
                    <a:pt x="1953" y="5486"/>
                    <a:pt x="1970" y="5480"/>
                    <a:pt x="1984" y="5470"/>
                  </a:cubicBezTo>
                  <a:lnTo>
                    <a:pt x="2964" y="4789"/>
                  </a:lnTo>
                  <a:cubicBezTo>
                    <a:pt x="3013" y="4755"/>
                    <a:pt x="3353" y="4546"/>
                    <a:pt x="3424" y="4546"/>
                  </a:cubicBezTo>
                  <a:cubicBezTo>
                    <a:pt x="3426" y="4546"/>
                    <a:pt x="3427" y="4546"/>
                    <a:pt x="3429" y="4547"/>
                  </a:cubicBezTo>
                  <a:lnTo>
                    <a:pt x="4216" y="4643"/>
                  </a:lnTo>
                  <a:cubicBezTo>
                    <a:pt x="4238" y="4646"/>
                    <a:pt x="4642" y="4724"/>
                    <a:pt x="4728" y="4724"/>
                  </a:cubicBezTo>
                  <a:cubicBezTo>
                    <a:pt x="4737" y="4724"/>
                    <a:pt x="4742" y="4723"/>
                    <a:pt x="4744" y="4722"/>
                  </a:cubicBezTo>
                  <a:cubicBezTo>
                    <a:pt x="4808" y="4643"/>
                    <a:pt x="4710" y="4365"/>
                    <a:pt x="4707" y="4339"/>
                  </a:cubicBezTo>
                  <a:lnTo>
                    <a:pt x="4711" y="3598"/>
                  </a:lnTo>
                  <a:cubicBezTo>
                    <a:pt x="4781" y="3204"/>
                    <a:pt x="5211" y="2981"/>
                    <a:pt x="5249" y="2934"/>
                  </a:cubicBezTo>
                  <a:lnTo>
                    <a:pt x="5807" y="2169"/>
                  </a:lnTo>
                  <a:cubicBezTo>
                    <a:pt x="5824" y="2148"/>
                    <a:pt x="5830" y="2120"/>
                    <a:pt x="5823" y="2095"/>
                  </a:cubicBezTo>
                  <a:cubicBezTo>
                    <a:pt x="5815" y="2068"/>
                    <a:pt x="5797" y="2048"/>
                    <a:pt x="5771" y="2038"/>
                  </a:cubicBezTo>
                  <a:lnTo>
                    <a:pt x="5049" y="1757"/>
                  </a:lnTo>
                  <a:cubicBezTo>
                    <a:pt x="4919" y="1713"/>
                    <a:pt x="3185" y="1144"/>
                    <a:pt x="3063" y="1081"/>
                  </a:cubicBezTo>
                  <a:cubicBezTo>
                    <a:pt x="2085" y="572"/>
                    <a:pt x="124"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3"/>
            <p:cNvSpPr/>
            <p:nvPr/>
          </p:nvSpPr>
          <p:spPr>
            <a:xfrm>
              <a:off x="1574375" y="1965300"/>
              <a:ext cx="116800" cy="87325"/>
            </a:xfrm>
            <a:custGeom>
              <a:avLst/>
              <a:gdLst/>
              <a:ahLst/>
              <a:cxnLst/>
              <a:rect l="l" t="t" r="r" b="b"/>
              <a:pathLst>
                <a:path w="4672" h="3493" extrusionOk="0">
                  <a:moveTo>
                    <a:pt x="95" y="0"/>
                  </a:moveTo>
                  <a:cubicBezTo>
                    <a:pt x="69" y="0"/>
                    <a:pt x="44" y="12"/>
                    <a:pt x="27" y="34"/>
                  </a:cubicBezTo>
                  <a:cubicBezTo>
                    <a:pt x="1" y="71"/>
                    <a:pt x="8" y="123"/>
                    <a:pt x="44" y="150"/>
                  </a:cubicBezTo>
                  <a:lnTo>
                    <a:pt x="4527" y="3476"/>
                  </a:lnTo>
                  <a:cubicBezTo>
                    <a:pt x="4542" y="3487"/>
                    <a:pt x="4560" y="3492"/>
                    <a:pt x="4577" y="3492"/>
                  </a:cubicBezTo>
                  <a:cubicBezTo>
                    <a:pt x="4603" y="3492"/>
                    <a:pt x="4627" y="3481"/>
                    <a:pt x="4643" y="3458"/>
                  </a:cubicBezTo>
                  <a:cubicBezTo>
                    <a:pt x="4671" y="3422"/>
                    <a:pt x="2164" y="1516"/>
                    <a:pt x="2128" y="1488"/>
                  </a:cubicBezTo>
                  <a:lnTo>
                    <a:pt x="144" y="16"/>
                  </a:lnTo>
                  <a:cubicBezTo>
                    <a:pt x="129" y="6"/>
                    <a:pt x="112"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3"/>
            <p:cNvSpPr/>
            <p:nvPr/>
          </p:nvSpPr>
          <p:spPr>
            <a:xfrm>
              <a:off x="1576350" y="1966325"/>
              <a:ext cx="81650" cy="110500"/>
            </a:xfrm>
            <a:custGeom>
              <a:avLst/>
              <a:gdLst/>
              <a:ahLst/>
              <a:cxnLst/>
              <a:rect l="l" t="t" r="r" b="b"/>
              <a:pathLst>
                <a:path w="3266" h="4420" extrusionOk="0">
                  <a:moveTo>
                    <a:pt x="94" y="0"/>
                  </a:moveTo>
                  <a:cubicBezTo>
                    <a:pt x="77" y="0"/>
                    <a:pt x="60" y="5"/>
                    <a:pt x="46" y="16"/>
                  </a:cubicBezTo>
                  <a:cubicBezTo>
                    <a:pt x="8" y="44"/>
                    <a:pt x="1" y="95"/>
                    <a:pt x="27" y="132"/>
                  </a:cubicBezTo>
                  <a:lnTo>
                    <a:pt x="2170" y="3096"/>
                  </a:lnTo>
                  <a:cubicBezTo>
                    <a:pt x="2261" y="3229"/>
                    <a:pt x="2343" y="3369"/>
                    <a:pt x="2414" y="3515"/>
                  </a:cubicBezTo>
                  <a:cubicBezTo>
                    <a:pt x="2813" y="4345"/>
                    <a:pt x="3147" y="4419"/>
                    <a:pt x="3171" y="4419"/>
                  </a:cubicBezTo>
                  <a:cubicBezTo>
                    <a:pt x="3187" y="4419"/>
                    <a:pt x="3204" y="4414"/>
                    <a:pt x="3219" y="4403"/>
                  </a:cubicBezTo>
                  <a:cubicBezTo>
                    <a:pt x="3257" y="4377"/>
                    <a:pt x="3265" y="4324"/>
                    <a:pt x="3239" y="4288"/>
                  </a:cubicBezTo>
                  <a:lnTo>
                    <a:pt x="162" y="35"/>
                  </a:lnTo>
                  <a:cubicBezTo>
                    <a:pt x="146" y="12"/>
                    <a:pt x="120"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3"/>
            <p:cNvSpPr/>
            <p:nvPr/>
          </p:nvSpPr>
          <p:spPr>
            <a:xfrm>
              <a:off x="1586025" y="1977200"/>
              <a:ext cx="105775" cy="102475"/>
            </a:xfrm>
            <a:custGeom>
              <a:avLst/>
              <a:gdLst/>
              <a:ahLst/>
              <a:cxnLst/>
              <a:rect l="l" t="t" r="r" b="b"/>
              <a:pathLst>
                <a:path w="4231" h="4099" extrusionOk="0">
                  <a:moveTo>
                    <a:pt x="92" y="1"/>
                  </a:moveTo>
                  <a:cubicBezTo>
                    <a:pt x="71" y="1"/>
                    <a:pt x="49" y="9"/>
                    <a:pt x="32" y="26"/>
                  </a:cubicBezTo>
                  <a:cubicBezTo>
                    <a:pt x="0" y="58"/>
                    <a:pt x="1" y="112"/>
                    <a:pt x="34" y="144"/>
                  </a:cubicBezTo>
                  <a:lnTo>
                    <a:pt x="4081" y="4075"/>
                  </a:lnTo>
                  <a:cubicBezTo>
                    <a:pt x="4097" y="4091"/>
                    <a:pt x="4119" y="4099"/>
                    <a:pt x="4139" y="4099"/>
                  </a:cubicBezTo>
                  <a:cubicBezTo>
                    <a:pt x="4161" y="4099"/>
                    <a:pt x="4183" y="4091"/>
                    <a:pt x="4199" y="4074"/>
                  </a:cubicBezTo>
                  <a:cubicBezTo>
                    <a:pt x="4231" y="4041"/>
                    <a:pt x="2419" y="2168"/>
                    <a:pt x="2386" y="2136"/>
                  </a:cubicBezTo>
                  <a:lnTo>
                    <a:pt x="150" y="24"/>
                  </a:lnTo>
                  <a:cubicBezTo>
                    <a:pt x="134" y="9"/>
                    <a:pt x="113"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0" name="Google Shape;1980;p73"/>
          <p:cNvSpPr txBox="1">
            <a:spLocks noGrp="1"/>
          </p:cNvSpPr>
          <p:nvPr>
            <p:ph type="title" idx="2"/>
          </p:nvPr>
        </p:nvSpPr>
        <p:spPr>
          <a:xfrm>
            <a:off x="191387" y="3682559"/>
            <a:ext cx="8825022" cy="53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200"/>
              <a:buNone/>
            </a:pPr>
            <a:r>
              <a:rPr lang="en-GB" sz="1800" dirty="0">
                <a:solidFill>
                  <a:srgbClr val="000000"/>
                </a:solidFill>
                <a:latin typeface="Raleway SemiBold" pitchFamily="2" charset="0"/>
                <a:ea typeface="Comic Sans MS"/>
                <a:cs typeface="Comic Sans MS"/>
                <a:sym typeface="Comic Sans MS"/>
              </a:rPr>
              <a:t>Nationally, all children are assessed on their times table knowledge within Year 4. This takes place during the summer term.</a:t>
            </a:r>
            <a:br>
              <a:rPr lang="en-GB" sz="1800" dirty="0">
                <a:solidFill>
                  <a:srgbClr val="000000"/>
                </a:solidFill>
                <a:latin typeface="Raleway SemiBold" pitchFamily="2" charset="0"/>
              </a:rPr>
            </a:br>
            <a:br>
              <a:rPr lang="en-GB" sz="1800" dirty="0">
                <a:solidFill>
                  <a:srgbClr val="000000"/>
                </a:solidFill>
                <a:latin typeface="Raleway SemiBold" pitchFamily="2" charset="0"/>
                <a:ea typeface="Comic Sans MS"/>
                <a:cs typeface="Comic Sans MS"/>
                <a:sym typeface="Comic Sans MS"/>
              </a:rPr>
            </a:br>
            <a:r>
              <a:rPr lang="en-GB" sz="1800" dirty="0">
                <a:solidFill>
                  <a:srgbClr val="000000"/>
                </a:solidFill>
                <a:latin typeface="Raleway SemiBold" pitchFamily="2" charset="0"/>
                <a:ea typeface="Comic Sans MS"/>
                <a:cs typeface="Comic Sans MS"/>
                <a:sym typeface="Comic Sans MS"/>
              </a:rPr>
              <a:t>This is a short online test, which </a:t>
            </a:r>
            <a:r>
              <a:rPr lang="en-GB" sz="1800" b="1" dirty="0">
                <a:solidFill>
                  <a:srgbClr val="000000"/>
                </a:solidFill>
                <a:latin typeface="Raleway SemiBold" pitchFamily="2" charset="0"/>
                <a:ea typeface="Comic Sans MS"/>
                <a:cs typeface="Comic Sans MS"/>
                <a:sym typeface="Comic Sans MS"/>
              </a:rPr>
              <a:t>all</a:t>
            </a:r>
            <a:r>
              <a:rPr lang="en-GB" sz="1800" dirty="0">
                <a:solidFill>
                  <a:srgbClr val="000000"/>
                </a:solidFill>
                <a:latin typeface="Raleway SemiBold" pitchFamily="2" charset="0"/>
                <a:ea typeface="Comic Sans MS"/>
                <a:cs typeface="Comic Sans MS"/>
                <a:sym typeface="Comic Sans MS"/>
              </a:rPr>
              <a:t> children take part in. </a:t>
            </a:r>
            <a:br>
              <a:rPr lang="en-GB" sz="1800" dirty="0">
                <a:solidFill>
                  <a:srgbClr val="000000"/>
                </a:solidFill>
                <a:latin typeface="Raleway SemiBold" pitchFamily="2" charset="0"/>
              </a:rPr>
            </a:br>
            <a:br>
              <a:rPr lang="en-GB" sz="1800" dirty="0">
                <a:solidFill>
                  <a:srgbClr val="000000"/>
                </a:solidFill>
                <a:latin typeface="Raleway SemiBold" pitchFamily="2" charset="0"/>
                <a:ea typeface="Comic Sans MS"/>
                <a:cs typeface="Comic Sans MS"/>
                <a:sym typeface="Comic Sans MS"/>
              </a:rPr>
            </a:br>
            <a:r>
              <a:rPr lang="en-GB" sz="1800" dirty="0">
                <a:solidFill>
                  <a:srgbClr val="000000"/>
                </a:solidFill>
                <a:latin typeface="Raleway SemiBold" pitchFamily="2" charset="0"/>
                <a:ea typeface="Comic Sans MS"/>
                <a:cs typeface="Comic Sans MS"/>
                <a:sym typeface="Comic Sans MS"/>
              </a:rPr>
              <a:t>They answer </a:t>
            </a:r>
            <a:r>
              <a:rPr lang="en-GB" sz="1800" b="1" dirty="0">
                <a:solidFill>
                  <a:srgbClr val="000000"/>
                </a:solidFill>
                <a:latin typeface="Raleway SemiBold" pitchFamily="2" charset="0"/>
                <a:ea typeface="Comic Sans MS"/>
                <a:cs typeface="Comic Sans MS"/>
                <a:sym typeface="Comic Sans MS"/>
              </a:rPr>
              <a:t>25</a:t>
            </a:r>
            <a:r>
              <a:rPr lang="en-GB" sz="1800" dirty="0">
                <a:solidFill>
                  <a:srgbClr val="000000"/>
                </a:solidFill>
                <a:latin typeface="Raleway SemiBold" pitchFamily="2" charset="0"/>
                <a:ea typeface="Comic Sans MS"/>
                <a:cs typeface="Comic Sans MS"/>
                <a:sym typeface="Comic Sans MS"/>
              </a:rPr>
              <a:t> questions and are given </a:t>
            </a:r>
            <a:r>
              <a:rPr lang="en-GB" sz="1800" b="1" dirty="0">
                <a:solidFill>
                  <a:srgbClr val="000000"/>
                </a:solidFill>
                <a:latin typeface="Raleway SemiBold" pitchFamily="2" charset="0"/>
                <a:ea typeface="Comic Sans MS"/>
                <a:cs typeface="Comic Sans MS"/>
                <a:sym typeface="Comic Sans MS"/>
              </a:rPr>
              <a:t>6</a:t>
            </a:r>
            <a:r>
              <a:rPr lang="en-GB" sz="1800" dirty="0">
                <a:solidFill>
                  <a:srgbClr val="000000"/>
                </a:solidFill>
                <a:latin typeface="Raleway SemiBold" pitchFamily="2" charset="0"/>
                <a:ea typeface="Comic Sans MS"/>
                <a:cs typeface="Comic Sans MS"/>
                <a:sym typeface="Comic Sans MS"/>
              </a:rPr>
              <a:t> seconds to answer each.</a:t>
            </a:r>
            <a:endParaRPr lang="en-GB" sz="1800" dirty="0">
              <a:solidFill>
                <a:srgbClr val="000000"/>
              </a:solidFill>
              <a:latin typeface="Raleway SemiBold" pitchFamily="2" charset="0"/>
            </a:endParaRPr>
          </a:p>
        </p:txBody>
      </p:sp>
    </p:spTree>
  </p:cSld>
  <p:clrMapOvr>
    <a:masterClrMapping/>
  </p:clrMapOvr>
</p:sld>
</file>

<file path=ppt/theme/theme1.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1033</Words>
  <Application>Microsoft Office PowerPoint</Application>
  <PresentationFormat>On-screen Show (16:9)</PresentationFormat>
  <Paragraphs>91</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Raleway SemiBold</vt:lpstr>
      <vt:lpstr>Comic Sans MS</vt:lpstr>
      <vt:lpstr>Raleway</vt:lpstr>
      <vt:lpstr>Gloria Hallelujah</vt:lpstr>
      <vt:lpstr>Arial</vt:lpstr>
      <vt:lpstr>Team Building Class for Elementary by Slidesgo</vt:lpstr>
      <vt:lpstr>Welcome to  Year 4</vt:lpstr>
      <vt:lpstr>Teaching Staff</vt:lpstr>
      <vt:lpstr>Curriculum Coverage</vt:lpstr>
      <vt:lpstr>PowerPoint Presentation</vt:lpstr>
      <vt:lpstr>WHOA!</vt:lpstr>
      <vt:lpstr>SeeSaw</vt:lpstr>
      <vt:lpstr>FSM</vt:lpstr>
      <vt:lpstr>Testing</vt:lpstr>
      <vt:lpstr>Times Table Testing</vt:lpstr>
      <vt:lpstr>Best Revision Sites</vt:lpstr>
      <vt:lpstr>Book Bags</vt:lpstr>
      <vt:lpstr>Homework</vt:lpstr>
      <vt:lpstr>PE</vt:lpstr>
      <vt:lpstr>Thank you for listening.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4</dc:title>
  <dc:creator>BirchJ</dc:creator>
  <cp:lastModifiedBy>Carroll, Sarah Jane</cp:lastModifiedBy>
  <cp:revision>8</cp:revision>
  <dcterms:modified xsi:type="dcterms:W3CDTF">2024-09-18T09:44:35Z</dcterms:modified>
</cp:coreProperties>
</file>