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4" r:id="rId17"/>
    <p:sldId id="269" r:id="rId18"/>
    <p:sldId id="272" r:id="rId19"/>
    <p:sldId id="273" r:id="rId20"/>
    <p:sldId id="276" r:id="rId21"/>
    <p:sldId id="278" r:id="rId22"/>
    <p:sldId id="275" r:id="rId23"/>
    <p:sldId id="27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03"/>
    <p:restoredTop sz="95952"/>
  </p:normalViewPr>
  <p:slideViewPr>
    <p:cSldViewPr snapToGrid="0">
      <p:cViewPr varScale="1">
        <p:scale>
          <a:sx n="60" d="100"/>
          <a:sy n="60" d="100"/>
        </p:scale>
        <p:origin x="1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AE9D-A8AB-D51F-D98B-2B8A425BA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95892-D779-7083-0952-6725221E0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53BE1-9A2C-FE05-6170-AF2298F6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E92A-68D8-7C54-26B2-9A06850D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69780-57F3-7FC9-37B3-D8838318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12F9-9737-E5B3-1085-366B0898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8C128-5714-8918-AF1A-7DA3E7B0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D8B88-CCE9-EC62-7E0F-63BFB24F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C12D9-E47E-3351-ED67-969E0AB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8CC00-EF0D-3C56-D459-BBAADB73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859E2-BB1E-4975-35D8-F4E864EAA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79F4C-6684-80DE-9C0B-19003EE69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ED543-D505-2AC1-94BD-EC45F4C8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957E-DC62-B9BD-B0CB-1B8FFE3F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858E-11DD-17D1-29B6-17DDB8D1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CC38-6B70-2529-3948-82761F3F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508AE-1A83-C5A5-B151-85CACF464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4ED0E-645C-E460-113A-6C4E7655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DDDB1-67CF-3B64-9EE2-3F2CC512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1C58B-AC32-BB2D-4FE7-B8C053E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4004-8581-3857-AE4A-3688F374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2747A-622F-1975-FE69-EC4AF6B52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9B17-B263-E8CE-E547-EBA94EB6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D011-9AC3-FA28-015F-242D8A42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C3444-4BD9-B18B-CB94-041BF91A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575D-9E38-8E66-A521-B8F286BE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8ED3-5CAA-00E8-D046-5451A7D08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C0F91-9419-0D9B-5BFA-FCAAADD1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6E95-8CE9-4A8C-2D68-5D0774A6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92FA2-1ECF-5AF6-6F6E-775046F4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DF0EC-7F1A-2101-5CB0-940EF577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8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EAEA-DBDD-C78D-8256-FBA84C97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839D6-01F5-F476-0A12-16A70272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1EBA8-A823-9FB6-2378-407C1F616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FB6F9-DF33-FB95-1C8C-7D025A3EE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D5B0A-4CF4-6077-8060-DE789F715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2C174-5399-C268-CDCA-3B512063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3E864-488A-14B5-C833-D1B3962B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3853E-A736-9397-756A-49231C84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8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1B70-5A5B-DF69-4399-774BD354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8A46B-CDC9-70D7-827E-5ADB5B30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FDA0A-9954-4F7B-AA44-EF956A78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1F3E-A653-CF3B-8BF6-700EF3EC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B3677-2ED3-9DD2-3CDD-A7AAA044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A507A-5A5B-6154-F5C8-D53C6497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8C264-804D-EFCA-A0E4-4D353CED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3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0BA3-5577-E0E6-CBFD-497E9050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63528-F8AB-2C74-B527-881DF158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02A9B-9665-BEF1-B3B9-771FEDB29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9E4F-66B1-66DA-8B77-D4211979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4308D-442D-8FF3-2255-5F18288A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733B2-0DFF-9480-FA7A-1D0B2A07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A38B-AB43-D845-8CE8-596D9BD4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459A1-2AF4-C1EE-C4FD-C2AFDD515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09591-3EAA-33DF-C243-5408BD9B5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AFDCA-2F35-373B-D96B-01881B05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9B4E2-D695-804B-EE85-A219B29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0A2ED-EB9F-739C-9C24-CB84E4F4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A270A-7FCD-F7A1-5B67-5D4BD2F9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9C5AE-ADB0-11AF-12D4-B3A32E039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43BFD-554B-82C5-F673-18CA8185D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A95E-0330-574E-8039-9D779F2655D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49268-FCE0-23EB-36A9-227794A24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C133-8820-2F1F-0C6D-455A4B43E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7DC1-D29A-DB42-9BDC-C294C252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B539-FA83-AD1D-706F-F082A28FC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E3F92-B0B3-084D-B4B4-B5BF1D7329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6C885-AF92-D20B-077C-E003EBCA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368300"/>
            <a:ext cx="52324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4653-1D6C-075B-4C5C-0CB11DA6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FB942E-FBE6-55A9-8BF5-00D03ECC8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043" y="0"/>
            <a:ext cx="5725897" cy="6587562"/>
          </a:xfrm>
        </p:spPr>
      </p:pic>
    </p:spTree>
    <p:extLst>
      <p:ext uri="{BB962C8B-B14F-4D97-AF65-F5344CB8AC3E}">
        <p14:creationId xmlns:p14="http://schemas.microsoft.com/office/powerpoint/2010/main" val="137840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CAEB-B856-BC1E-F9F9-A4467846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C40F51-FE86-67B6-1772-DC197EE2F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010" y="-1"/>
            <a:ext cx="5762316" cy="6883935"/>
          </a:xfrm>
        </p:spPr>
      </p:pic>
    </p:spTree>
    <p:extLst>
      <p:ext uri="{BB962C8B-B14F-4D97-AF65-F5344CB8AC3E}">
        <p14:creationId xmlns:p14="http://schemas.microsoft.com/office/powerpoint/2010/main" val="287241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8454-8105-5CA8-A71A-8DEA7756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49112-3045-4E12-7840-4763F0BCD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888" y="0"/>
            <a:ext cx="5772961" cy="6858000"/>
          </a:xfrm>
        </p:spPr>
      </p:pic>
    </p:spTree>
    <p:extLst>
      <p:ext uri="{BB962C8B-B14F-4D97-AF65-F5344CB8AC3E}">
        <p14:creationId xmlns:p14="http://schemas.microsoft.com/office/powerpoint/2010/main" val="237399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539C-EDDF-DE7A-06AB-306C815F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5791B3-B673-998C-2BA0-2D63B6DF1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305" y="-122274"/>
            <a:ext cx="6157551" cy="7060462"/>
          </a:xfrm>
        </p:spPr>
      </p:pic>
    </p:spTree>
    <p:extLst>
      <p:ext uri="{BB962C8B-B14F-4D97-AF65-F5344CB8AC3E}">
        <p14:creationId xmlns:p14="http://schemas.microsoft.com/office/powerpoint/2010/main" val="422751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CA90-8C64-35A7-258B-75EA3FA0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56E84-8897-A25A-E2DC-74D2C3B56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817" y="-1"/>
            <a:ext cx="5809387" cy="6689175"/>
          </a:xfrm>
        </p:spPr>
      </p:pic>
    </p:spTree>
    <p:extLst>
      <p:ext uri="{BB962C8B-B14F-4D97-AF65-F5344CB8AC3E}">
        <p14:creationId xmlns:p14="http://schemas.microsoft.com/office/powerpoint/2010/main" val="6082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DA314-D305-6681-9EF7-B8BAF54E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FA3B48-A67E-2AE4-6AD8-CE49273C6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812" y="0"/>
            <a:ext cx="5829416" cy="6871391"/>
          </a:xfrm>
        </p:spPr>
      </p:pic>
    </p:spTree>
    <p:extLst>
      <p:ext uri="{BB962C8B-B14F-4D97-AF65-F5344CB8AC3E}">
        <p14:creationId xmlns:p14="http://schemas.microsoft.com/office/powerpoint/2010/main" val="331046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453E-F6DE-398B-8470-75C4E1B4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92B11F-28C9-8C5B-1C0C-7C8D3BBAC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054" y="0"/>
            <a:ext cx="5827887" cy="6858000"/>
          </a:xfrm>
        </p:spPr>
      </p:pic>
    </p:spTree>
    <p:extLst>
      <p:ext uri="{BB962C8B-B14F-4D97-AF65-F5344CB8AC3E}">
        <p14:creationId xmlns:p14="http://schemas.microsoft.com/office/powerpoint/2010/main" val="66747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E350-8367-B492-5E72-C48A9F6F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3D8AD4-7DDB-6D99-26B5-A74FF8951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210" y="0"/>
            <a:ext cx="5678403" cy="6624804"/>
          </a:xfrm>
        </p:spPr>
      </p:pic>
    </p:spTree>
    <p:extLst>
      <p:ext uri="{BB962C8B-B14F-4D97-AF65-F5344CB8AC3E}">
        <p14:creationId xmlns:p14="http://schemas.microsoft.com/office/powerpoint/2010/main" val="1470067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3AF0-5084-06C2-6B36-EE074750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6267C-A30C-5E9A-F459-AA3B08F22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530" y="0"/>
            <a:ext cx="5891697" cy="6871282"/>
          </a:xfrm>
        </p:spPr>
      </p:pic>
    </p:spTree>
    <p:extLst>
      <p:ext uri="{BB962C8B-B14F-4D97-AF65-F5344CB8AC3E}">
        <p14:creationId xmlns:p14="http://schemas.microsoft.com/office/powerpoint/2010/main" val="71021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5D2C-F9DD-DA89-EDC1-FD40F32D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D348F1-98C0-B59F-8BA3-6084F92A2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276" y="-1"/>
            <a:ext cx="5709011" cy="6781191"/>
          </a:xfrm>
        </p:spPr>
      </p:pic>
    </p:spTree>
    <p:extLst>
      <p:ext uri="{BB962C8B-B14F-4D97-AF65-F5344CB8AC3E}">
        <p14:creationId xmlns:p14="http://schemas.microsoft.com/office/powerpoint/2010/main" val="387198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F995-F88F-6440-AB1B-C14D1174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B9BF4-EC95-1C91-89AB-E187CD896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806" y="365125"/>
            <a:ext cx="5390445" cy="6327914"/>
          </a:xfrm>
        </p:spPr>
      </p:pic>
    </p:spTree>
    <p:extLst>
      <p:ext uri="{BB962C8B-B14F-4D97-AF65-F5344CB8AC3E}">
        <p14:creationId xmlns:p14="http://schemas.microsoft.com/office/powerpoint/2010/main" val="128850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467E-25ED-6ACD-3CCC-7BC408D9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FE919B-56F8-62D5-B083-93ABD6F53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557" y="0"/>
            <a:ext cx="5738044" cy="6858000"/>
          </a:xfrm>
        </p:spPr>
      </p:pic>
    </p:spTree>
    <p:extLst>
      <p:ext uri="{BB962C8B-B14F-4D97-AF65-F5344CB8AC3E}">
        <p14:creationId xmlns:p14="http://schemas.microsoft.com/office/powerpoint/2010/main" val="282123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9AC2-C32C-09A2-8DA6-A725B561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DEAF9-E40B-8C48-FF04-75A70C3CF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609" y="0"/>
            <a:ext cx="5823632" cy="6858000"/>
          </a:xfrm>
        </p:spPr>
      </p:pic>
    </p:spTree>
    <p:extLst>
      <p:ext uri="{BB962C8B-B14F-4D97-AF65-F5344CB8AC3E}">
        <p14:creationId xmlns:p14="http://schemas.microsoft.com/office/powerpoint/2010/main" val="304235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4319-9500-27D8-A5BE-D3158AC3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66BD6D-D98E-BCAB-5BFB-D5C01249C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289" y="-1"/>
            <a:ext cx="5702915" cy="6718313"/>
          </a:xfrm>
        </p:spPr>
      </p:pic>
    </p:spTree>
    <p:extLst>
      <p:ext uri="{BB962C8B-B14F-4D97-AF65-F5344CB8AC3E}">
        <p14:creationId xmlns:p14="http://schemas.microsoft.com/office/powerpoint/2010/main" val="274362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9D05-8B78-7634-3E5A-1D7FE987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FCD0E6-1A72-21B1-6142-6C8F791ED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680" y="0"/>
            <a:ext cx="5868184" cy="6858000"/>
          </a:xfrm>
        </p:spPr>
      </p:pic>
    </p:spTree>
    <p:extLst>
      <p:ext uri="{BB962C8B-B14F-4D97-AF65-F5344CB8AC3E}">
        <p14:creationId xmlns:p14="http://schemas.microsoft.com/office/powerpoint/2010/main" val="126196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44B2-9E09-11D1-7A39-A85AF16B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336010-42B7-2565-EBAC-AC12D2585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868" y="0"/>
            <a:ext cx="5970324" cy="6858000"/>
          </a:xfrm>
        </p:spPr>
      </p:pic>
    </p:spTree>
    <p:extLst>
      <p:ext uri="{BB962C8B-B14F-4D97-AF65-F5344CB8AC3E}">
        <p14:creationId xmlns:p14="http://schemas.microsoft.com/office/powerpoint/2010/main" val="71190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A925-71AC-96CD-39CE-36C22754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129EFF-1C81-4212-7F9A-EF281DC17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648" y="-1"/>
            <a:ext cx="5684352" cy="6686665"/>
          </a:xfrm>
        </p:spPr>
      </p:pic>
    </p:spTree>
    <p:extLst>
      <p:ext uri="{BB962C8B-B14F-4D97-AF65-F5344CB8AC3E}">
        <p14:creationId xmlns:p14="http://schemas.microsoft.com/office/powerpoint/2010/main" val="373584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C5D7-F220-1738-E67C-26093215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1D24C8-0463-5994-4D3F-8E7440DC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758" y="0"/>
            <a:ext cx="5749636" cy="6858000"/>
          </a:xfrm>
        </p:spPr>
      </p:pic>
    </p:spTree>
    <p:extLst>
      <p:ext uri="{BB962C8B-B14F-4D97-AF65-F5344CB8AC3E}">
        <p14:creationId xmlns:p14="http://schemas.microsoft.com/office/powerpoint/2010/main" val="352374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92C6-19EA-AA5B-A924-50131839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2496B9-A545-1EC7-6C1D-F61C0E174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077" y="132906"/>
            <a:ext cx="5727235" cy="6814157"/>
          </a:xfrm>
        </p:spPr>
      </p:pic>
    </p:spTree>
    <p:extLst>
      <p:ext uri="{BB962C8B-B14F-4D97-AF65-F5344CB8AC3E}">
        <p14:creationId xmlns:p14="http://schemas.microsoft.com/office/powerpoint/2010/main" val="46459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FFA4-9FE4-F906-961F-1B4366AC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978CB1-2886-3D1A-EAEB-542755EF8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985" y="-1"/>
            <a:ext cx="5793364" cy="6884047"/>
          </a:xfrm>
        </p:spPr>
      </p:pic>
    </p:spTree>
    <p:extLst>
      <p:ext uri="{BB962C8B-B14F-4D97-AF65-F5344CB8AC3E}">
        <p14:creationId xmlns:p14="http://schemas.microsoft.com/office/powerpoint/2010/main" val="421309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D070-F7E3-FA2A-4F95-5FB7380E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2440D6-DCE0-18EB-1CDF-7EF7141F2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603" y="-1"/>
            <a:ext cx="5782360" cy="6678417"/>
          </a:xfrm>
        </p:spPr>
      </p:pic>
    </p:spTree>
    <p:extLst>
      <p:ext uri="{BB962C8B-B14F-4D97-AF65-F5344CB8AC3E}">
        <p14:creationId xmlns:p14="http://schemas.microsoft.com/office/powerpoint/2010/main" val="106808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EC32-992B-492E-1FF9-A919C89F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B7D8F-E651-F457-BC67-E13868E96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201" y="0"/>
            <a:ext cx="5889905" cy="6798228"/>
          </a:xfrm>
        </p:spPr>
      </p:pic>
    </p:spTree>
    <p:extLst>
      <p:ext uri="{BB962C8B-B14F-4D97-AF65-F5344CB8AC3E}">
        <p14:creationId xmlns:p14="http://schemas.microsoft.com/office/powerpoint/2010/main" val="267724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70A2-C28B-0AB0-7941-AC198F94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5E8FF3-2FD1-028E-C238-840955E70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695" y="-1"/>
            <a:ext cx="5750124" cy="6835319"/>
          </a:xfrm>
        </p:spPr>
      </p:pic>
    </p:spTree>
    <p:extLst>
      <p:ext uri="{BB962C8B-B14F-4D97-AF65-F5344CB8AC3E}">
        <p14:creationId xmlns:p14="http://schemas.microsoft.com/office/powerpoint/2010/main" val="343090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2024-10-08T09:29:31Z</dcterms:created>
  <dcterms:modified xsi:type="dcterms:W3CDTF">2024-10-08T09:36:12Z</dcterms:modified>
</cp:coreProperties>
</file>