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354"/>
    <p:restoredTop sz="95952"/>
  </p:normalViewPr>
  <p:slideViewPr>
    <p:cSldViewPr snapToGrid="0">
      <p:cViewPr varScale="1">
        <p:scale>
          <a:sx n="54" d="100"/>
          <a:sy n="54" d="100"/>
        </p:scale>
        <p:origin x="232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A41E5-6BD8-11BD-77D5-7D08C0FC0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677945-5ACF-CB01-C8C1-F1622B398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CC78A-753C-E348-9CB9-5D5A2E72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1B4B-41AB-9E44-BA11-CC9A67E4A989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06C4B-1A01-769A-28E1-0D7455B7C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89F1A-2508-7877-45F3-24E626161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66CE-F92F-BA42-ADDE-A585B148A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0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CF02A-F581-0D88-74EC-15FFA70C2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9CAB88-483B-2D44-1955-D6D09A471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5FDBC-4819-43B8-C3D1-FEAEF8F98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1B4B-41AB-9E44-BA11-CC9A67E4A989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C347E-A82D-E714-72EB-D2ABA856F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E625E-BC80-2E2C-FC80-B9B332324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66CE-F92F-BA42-ADDE-A585B148A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6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4DB8FD-0461-8FF2-1C82-FDBC3DADA4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2254F0-E094-5B35-7FE5-B804DA73D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FE5E6-A937-AA70-260B-EF21993DA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1B4B-41AB-9E44-BA11-CC9A67E4A989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D84BA-AC15-ED27-488F-06EFF777A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94456-9652-3DCE-C7ED-15BCFC57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66CE-F92F-BA42-ADDE-A585B148A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0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A761F-AA9B-AD29-B2FB-61598B2BE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EA868-8D0F-61D3-BD32-7F218414E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AB91D-F044-8418-90D9-64FE64D58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1B4B-41AB-9E44-BA11-CC9A67E4A989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C3CC2-4CC6-FDA5-9BC5-06D876F07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2BC54-DDD5-1F96-E40C-09C9D16F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66CE-F92F-BA42-ADDE-A585B148A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0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0781E-585D-9665-8AAA-06020B24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307A9-79B4-AFC2-7AEF-2A3F8E509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6A1D4-CB58-7197-BF36-0C643A600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1B4B-41AB-9E44-BA11-CC9A67E4A989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AC8A2-5701-FE37-283B-A3DE58082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5D35E-D11A-746E-C59C-23509D631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66CE-F92F-BA42-ADDE-A585B148A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3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1C6A1-A3CD-E968-825E-C42AE5B8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8FC37-2CA3-E248-A441-E39B52C6B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C82A4-17B8-15E9-82B0-6BFFC1FF6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A6B82-092F-9E96-5D7C-4B5077F0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1B4B-41AB-9E44-BA11-CC9A67E4A989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01B06-807A-3911-81E7-5F3A8BDA2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87DAD-95F5-1969-BEBA-51828D46F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66CE-F92F-BA42-ADDE-A585B148A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2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1F22E-0279-85B8-76E4-ABFD19661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2C68F-FC1C-6E83-0C0A-92CB49117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C8CF-600C-81C2-B420-8E812FB44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6D621A-C6E0-7B59-6D45-C7F5DDA1F1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B0B25C-39C9-51AD-5299-6D812F3036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7E6146-841D-6E42-DA15-B60C189F8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1B4B-41AB-9E44-BA11-CC9A67E4A989}" type="datetimeFigureOut">
              <a:rPr lang="en-US" smtClean="0"/>
              <a:t>10/2/24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D0FCCC-B266-1798-46FF-386233247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D72AE9-70FC-39CE-43BA-8110DC3E6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66CE-F92F-BA42-ADDE-A585B148A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6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2F11E-E9C3-0CF5-3354-BC3B54A75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10C650-D2AB-22BA-E44A-69CF80B2A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1B4B-41AB-9E44-BA11-CC9A67E4A989}" type="datetimeFigureOut">
              <a:rPr lang="en-US" smtClean="0"/>
              <a:t>10/2/24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866BB8-B5A1-FD09-1473-B94315522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778196-9E62-53D0-CB4B-59D13743D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66CE-F92F-BA42-ADDE-A585B148A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8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F5FE5-8286-85D1-4A45-1A2698809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1B4B-41AB-9E44-BA11-CC9A67E4A989}" type="datetimeFigureOut">
              <a:rPr lang="en-US" smtClean="0"/>
              <a:t>10/2/24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2A4FA3-B087-8896-3CE5-802ADBE8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2AC01-A044-2991-A3C6-C2CDB74DD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66CE-F92F-BA42-ADDE-A585B148A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5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F11AF-2D14-1043-1D50-BEE138FB0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312CE-DF94-C8C6-C52D-B18ABDCED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A3A9E4-EB6C-066E-71FC-9B8C46744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AEDE2-A127-CD1C-3F97-4791F3DD1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1B4B-41AB-9E44-BA11-CC9A67E4A989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135E3-BA14-8D5F-F319-4CDB328F1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70FF6-FE88-F640-3BCA-51B820967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66CE-F92F-BA42-ADDE-A585B148A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54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45331-BA43-E162-5A5B-F3C373805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3044EC-53F6-2B11-7349-59661D784D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48752-DAE9-1991-7A3D-FAA64B82A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217DE-2FD9-2C5F-38B5-9733D9EE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1B4B-41AB-9E44-BA11-CC9A67E4A989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408ED5-AD89-CF38-DF3A-D1C62DDCE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A53EF-2A04-D352-E02B-387DAF034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66CE-F92F-BA42-ADDE-A585B148A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0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F8CAA2-1C3B-DE78-E7AC-AAAD0708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14A71-5BBD-4E64-DE5F-C1FADD4FE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8BBF6-AE90-9BD3-ED22-69623ED968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41B4B-41AB-9E44-BA11-CC9A67E4A989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F4DBD-9780-6CC6-1DD3-2E1478795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99D12-B342-751A-12EE-908163ABB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066CE-F92F-BA42-ADDE-A585B148A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8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D70D3-9415-2B0D-B0EA-732DC530BC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CD2B5-629A-C43D-4EE6-12532A71D8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BBE3D-E5D2-9160-5F63-FEA13937B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0" y="349250"/>
            <a:ext cx="52832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86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030F2-CA05-4024-DEC8-30A1EE8F9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CB5F7C-0FA2-80F0-F222-3AEE4CCA4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9221" y="173038"/>
            <a:ext cx="5740400" cy="6595940"/>
          </a:xfrm>
        </p:spPr>
      </p:pic>
    </p:spTree>
    <p:extLst>
      <p:ext uri="{BB962C8B-B14F-4D97-AF65-F5344CB8AC3E}">
        <p14:creationId xmlns:p14="http://schemas.microsoft.com/office/powerpoint/2010/main" val="2267989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D06E0-FC67-FA44-9EBD-AB4CA7F1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F7F056-7CE5-852F-A7C1-1C03F2C53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2238" y="109537"/>
            <a:ext cx="5626435" cy="6703265"/>
          </a:xfrm>
        </p:spPr>
      </p:pic>
    </p:spTree>
    <p:extLst>
      <p:ext uri="{BB962C8B-B14F-4D97-AF65-F5344CB8AC3E}">
        <p14:creationId xmlns:p14="http://schemas.microsoft.com/office/powerpoint/2010/main" val="2009605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D8AB4-DC6D-3F23-E3E8-BD773298E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A12B8D-BC3F-935D-3D78-E91124812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9799" y="134938"/>
            <a:ext cx="5471695" cy="6507598"/>
          </a:xfrm>
        </p:spPr>
      </p:pic>
    </p:spTree>
    <p:extLst>
      <p:ext uri="{BB962C8B-B14F-4D97-AF65-F5344CB8AC3E}">
        <p14:creationId xmlns:p14="http://schemas.microsoft.com/office/powerpoint/2010/main" val="189600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F68DE-B0AE-1BFE-7EED-692A8869C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64B0F7-D658-EE15-FC0B-809C52300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1510" y="0"/>
            <a:ext cx="5777163" cy="6932596"/>
          </a:xfrm>
        </p:spPr>
      </p:pic>
    </p:spTree>
    <p:extLst>
      <p:ext uri="{BB962C8B-B14F-4D97-AF65-F5344CB8AC3E}">
        <p14:creationId xmlns:p14="http://schemas.microsoft.com/office/powerpoint/2010/main" val="1725429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0FACB-5F0B-D187-D184-761BBC83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BA504-7B0E-43A3-9787-F22F5B720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0560" y="241299"/>
            <a:ext cx="5349039" cy="6486033"/>
          </a:xfrm>
        </p:spPr>
      </p:pic>
    </p:spTree>
    <p:extLst>
      <p:ext uri="{BB962C8B-B14F-4D97-AF65-F5344CB8AC3E}">
        <p14:creationId xmlns:p14="http://schemas.microsoft.com/office/powerpoint/2010/main" val="4043134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26E8-E7BE-F5BA-F6A5-8C3F1AF16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B7F144-5FAB-813C-9A64-23ABB6B00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8882" y="128588"/>
            <a:ext cx="5191960" cy="6230352"/>
          </a:xfrm>
        </p:spPr>
      </p:pic>
    </p:spTree>
    <p:extLst>
      <p:ext uri="{BB962C8B-B14F-4D97-AF65-F5344CB8AC3E}">
        <p14:creationId xmlns:p14="http://schemas.microsoft.com/office/powerpoint/2010/main" val="2078321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959F-4E37-96B3-165C-EFF2A052F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E5F565-A489-7C01-68EF-C6344FCC7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8590" y="178456"/>
            <a:ext cx="5090694" cy="6314419"/>
          </a:xfrm>
        </p:spPr>
      </p:pic>
    </p:spTree>
    <p:extLst>
      <p:ext uri="{BB962C8B-B14F-4D97-AF65-F5344CB8AC3E}">
        <p14:creationId xmlns:p14="http://schemas.microsoft.com/office/powerpoint/2010/main" val="3724986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34869-13E8-0440-8B03-8FBF74222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8B1EAC-CC7F-4252-7004-472515C4A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0974" y="173038"/>
            <a:ext cx="5607384" cy="6505654"/>
          </a:xfrm>
        </p:spPr>
      </p:pic>
    </p:spTree>
    <p:extLst>
      <p:ext uri="{BB962C8B-B14F-4D97-AF65-F5344CB8AC3E}">
        <p14:creationId xmlns:p14="http://schemas.microsoft.com/office/powerpoint/2010/main" val="3414259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2E9DD-75DF-E7F9-DC0E-66785597D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6B2C8B-75FE-E78F-4BE7-378E78906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8055" y="147638"/>
            <a:ext cx="5734050" cy="6731276"/>
          </a:xfrm>
        </p:spPr>
      </p:pic>
    </p:spTree>
    <p:extLst>
      <p:ext uri="{BB962C8B-B14F-4D97-AF65-F5344CB8AC3E}">
        <p14:creationId xmlns:p14="http://schemas.microsoft.com/office/powerpoint/2010/main" val="2881895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4FEDA-F1A1-DF6B-B091-D8BF1473B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0E4C8A-703B-5293-3828-386A5FDAB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0241" y="0"/>
            <a:ext cx="5739063" cy="6892502"/>
          </a:xfrm>
        </p:spPr>
      </p:pic>
    </p:spTree>
    <p:extLst>
      <p:ext uri="{BB962C8B-B14F-4D97-AF65-F5344CB8AC3E}">
        <p14:creationId xmlns:p14="http://schemas.microsoft.com/office/powerpoint/2010/main" val="2598539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EC95-5E5F-C780-6EF5-7AA87D63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F28A5F-D268-ADC0-6FA6-B17C82345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9" y="365125"/>
            <a:ext cx="5329989" cy="6142178"/>
          </a:xfrm>
        </p:spPr>
      </p:pic>
    </p:spTree>
    <p:extLst>
      <p:ext uri="{BB962C8B-B14F-4D97-AF65-F5344CB8AC3E}">
        <p14:creationId xmlns:p14="http://schemas.microsoft.com/office/powerpoint/2010/main" val="1751352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0F601-65A7-C125-312D-0D467556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D0DCEC-00C9-6D78-A5AB-E8447FD6C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6494" y="128588"/>
            <a:ext cx="5666873" cy="6833582"/>
          </a:xfrm>
        </p:spPr>
      </p:pic>
    </p:spTree>
    <p:extLst>
      <p:ext uri="{BB962C8B-B14F-4D97-AF65-F5344CB8AC3E}">
        <p14:creationId xmlns:p14="http://schemas.microsoft.com/office/powerpoint/2010/main" val="377965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012C7-6B09-DAAB-D8F2-8EE126ABE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A386D2-5FAC-6B5D-1E9C-C6C8A3FFB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9635" y="128587"/>
            <a:ext cx="5704975" cy="6682971"/>
          </a:xfrm>
        </p:spPr>
      </p:pic>
    </p:spTree>
    <p:extLst>
      <p:ext uri="{BB962C8B-B14F-4D97-AF65-F5344CB8AC3E}">
        <p14:creationId xmlns:p14="http://schemas.microsoft.com/office/powerpoint/2010/main" val="3048292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9FF3D-B8C8-D01C-5450-49BD36D0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764627-111E-8C0C-C427-7B8A67C7E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0462" y="147637"/>
            <a:ext cx="5547895" cy="6481435"/>
          </a:xfrm>
        </p:spPr>
      </p:pic>
    </p:spTree>
    <p:extLst>
      <p:ext uri="{BB962C8B-B14F-4D97-AF65-F5344CB8AC3E}">
        <p14:creationId xmlns:p14="http://schemas.microsoft.com/office/powerpoint/2010/main" val="3357796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859EC-7A51-4C25-08E1-3A8B43828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929052-23F6-B624-EEBD-69F0BF77E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4745" y="333542"/>
            <a:ext cx="5385802" cy="6158884"/>
          </a:xfrm>
        </p:spPr>
      </p:pic>
    </p:spTree>
    <p:extLst>
      <p:ext uri="{BB962C8B-B14F-4D97-AF65-F5344CB8AC3E}">
        <p14:creationId xmlns:p14="http://schemas.microsoft.com/office/powerpoint/2010/main" val="1525056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8E48E-3EC5-6BCE-1459-9E238C302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E58ED1-06CC-8FFF-4D7E-B1A00B52B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9800" y="365125"/>
            <a:ext cx="5086684" cy="6173160"/>
          </a:xfrm>
        </p:spPr>
      </p:pic>
    </p:spTree>
    <p:extLst>
      <p:ext uri="{BB962C8B-B14F-4D97-AF65-F5344CB8AC3E}">
        <p14:creationId xmlns:p14="http://schemas.microsoft.com/office/powerpoint/2010/main" val="2367771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4B4FC-FB8A-2374-6065-FD3E10549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7CA26E-BD7A-2BA8-A030-6EAB10635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7099" y="317499"/>
            <a:ext cx="5123447" cy="6063983"/>
          </a:xfrm>
        </p:spPr>
      </p:pic>
    </p:spTree>
    <p:extLst>
      <p:ext uri="{BB962C8B-B14F-4D97-AF65-F5344CB8AC3E}">
        <p14:creationId xmlns:p14="http://schemas.microsoft.com/office/powerpoint/2010/main" val="3668518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4DA2B-9332-A881-F5B9-CD60262E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03009F-5985-A3FF-4367-01289416F1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0899" y="128587"/>
            <a:ext cx="5392153" cy="6227557"/>
          </a:xfrm>
        </p:spPr>
      </p:pic>
    </p:spTree>
    <p:extLst>
      <p:ext uri="{BB962C8B-B14F-4D97-AF65-F5344CB8AC3E}">
        <p14:creationId xmlns:p14="http://schemas.microsoft.com/office/powerpoint/2010/main" val="2109209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9B3BC-33B1-2884-20F1-61C584763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B7F2D2-A6CD-271C-AD3F-5B9E6757D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2240" y="160337"/>
            <a:ext cx="5265486" cy="6071685"/>
          </a:xfrm>
        </p:spPr>
      </p:pic>
    </p:spTree>
    <p:extLst>
      <p:ext uri="{BB962C8B-B14F-4D97-AF65-F5344CB8AC3E}">
        <p14:creationId xmlns:p14="http://schemas.microsoft.com/office/powerpoint/2010/main" val="2255478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EFA18-643D-BFAD-42EF-B7DF7461A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04064E-48FF-E340-C993-156F7FD10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6589" y="365125"/>
            <a:ext cx="5138822" cy="6151763"/>
          </a:xfrm>
        </p:spPr>
      </p:pic>
    </p:spTree>
    <p:extLst>
      <p:ext uri="{BB962C8B-B14F-4D97-AF65-F5344CB8AC3E}">
        <p14:creationId xmlns:p14="http://schemas.microsoft.com/office/powerpoint/2010/main" val="787687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2DBA9-033B-22F8-E393-08CA2C6B5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3567C3-2134-5955-B830-EC3539590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6107" y="103187"/>
            <a:ext cx="5398503" cy="6396331"/>
          </a:xfrm>
        </p:spPr>
      </p:pic>
    </p:spTree>
    <p:extLst>
      <p:ext uri="{BB962C8B-B14F-4D97-AF65-F5344CB8AC3E}">
        <p14:creationId xmlns:p14="http://schemas.microsoft.com/office/powerpoint/2010/main" val="1162365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2024-10-02T17:38:06Z</dcterms:created>
  <dcterms:modified xsi:type="dcterms:W3CDTF">2024-10-02T17:43:52Z</dcterms:modified>
</cp:coreProperties>
</file>