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2"/>
    <p:restoredTop sz="95952"/>
  </p:normalViewPr>
  <p:slideViewPr>
    <p:cSldViewPr snapToGrid="0">
      <p:cViewPr varScale="1">
        <p:scale>
          <a:sx n="55" d="100"/>
          <a:sy n="55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CE71-C484-EA98-19FC-C5DA7CB68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5EF59-7ECB-0F8A-37FD-8FA3C17EA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C2753-75F9-1F72-03EB-ED5742BA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9DC0-3A95-67D2-5413-E75F8472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9C139-5784-AAD3-C961-4F72EDA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C71C-E467-1747-997D-9099F036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50B61-C5F4-7857-958E-ADE6BD39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4A5B5-EC4D-B15B-909E-01C913B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1D20F-C624-C855-F6B5-F72491C4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8388-2A3E-4B8B-D654-C47D2A85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80648-A6AA-802A-F56F-F4603A777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C180-605B-B322-6D25-0C93E6209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E9FC2-2EF8-44BB-98C6-9E77B00A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894B7-3F3B-8261-8B7F-4874F50F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2BED-3A64-6E05-C70B-BB325523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B32D-193A-C99B-054A-904CA7A4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D84E-325A-5397-93B9-9744A293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DC346-C191-7617-0374-ACCD9F78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2CA8C-A55D-2266-5BBC-52CFF7CB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FEE5-E859-9639-B2D9-645078C0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B743-CF30-5070-E427-95F515FE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0E58B-E4D6-F4E6-FE87-0F1097E0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CD75-AF5B-2E6A-EC16-1DE4452C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2BE5-2995-A5CD-6093-3D5CBD67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832C-1FE3-64AF-0364-AD5410CC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C768-7268-6BA2-50EC-66517735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784D-78E7-95E0-8E5B-8B8B3A8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287E8-5CAE-FC9B-6752-4CAFC9C85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A2B42-DC4C-21A0-96CF-4668BC58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42DC5-575F-5CD7-D47D-D037CA4B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A33E3-D242-4216-7F5E-8EF85FF6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91BB-09DD-5C1E-8A01-3ACC25DA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8198-C12A-D89C-B0BC-0F736C7F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09387-F708-B896-A5C1-DBCAF6658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6C3E8-2D18-63B8-B0BF-AEF636F73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5100E-60AD-F9FA-FE2C-023F7F95F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8609A-ED30-6043-FB35-629769D7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C7DBC-495B-A7FE-5A85-7803B33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C61BE-E748-DE0D-EE66-E7F83369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8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B2CF-4D02-1F2C-56FE-68FF8758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ED500-0360-408C-63D9-AE9BED83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5796C-82F3-1824-797D-C3442EA7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D837-3062-2ED3-1420-B4CF8385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2577B-CE70-D91D-C2C8-B0CA7A76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166A5-1848-6021-ED9E-87BD1AA3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FB5-82C7-04DB-340B-F38B8878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41EF-BCC7-0B76-26A2-44CB81A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A84D-99B9-23A2-5D1E-64CC28DB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DC42B-9C7C-3EF7-1EC4-97427A4B2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8120F-3DBD-F408-1E6B-EBB0ECEF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C5C93-65BE-84B2-A179-E89DC3A9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0B221-B16D-5349-F365-98AAAB9A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ECEC-D2ED-201A-DC4F-A630A9FE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44AAF-B7B8-8860-DF44-BDE9B31DC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A473F-448D-8B71-73E5-E2D6B56A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BC725-9FDF-65FC-CBA8-2BE831BA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9E229-99FB-72BF-3EA8-DEA8F8C0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4EA45-4493-EFB5-7DEA-499941D6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70201-006C-384F-6AB0-9BD1A925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E3C1B-2E91-7BE2-7852-B0CC295A5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D73A-9B60-B55D-7492-217F33855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328C-C804-9F46-9A0A-5A40EF28543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AD276-7EF6-7896-800D-E83B69024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7167-AE00-FF36-7B7A-DC5E88F0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7991-A5F6-C94E-8998-991ED2CC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8646-C804-74D0-B498-F769F70F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AFB8D4-2588-A932-EE3A-B22C4E0E8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848" y="0"/>
            <a:ext cx="5808152" cy="6846326"/>
          </a:xfrm>
        </p:spPr>
      </p:pic>
    </p:spTree>
    <p:extLst>
      <p:ext uri="{BB962C8B-B14F-4D97-AF65-F5344CB8AC3E}">
        <p14:creationId xmlns:p14="http://schemas.microsoft.com/office/powerpoint/2010/main" val="52806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99A5-3FDB-6BB4-F853-1903F6F3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085CD4-8A17-A2B6-4268-FE1D5200E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512" y="29307"/>
            <a:ext cx="5671042" cy="6671815"/>
          </a:xfrm>
        </p:spPr>
      </p:pic>
    </p:spTree>
    <p:extLst>
      <p:ext uri="{BB962C8B-B14F-4D97-AF65-F5344CB8AC3E}">
        <p14:creationId xmlns:p14="http://schemas.microsoft.com/office/powerpoint/2010/main" val="206057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6DD7-FFD3-3027-AA08-7066E104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1EF0F5-615A-1D63-73EE-353A9EBD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245" y="-1"/>
            <a:ext cx="5905432" cy="6776013"/>
          </a:xfrm>
        </p:spPr>
      </p:pic>
    </p:spTree>
    <p:extLst>
      <p:ext uri="{BB962C8B-B14F-4D97-AF65-F5344CB8AC3E}">
        <p14:creationId xmlns:p14="http://schemas.microsoft.com/office/powerpoint/2010/main" val="312726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CE64-619E-56BC-E1BB-2D9635E9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6F13B-EB26-2797-CD21-13B82EE04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143" y="0"/>
            <a:ext cx="6026284" cy="6858000"/>
          </a:xfrm>
        </p:spPr>
      </p:pic>
    </p:spTree>
    <p:extLst>
      <p:ext uri="{BB962C8B-B14F-4D97-AF65-F5344CB8AC3E}">
        <p14:creationId xmlns:p14="http://schemas.microsoft.com/office/powerpoint/2010/main" val="6992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4C96-9821-2014-F774-9A021F84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D1217-96C3-C0AB-5B68-D5C107424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470" y="0"/>
            <a:ext cx="6451776" cy="6639238"/>
          </a:xfrm>
        </p:spPr>
      </p:pic>
    </p:spTree>
    <p:extLst>
      <p:ext uri="{BB962C8B-B14F-4D97-AF65-F5344CB8AC3E}">
        <p14:creationId xmlns:p14="http://schemas.microsoft.com/office/powerpoint/2010/main" val="369380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B20A-5933-9DCA-1559-5AE74BF3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5D536B-E23F-D10E-7C71-121CE9ED9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822" y="0"/>
            <a:ext cx="6759559" cy="6858000"/>
          </a:xfrm>
        </p:spPr>
      </p:pic>
    </p:spTree>
    <p:extLst>
      <p:ext uri="{BB962C8B-B14F-4D97-AF65-F5344CB8AC3E}">
        <p14:creationId xmlns:p14="http://schemas.microsoft.com/office/powerpoint/2010/main" val="85637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4C01-2737-FC8F-B655-54B3E30F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C85F89-699D-9E85-7713-9EFD9CA8F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082" y="-1"/>
            <a:ext cx="6022056" cy="6998607"/>
          </a:xfrm>
        </p:spPr>
      </p:pic>
    </p:spTree>
    <p:extLst>
      <p:ext uri="{BB962C8B-B14F-4D97-AF65-F5344CB8AC3E}">
        <p14:creationId xmlns:p14="http://schemas.microsoft.com/office/powerpoint/2010/main" val="366704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E14C-4ECF-1E89-2C00-AA9E8894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305E6-813A-4551-8E3F-976413D59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998" y="-1"/>
            <a:ext cx="5961694" cy="6643445"/>
          </a:xfrm>
        </p:spPr>
      </p:pic>
    </p:spTree>
    <p:extLst>
      <p:ext uri="{BB962C8B-B14F-4D97-AF65-F5344CB8AC3E}">
        <p14:creationId xmlns:p14="http://schemas.microsoft.com/office/powerpoint/2010/main" val="427508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9887-00EF-198F-CD31-8BAAEF71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6F15BE-EC94-33A2-13F3-9535D128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879" y="-64477"/>
            <a:ext cx="5697567" cy="6956012"/>
          </a:xfrm>
        </p:spPr>
      </p:pic>
    </p:spTree>
    <p:extLst>
      <p:ext uri="{BB962C8B-B14F-4D97-AF65-F5344CB8AC3E}">
        <p14:creationId xmlns:p14="http://schemas.microsoft.com/office/powerpoint/2010/main" val="368389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8116-5409-16A5-6895-EDB1267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D9CD7-A593-EC76-1E1C-58C3D7788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023" y="0"/>
            <a:ext cx="5787300" cy="6989494"/>
          </a:xfrm>
        </p:spPr>
      </p:pic>
    </p:spTree>
    <p:extLst>
      <p:ext uri="{BB962C8B-B14F-4D97-AF65-F5344CB8AC3E}">
        <p14:creationId xmlns:p14="http://schemas.microsoft.com/office/powerpoint/2010/main" val="329864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C9F2-DBF9-322C-3A19-A65E3B17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DDCE5-BB0C-1BB1-B3F0-9453C079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359" y="0"/>
            <a:ext cx="5985410" cy="7094902"/>
          </a:xfrm>
        </p:spPr>
      </p:pic>
    </p:spTree>
    <p:extLst>
      <p:ext uri="{BB962C8B-B14F-4D97-AF65-F5344CB8AC3E}">
        <p14:creationId xmlns:p14="http://schemas.microsoft.com/office/powerpoint/2010/main" val="13390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1528-444F-75F8-E61A-E3E8CF2D1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F54A7-0E83-9DDC-C6B7-DFAEF79BC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7070B-518C-496F-D03E-8A45CEE8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72" y="-151424"/>
            <a:ext cx="5856165" cy="66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5584-6397-A301-86E4-2CF93A7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8B5D6-C30C-A4FB-0A8C-308856DB1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292" y="-1"/>
            <a:ext cx="5750800" cy="6996109"/>
          </a:xfrm>
        </p:spPr>
      </p:pic>
    </p:spTree>
    <p:extLst>
      <p:ext uri="{BB962C8B-B14F-4D97-AF65-F5344CB8AC3E}">
        <p14:creationId xmlns:p14="http://schemas.microsoft.com/office/powerpoint/2010/main" val="330944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3CAC-4017-8291-F402-96375BC9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154DC-7822-BEE8-8EF1-D701F1957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849" y="0"/>
            <a:ext cx="5661919" cy="6780494"/>
          </a:xfrm>
        </p:spPr>
      </p:pic>
    </p:spTree>
    <p:extLst>
      <p:ext uri="{BB962C8B-B14F-4D97-AF65-F5344CB8AC3E}">
        <p14:creationId xmlns:p14="http://schemas.microsoft.com/office/powerpoint/2010/main" val="357126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33C1-A41D-726C-7055-561D086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CC63D-2134-AB28-7793-9128E9ED4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589" y="0"/>
            <a:ext cx="5719288" cy="6723652"/>
          </a:xfrm>
        </p:spPr>
      </p:pic>
    </p:spTree>
    <p:extLst>
      <p:ext uri="{BB962C8B-B14F-4D97-AF65-F5344CB8AC3E}">
        <p14:creationId xmlns:p14="http://schemas.microsoft.com/office/powerpoint/2010/main" val="103968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520F-28E6-C22F-B8BB-0840C6A1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6AA8A-0C0D-33FC-4A1D-E689F43BB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130" y="0"/>
            <a:ext cx="6130636" cy="6858000"/>
          </a:xfrm>
        </p:spPr>
      </p:pic>
    </p:spTree>
    <p:extLst>
      <p:ext uri="{BB962C8B-B14F-4D97-AF65-F5344CB8AC3E}">
        <p14:creationId xmlns:p14="http://schemas.microsoft.com/office/powerpoint/2010/main" val="99863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0F83-2B42-DB3C-1D95-BBF4C0A8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482C6-04E0-BDF1-F8E5-3EA39A39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795" y="0"/>
            <a:ext cx="5950323" cy="6858000"/>
          </a:xfrm>
        </p:spPr>
      </p:pic>
    </p:spTree>
    <p:extLst>
      <p:ext uri="{BB962C8B-B14F-4D97-AF65-F5344CB8AC3E}">
        <p14:creationId xmlns:p14="http://schemas.microsoft.com/office/powerpoint/2010/main" val="183971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849A-367D-79C8-55D0-8CD1C936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BEB96-92C0-E0CE-9EB3-4E2752073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299" y="-1"/>
            <a:ext cx="6059270" cy="6739091"/>
          </a:xfrm>
        </p:spPr>
      </p:pic>
    </p:spTree>
    <p:extLst>
      <p:ext uri="{BB962C8B-B14F-4D97-AF65-F5344CB8AC3E}">
        <p14:creationId xmlns:p14="http://schemas.microsoft.com/office/powerpoint/2010/main" val="408542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5388-9FA0-1699-0DE8-1D495511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3DAD0-8A00-7C5B-ACB3-B7483A2A9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435" y="0"/>
            <a:ext cx="6004366" cy="6858000"/>
          </a:xfrm>
        </p:spPr>
      </p:pic>
    </p:spTree>
    <p:extLst>
      <p:ext uri="{BB962C8B-B14F-4D97-AF65-F5344CB8AC3E}">
        <p14:creationId xmlns:p14="http://schemas.microsoft.com/office/powerpoint/2010/main" val="1940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7AD4-923D-7E72-C6FB-8AC6EE8D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F9A44-3E14-9A9B-92C1-80F019E87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976" y="-1"/>
            <a:ext cx="6080378" cy="6770663"/>
          </a:xfrm>
        </p:spPr>
      </p:pic>
    </p:spTree>
    <p:extLst>
      <p:ext uri="{BB962C8B-B14F-4D97-AF65-F5344CB8AC3E}">
        <p14:creationId xmlns:p14="http://schemas.microsoft.com/office/powerpoint/2010/main" val="18573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2E82-FAE4-6E12-8345-F78527AA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C835A-914C-4D84-A67A-B5C2E8A1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426" y="0"/>
            <a:ext cx="5745139" cy="6858000"/>
          </a:xfrm>
        </p:spPr>
      </p:pic>
    </p:spTree>
    <p:extLst>
      <p:ext uri="{BB962C8B-B14F-4D97-AF65-F5344CB8AC3E}">
        <p14:creationId xmlns:p14="http://schemas.microsoft.com/office/powerpoint/2010/main" val="23170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2AF-08D4-D48E-4122-A7CC8A08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F12BE-5D84-2E85-48D0-0438B0362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90" y="-1"/>
            <a:ext cx="6533572" cy="6916025"/>
          </a:xfrm>
        </p:spPr>
      </p:pic>
    </p:spTree>
    <p:extLst>
      <p:ext uri="{BB962C8B-B14F-4D97-AF65-F5344CB8AC3E}">
        <p14:creationId xmlns:p14="http://schemas.microsoft.com/office/powerpoint/2010/main" val="155492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2024-10-08T10:57:44Z</dcterms:created>
  <dcterms:modified xsi:type="dcterms:W3CDTF">2024-10-08T12:08:59Z</dcterms:modified>
</cp:coreProperties>
</file>