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71" r:id="rId3"/>
    <p:sldId id="314" r:id="rId4"/>
    <p:sldId id="265" r:id="rId5"/>
    <p:sldId id="309" r:id="rId6"/>
    <p:sldId id="305" r:id="rId7"/>
    <p:sldId id="278" r:id="rId8"/>
    <p:sldId id="317" r:id="rId9"/>
    <p:sldId id="315" r:id="rId10"/>
    <p:sldId id="281" r:id="rId11"/>
    <p:sldId id="316" r:id="rId12"/>
    <p:sldId id="306" r:id="rId13"/>
    <p:sldId id="277" r:id="rId14"/>
    <p:sldId id="312" r:id="rId15"/>
    <p:sldId id="283" r:id="rId16"/>
    <p:sldId id="310" r:id="rId17"/>
    <p:sldId id="285" r:id="rId18"/>
    <p:sldId id="296" r:id="rId19"/>
    <p:sldId id="313" r:id="rId20"/>
    <p:sldId id="294" r:id="rId21"/>
    <p:sldId id="308" r:id="rId22"/>
    <p:sldId id="270" r:id="rId23"/>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5pPr>
    <a:lvl6pPr marL="2286000" algn="l" defTabSz="914400" rtl="0" eaLnBrk="1" latinLnBrk="0" hangingPunct="1">
      <a:defRPr kern="1200">
        <a:solidFill>
          <a:schemeClr val="tx1"/>
        </a:solidFill>
        <a:latin typeface="Franklin Gothic Book" panose="020B0503020102020204" pitchFamily="34" charset="0"/>
        <a:ea typeface="+mn-ea"/>
        <a:cs typeface="+mn-cs"/>
      </a:defRPr>
    </a:lvl6pPr>
    <a:lvl7pPr marL="2743200" algn="l" defTabSz="914400" rtl="0" eaLnBrk="1" latinLnBrk="0" hangingPunct="1">
      <a:defRPr kern="1200">
        <a:solidFill>
          <a:schemeClr val="tx1"/>
        </a:solidFill>
        <a:latin typeface="Franklin Gothic Book" panose="020B0503020102020204" pitchFamily="34" charset="0"/>
        <a:ea typeface="+mn-ea"/>
        <a:cs typeface="+mn-cs"/>
      </a:defRPr>
    </a:lvl7pPr>
    <a:lvl8pPr marL="3200400" algn="l" defTabSz="914400" rtl="0" eaLnBrk="1" latinLnBrk="0" hangingPunct="1">
      <a:defRPr kern="1200">
        <a:solidFill>
          <a:schemeClr val="tx1"/>
        </a:solidFill>
        <a:latin typeface="Franklin Gothic Book" panose="020B0503020102020204" pitchFamily="34" charset="0"/>
        <a:ea typeface="+mn-ea"/>
        <a:cs typeface="+mn-cs"/>
      </a:defRPr>
    </a:lvl8pPr>
    <a:lvl9pPr marL="3657600" algn="l" defTabSz="914400" rtl="0" eaLnBrk="1" latinLnBrk="0" hangingPunct="1">
      <a:defRPr kern="1200">
        <a:solidFill>
          <a:schemeClr val="tx1"/>
        </a:solidFill>
        <a:latin typeface="Franklin Gothic Book" panose="020B05030201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17"/>
    <p:restoredTop sz="94554"/>
  </p:normalViewPr>
  <p:slideViewPr>
    <p:cSldViewPr>
      <p:cViewPr varScale="1">
        <p:scale>
          <a:sx n="81" d="100"/>
          <a:sy n="81" d="100"/>
        </p:scale>
        <p:origin x="184" y="5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F4A44C-5F25-9292-3E0B-218A3DD1195C}"/>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cs typeface="Arial" charset="0"/>
              </a:defRPr>
            </a:lvl1pPr>
          </a:lstStyle>
          <a:p>
            <a:pPr>
              <a:defRPr/>
            </a:pPr>
            <a:endParaRPr lang="en-GB"/>
          </a:p>
        </p:txBody>
      </p:sp>
      <p:sp>
        <p:nvSpPr>
          <p:cNvPr id="3" name="Date Placeholder 2">
            <a:extLst>
              <a:ext uri="{FF2B5EF4-FFF2-40B4-BE49-F238E27FC236}">
                <a16:creationId xmlns:a16="http://schemas.microsoft.com/office/drawing/2014/main" id="{5E4A00FD-2351-210E-E4E6-C85CDD1C259D}"/>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cs typeface="Arial" charset="0"/>
              </a:defRPr>
            </a:lvl1pPr>
          </a:lstStyle>
          <a:p>
            <a:pPr>
              <a:defRPr/>
            </a:pPr>
            <a:fld id="{9CFDDB9F-3A0F-D74F-8D8C-C63ADE2372B1}" type="datetimeFigureOut">
              <a:rPr lang="en-GB"/>
              <a:pPr>
                <a:defRPr/>
              </a:pPr>
              <a:t>25/06/2025</a:t>
            </a:fld>
            <a:endParaRPr lang="en-GB"/>
          </a:p>
        </p:txBody>
      </p:sp>
      <p:sp>
        <p:nvSpPr>
          <p:cNvPr id="4" name="Slide Image Placeholder 3">
            <a:extLst>
              <a:ext uri="{FF2B5EF4-FFF2-40B4-BE49-F238E27FC236}">
                <a16:creationId xmlns:a16="http://schemas.microsoft.com/office/drawing/2014/main" id="{6FE3C0EB-45EB-0761-8CDB-2341770E259B}"/>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5785C227-2246-3949-6345-834A715CC441}"/>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45A52D21-D60C-30E1-9BB7-5EB40DBEC103}"/>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4BF8CAB5-5A80-23BA-0F2C-5230ABB18B3B}"/>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733317C2-0A59-7B48-8BD0-7822FF0A9AC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28A3B582-AF47-25E5-6A13-0568AD1D44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E2BC7ECA-7477-4DC8-C4EC-67083327A8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3795" name="Slide Number Placeholder 3">
            <a:extLst>
              <a:ext uri="{FF2B5EF4-FFF2-40B4-BE49-F238E27FC236}">
                <a16:creationId xmlns:a16="http://schemas.microsoft.com/office/drawing/2014/main" id="{4016BAF6-AFBB-27EE-DFDB-6399F55B82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43F3843C-5D73-0247-8052-39A9826910C3}" type="slidenum">
              <a:rPr lang="en-GB" altLang="en-US" smtClean="0">
                <a:latin typeface="Arial" panose="020B0604020202020204" pitchFamily="34" charset="0"/>
                <a:cs typeface="Arial" panose="020B0604020202020204" pitchFamily="34" charset="0"/>
              </a:rPr>
              <a:pPr fontAlgn="base">
                <a:spcBef>
                  <a:spcPct val="0"/>
                </a:spcBef>
                <a:spcAft>
                  <a:spcPct val="0"/>
                </a:spcAft>
              </a:pPr>
              <a:t>7</a:t>
            </a:fld>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28A3B582-AF47-25E5-6A13-0568AD1D44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E2BC7ECA-7477-4DC8-C4EC-67083327A8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3795" name="Slide Number Placeholder 3">
            <a:extLst>
              <a:ext uri="{FF2B5EF4-FFF2-40B4-BE49-F238E27FC236}">
                <a16:creationId xmlns:a16="http://schemas.microsoft.com/office/drawing/2014/main" id="{4016BAF6-AFBB-27EE-DFDB-6399F55B82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43F3843C-5D73-0247-8052-39A9826910C3}" type="slidenum">
              <a:rPr lang="en-GB" altLang="en-US" smtClean="0">
                <a:latin typeface="Arial" panose="020B0604020202020204" pitchFamily="34" charset="0"/>
                <a:cs typeface="Arial" panose="020B0604020202020204" pitchFamily="34" charset="0"/>
              </a:rPr>
              <a:pPr fontAlgn="base">
                <a:spcBef>
                  <a:spcPct val="0"/>
                </a:spcBef>
                <a:spcAft>
                  <a:spcPct val="0"/>
                </a:spcAft>
              </a:pPr>
              <a:t>8</a:t>
            </a:fld>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7810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28A3B582-AF47-25E5-6A13-0568AD1D44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E2BC7ECA-7477-4DC8-C4EC-67083327A8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3795" name="Slide Number Placeholder 3">
            <a:extLst>
              <a:ext uri="{FF2B5EF4-FFF2-40B4-BE49-F238E27FC236}">
                <a16:creationId xmlns:a16="http://schemas.microsoft.com/office/drawing/2014/main" id="{4016BAF6-AFBB-27EE-DFDB-6399F55B82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43F3843C-5D73-0247-8052-39A9826910C3}" type="slidenum">
              <a:rPr lang="en-GB" altLang="en-US" smtClean="0">
                <a:latin typeface="Arial" panose="020B0604020202020204" pitchFamily="34" charset="0"/>
                <a:cs typeface="Arial" panose="020B0604020202020204" pitchFamily="34" charset="0"/>
              </a:rPr>
              <a:pPr fontAlgn="base">
                <a:spcBef>
                  <a:spcPct val="0"/>
                </a:spcBef>
                <a:spcAft>
                  <a:spcPct val="0"/>
                </a:spcAft>
              </a:pPr>
              <a:t>16</a:t>
            </a:fld>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754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
            <a:extLst>
              <a:ext uri="{FF2B5EF4-FFF2-40B4-BE49-F238E27FC236}">
                <a16:creationId xmlns:a16="http://schemas.microsoft.com/office/drawing/2014/main" id="{AB88C84E-65EA-9801-C79B-BEFDE41E6887}"/>
              </a:ext>
            </a:extLst>
          </p:cNvPr>
          <p:cNvGrpSpPr>
            <a:grpSpLocks/>
          </p:cNvGrpSpPr>
          <p:nvPr/>
        </p:nvGrpSpPr>
        <p:grpSpPr bwMode="auto">
          <a:xfrm>
            <a:off x="565150" y="744538"/>
            <a:ext cx="8005763" cy="5349875"/>
            <a:chOff x="564643" y="744469"/>
            <a:chExt cx="8005589" cy="5349671"/>
          </a:xfrm>
        </p:grpSpPr>
        <p:sp>
          <p:nvSpPr>
            <p:cNvPr id="5" name="Freeform 6">
              <a:extLst>
                <a:ext uri="{FF2B5EF4-FFF2-40B4-BE49-F238E27FC236}">
                  <a16:creationId xmlns:a16="http://schemas.microsoft.com/office/drawing/2014/main" id="{C52A79DD-0010-0CBA-0F43-FF56449E2D92}"/>
                </a:ext>
              </a:extLst>
            </p:cNvPr>
            <p:cNvSpPr>
              <a:spLocks/>
            </p:cNvSpPr>
            <p:nvPr/>
          </p:nvSpPr>
          <p:spPr bwMode="auto">
            <a:xfrm>
              <a:off x="6113972" y="1685652"/>
              <a:ext cx="2456260" cy="4408488"/>
            </a:xfrm>
            <a:custGeom>
              <a:avLst/>
              <a:gdLst>
                <a:gd name="T0" fmla="*/ 2147483646 w 10000"/>
                <a:gd name="T1" fmla="*/ 0 h 10000"/>
                <a:gd name="T2" fmla="*/ 2147483646 w 10000"/>
                <a:gd name="T3" fmla="*/ 0 h 10000"/>
                <a:gd name="T4" fmla="*/ 2147483646 w 10000"/>
                <a:gd name="T5" fmla="*/ 2147483646 h 10000"/>
                <a:gd name="T6" fmla="*/ 0 w 10000"/>
                <a:gd name="T7" fmla="*/ 2147483646 h 10000"/>
                <a:gd name="T8" fmla="*/ 0 w 10000"/>
                <a:gd name="T9" fmla="*/ 2147483646 h 10000"/>
                <a:gd name="T10" fmla="*/ 2147483646 w 10000"/>
                <a:gd name="T11" fmla="*/ 2147483646 h 10000"/>
                <a:gd name="T12" fmla="*/ 2147483646 w 10000"/>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6" name="Freeform 6">
              <a:extLst>
                <a:ext uri="{FF2B5EF4-FFF2-40B4-BE49-F238E27FC236}">
                  <a16:creationId xmlns:a16="http://schemas.microsoft.com/office/drawing/2014/main" id="{C07B9506-3251-6700-3B9C-69D62B7F7326}"/>
                </a:ext>
              </a:extLst>
            </p:cNvPr>
            <p:cNvSpPr>
              <a:spLocks/>
            </p:cNvSpPr>
            <p:nvPr/>
          </p:nvSpPr>
          <p:spPr bwMode="auto">
            <a:xfrm flipH="1" flipV="1">
              <a:off x="564643" y="744469"/>
              <a:ext cx="2456505" cy="4408488"/>
            </a:xfrm>
            <a:custGeom>
              <a:avLst/>
              <a:gdLst>
                <a:gd name="T0" fmla="*/ 2147483646 w 10001"/>
                <a:gd name="T1" fmla="*/ 0 h 10000"/>
                <a:gd name="T2" fmla="*/ 2147483646 w 10001"/>
                <a:gd name="T3" fmla="*/ 0 h 10000"/>
                <a:gd name="T4" fmla="*/ 2147483646 w 10001"/>
                <a:gd name="T5" fmla="*/ 2147483646 h 10000"/>
                <a:gd name="T6" fmla="*/ 2147483646 w 10001"/>
                <a:gd name="T7" fmla="*/ 2147483646 h 10000"/>
                <a:gd name="T8" fmla="*/ 2147483646 w 10001"/>
                <a:gd name="T9" fmla="*/ 2147483646 h 10000"/>
                <a:gd name="T10" fmla="*/ 2147483646 w 10001"/>
                <a:gd name="T11" fmla="*/ 2147483646 h 10000"/>
                <a:gd name="T12" fmla="*/ 2147483646 w 10001"/>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7" name="Date Placeholder 3">
            <a:extLst>
              <a:ext uri="{FF2B5EF4-FFF2-40B4-BE49-F238E27FC236}">
                <a16:creationId xmlns:a16="http://schemas.microsoft.com/office/drawing/2014/main" id="{8C9B3BCA-899A-92FC-1DE4-CFEEED79BC60}"/>
              </a:ext>
            </a:extLst>
          </p:cNvPr>
          <p:cNvSpPr>
            <a:spLocks noGrp="1"/>
          </p:cNvSpPr>
          <p:nvPr>
            <p:ph type="dt" sz="half" idx="10"/>
          </p:nvPr>
        </p:nvSpPr>
        <p:spPr>
          <a:xfrm>
            <a:off x="565150" y="6453188"/>
            <a:ext cx="1204913" cy="404812"/>
          </a:xfrm>
        </p:spPr>
        <p:txBody>
          <a:bodyPr/>
          <a:lstStyle>
            <a:lvl1pPr>
              <a:defRPr baseline="0">
                <a:solidFill>
                  <a:schemeClr val="tx2"/>
                </a:solidFill>
              </a:defRPr>
            </a:lvl1pPr>
          </a:lstStyle>
          <a:p>
            <a:pPr>
              <a:defRPr/>
            </a:pPr>
            <a:fld id="{F3CF1496-373C-C242-B8F5-B634AAF8ECD9}" type="datetimeFigureOut">
              <a:rPr lang="en-GB"/>
              <a:pPr>
                <a:defRPr/>
              </a:pPr>
              <a:t>25/06/2025</a:t>
            </a:fld>
            <a:endParaRPr lang="en-GB" dirty="0"/>
          </a:p>
        </p:txBody>
      </p:sp>
      <p:sp>
        <p:nvSpPr>
          <p:cNvPr id="8" name="Footer Placeholder 4">
            <a:extLst>
              <a:ext uri="{FF2B5EF4-FFF2-40B4-BE49-F238E27FC236}">
                <a16:creationId xmlns:a16="http://schemas.microsoft.com/office/drawing/2014/main" id="{F8D5537B-3050-008B-A6E0-66D8AED13349}"/>
              </a:ext>
            </a:extLst>
          </p:cNvPr>
          <p:cNvSpPr>
            <a:spLocks noGrp="1"/>
          </p:cNvSpPr>
          <p:nvPr>
            <p:ph type="ftr" sz="quarter" idx="11"/>
          </p:nvPr>
        </p:nvSpPr>
        <p:spPr>
          <a:xfrm>
            <a:off x="1938338" y="6453188"/>
            <a:ext cx="5267325" cy="404812"/>
          </a:xfrm>
        </p:spPr>
        <p:txBody>
          <a:bodyPr/>
          <a:lstStyle>
            <a:lvl1pPr algn="ctr">
              <a:defRPr baseline="0">
                <a:solidFill>
                  <a:schemeClr val="tx2"/>
                </a:solidFill>
              </a:defRPr>
            </a:lvl1pPr>
          </a:lstStyle>
          <a:p>
            <a:pPr>
              <a:defRPr/>
            </a:pPr>
            <a:endParaRPr lang="en-GB"/>
          </a:p>
        </p:txBody>
      </p:sp>
      <p:sp>
        <p:nvSpPr>
          <p:cNvPr id="9" name="Slide Number Placeholder 5">
            <a:extLst>
              <a:ext uri="{FF2B5EF4-FFF2-40B4-BE49-F238E27FC236}">
                <a16:creationId xmlns:a16="http://schemas.microsoft.com/office/drawing/2014/main" id="{6372FC16-219D-288E-7876-CFEFF9AFAB5B}"/>
              </a:ext>
            </a:extLst>
          </p:cNvPr>
          <p:cNvSpPr>
            <a:spLocks noGrp="1"/>
          </p:cNvSpPr>
          <p:nvPr>
            <p:ph type="sldNum" sz="quarter" idx="12"/>
          </p:nvPr>
        </p:nvSpPr>
        <p:spPr>
          <a:xfrm>
            <a:off x="7372350" y="6453188"/>
            <a:ext cx="1198563" cy="404812"/>
          </a:xfrm>
        </p:spPr>
        <p:txBody>
          <a:bodyPr/>
          <a:lstStyle>
            <a:lvl1pPr>
              <a:defRPr baseline="0">
                <a:solidFill>
                  <a:schemeClr val="tx2"/>
                </a:solidFill>
              </a:defRPr>
            </a:lvl1pPr>
          </a:lstStyle>
          <a:p>
            <a:pPr>
              <a:defRPr/>
            </a:pPr>
            <a:fld id="{4BF92E91-427B-1846-B064-7D26E7F10613}" type="slidenum">
              <a:rPr lang="en-GB" altLang="en-US"/>
              <a:pPr>
                <a:defRPr/>
              </a:pPr>
              <a:t>‹#›</a:t>
            </a:fld>
            <a:endParaRPr lang="en-GB" altLang="en-US"/>
          </a:p>
        </p:txBody>
      </p:sp>
    </p:spTree>
    <p:extLst>
      <p:ext uri="{BB962C8B-B14F-4D97-AF65-F5344CB8AC3E}">
        <p14:creationId xmlns:p14="http://schemas.microsoft.com/office/powerpoint/2010/main" val="1673482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7C6B21A4-944D-54CE-A900-B3775DBAC11D}"/>
              </a:ext>
            </a:extLst>
          </p:cNvPr>
          <p:cNvSpPr>
            <a:spLocks noGrp="1"/>
          </p:cNvSpPr>
          <p:nvPr>
            <p:ph type="dt" sz="half" idx="10"/>
          </p:nvPr>
        </p:nvSpPr>
        <p:spPr/>
        <p:txBody>
          <a:bodyPr/>
          <a:lstStyle>
            <a:lvl1pPr>
              <a:defRPr/>
            </a:lvl1pPr>
          </a:lstStyle>
          <a:p>
            <a:pPr>
              <a:defRPr/>
            </a:pPr>
            <a:fld id="{8FBBE60B-B91F-354D-BC6A-38D294CA5035}" type="datetimeFigureOut">
              <a:rPr lang="en-GB"/>
              <a:pPr>
                <a:defRPr/>
              </a:pPr>
              <a:t>25/06/2025</a:t>
            </a:fld>
            <a:endParaRPr lang="en-GB" dirty="0"/>
          </a:p>
        </p:txBody>
      </p:sp>
      <p:sp>
        <p:nvSpPr>
          <p:cNvPr id="5" name="Footer Placeholder 4">
            <a:extLst>
              <a:ext uri="{FF2B5EF4-FFF2-40B4-BE49-F238E27FC236}">
                <a16:creationId xmlns:a16="http://schemas.microsoft.com/office/drawing/2014/main" id="{90A1B54D-C498-A023-52EE-57FC379402C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6BC5D6B-227D-8AAE-92C3-EE324537D8B7}"/>
              </a:ext>
            </a:extLst>
          </p:cNvPr>
          <p:cNvSpPr>
            <a:spLocks noGrp="1"/>
          </p:cNvSpPr>
          <p:nvPr>
            <p:ph type="sldNum" sz="quarter" idx="12"/>
          </p:nvPr>
        </p:nvSpPr>
        <p:spPr/>
        <p:txBody>
          <a:bodyPr/>
          <a:lstStyle>
            <a:lvl1pPr>
              <a:defRPr/>
            </a:lvl1pPr>
          </a:lstStyle>
          <a:p>
            <a:pPr>
              <a:defRPr/>
            </a:pPr>
            <a:fld id="{2EE79B6B-BDD2-A142-8228-F3962FF5E995}" type="slidenum">
              <a:rPr lang="en-GB" altLang="en-US"/>
              <a:pPr>
                <a:defRPr/>
              </a:pPr>
              <a:t>‹#›</a:t>
            </a:fld>
            <a:endParaRPr lang="en-GB" altLang="en-US"/>
          </a:p>
        </p:txBody>
      </p:sp>
    </p:spTree>
    <p:extLst>
      <p:ext uri="{BB962C8B-B14F-4D97-AF65-F5344CB8AC3E}">
        <p14:creationId xmlns:p14="http://schemas.microsoft.com/office/powerpoint/2010/main" val="969473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33CA2CFF-9B56-505B-12B6-A6D510B09BA3}"/>
              </a:ext>
            </a:extLst>
          </p:cNvPr>
          <p:cNvSpPr>
            <a:spLocks noGrp="1"/>
          </p:cNvSpPr>
          <p:nvPr>
            <p:ph type="dt" sz="half" idx="10"/>
          </p:nvPr>
        </p:nvSpPr>
        <p:spPr/>
        <p:txBody>
          <a:bodyPr/>
          <a:lstStyle>
            <a:lvl1pPr>
              <a:defRPr/>
            </a:lvl1pPr>
          </a:lstStyle>
          <a:p>
            <a:pPr>
              <a:defRPr/>
            </a:pPr>
            <a:fld id="{19F91D1E-BDA2-2A41-8433-B8D3C416A56F}" type="datetimeFigureOut">
              <a:rPr lang="en-GB"/>
              <a:pPr>
                <a:defRPr/>
              </a:pPr>
              <a:t>25/06/2025</a:t>
            </a:fld>
            <a:endParaRPr lang="en-GB" dirty="0"/>
          </a:p>
        </p:txBody>
      </p:sp>
      <p:sp>
        <p:nvSpPr>
          <p:cNvPr id="5" name="Footer Placeholder 4">
            <a:extLst>
              <a:ext uri="{FF2B5EF4-FFF2-40B4-BE49-F238E27FC236}">
                <a16:creationId xmlns:a16="http://schemas.microsoft.com/office/drawing/2014/main" id="{E5B5EEE4-F8BF-6BC3-CBDC-5120D56CAC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D73073F-22D2-622E-3D37-EFB9F1504DF3}"/>
              </a:ext>
            </a:extLst>
          </p:cNvPr>
          <p:cNvSpPr>
            <a:spLocks noGrp="1"/>
          </p:cNvSpPr>
          <p:nvPr>
            <p:ph type="sldNum" sz="quarter" idx="12"/>
          </p:nvPr>
        </p:nvSpPr>
        <p:spPr/>
        <p:txBody>
          <a:bodyPr/>
          <a:lstStyle>
            <a:lvl1pPr>
              <a:defRPr/>
            </a:lvl1pPr>
          </a:lstStyle>
          <a:p>
            <a:pPr>
              <a:defRPr/>
            </a:pPr>
            <a:fld id="{BEA2A26F-3A1D-5E46-98FF-7051CDE2C572}" type="slidenum">
              <a:rPr lang="en-GB" altLang="en-US"/>
              <a:pPr>
                <a:defRPr/>
              </a:pPr>
              <a:t>‹#›</a:t>
            </a:fld>
            <a:endParaRPr lang="en-GB" altLang="en-US"/>
          </a:p>
        </p:txBody>
      </p:sp>
    </p:spTree>
    <p:extLst>
      <p:ext uri="{BB962C8B-B14F-4D97-AF65-F5344CB8AC3E}">
        <p14:creationId xmlns:p14="http://schemas.microsoft.com/office/powerpoint/2010/main" val="1430587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9977B652-1BFA-F1F5-98AC-9D0F3BD48837}"/>
              </a:ext>
            </a:extLst>
          </p:cNvPr>
          <p:cNvSpPr>
            <a:spLocks noGrp="1"/>
          </p:cNvSpPr>
          <p:nvPr>
            <p:ph type="dt" sz="half" idx="10"/>
          </p:nvPr>
        </p:nvSpPr>
        <p:spPr/>
        <p:txBody>
          <a:bodyPr/>
          <a:lstStyle>
            <a:lvl1pPr>
              <a:defRPr/>
            </a:lvl1pPr>
          </a:lstStyle>
          <a:p>
            <a:pPr>
              <a:defRPr/>
            </a:pPr>
            <a:fld id="{DAE690EF-F608-1F41-BF53-ED3A6B2BAC7B}" type="datetimeFigureOut">
              <a:rPr lang="en-GB"/>
              <a:pPr>
                <a:defRPr/>
              </a:pPr>
              <a:t>25/06/2025</a:t>
            </a:fld>
            <a:endParaRPr lang="en-GB" dirty="0"/>
          </a:p>
        </p:txBody>
      </p:sp>
      <p:sp>
        <p:nvSpPr>
          <p:cNvPr id="5" name="Footer Placeholder 4">
            <a:extLst>
              <a:ext uri="{FF2B5EF4-FFF2-40B4-BE49-F238E27FC236}">
                <a16:creationId xmlns:a16="http://schemas.microsoft.com/office/drawing/2014/main" id="{B8BEA7DC-0E9C-5C5D-E862-07FBE51D6E1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728C903-D17A-2E06-48F9-ED0DB51037EB}"/>
              </a:ext>
            </a:extLst>
          </p:cNvPr>
          <p:cNvSpPr>
            <a:spLocks noGrp="1"/>
          </p:cNvSpPr>
          <p:nvPr>
            <p:ph type="sldNum" sz="quarter" idx="12"/>
          </p:nvPr>
        </p:nvSpPr>
        <p:spPr/>
        <p:txBody>
          <a:bodyPr/>
          <a:lstStyle>
            <a:lvl1pPr>
              <a:defRPr/>
            </a:lvl1pPr>
          </a:lstStyle>
          <a:p>
            <a:pPr>
              <a:defRPr/>
            </a:pPr>
            <a:fld id="{16891B53-6651-F148-884D-39E969008140}" type="slidenum">
              <a:rPr lang="en-GB" altLang="en-US"/>
              <a:pPr>
                <a:defRPr/>
              </a:pPr>
              <a:t>‹#›</a:t>
            </a:fld>
            <a:endParaRPr lang="en-GB" altLang="en-US"/>
          </a:p>
        </p:txBody>
      </p:sp>
    </p:spTree>
    <p:extLst>
      <p:ext uri="{BB962C8B-B14F-4D97-AF65-F5344CB8AC3E}">
        <p14:creationId xmlns:p14="http://schemas.microsoft.com/office/powerpoint/2010/main" val="3999201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CA80E641-CA3B-61D7-40BD-B8DDCE261E4A}"/>
              </a:ext>
            </a:extLst>
          </p:cNvPr>
          <p:cNvSpPr>
            <a:spLocks/>
          </p:cNvSpPr>
          <p:nvPr/>
        </p:nvSpPr>
        <p:spPr bwMode="auto">
          <a:xfrm>
            <a:off x="6113463" y="1685925"/>
            <a:ext cx="2457450" cy="4408488"/>
          </a:xfrm>
          <a:custGeom>
            <a:avLst/>
            <a:gdLst>
              <a:gd name="T0" fmla="*/ 2147483646 w 4125"/>
              <a:gd name="T1" fmla="*/ 0 h 5554"/>
              <a:gd name="T2" fmla="*/ 2147483646 w 4125"/>
              <a:gd name="T3" fmla="*/ 0 h 5554"/>
              <a:gd name="T4" fmla="*/ 2147483646 w 4125"/>
              <a:gd name="T5" fmla="*/ 2147483646 h 5554"/>
              <a:gd name="T6" fmla="*/ 0 w 4125"/>
              <a:gd name="T7" fmla="*/ 2147483646 h 5554"/>
              <a:gd name="T8" fmla="*/ 0 w 4125"/>
              <a:gd name="T9" fmla="*/ 2147483646 h 5554"/>
              <a:gd name="T10" fmla="*/ 2147483646 w 4125"/>
              <a:gd name="T11" fmla="*/ 2147483646 h 5554"/>
              <a:gd name="T12" fmla="*/ 2147483646 w 4125"/>
              <a:gd name="T13" fmla="*/ 0 h 55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5" name="Freeform 4" title="Crop Mark">
            <a:extLst>
              <a:ext uri="{FF2B5EF4-FFF2-40B4-BE49-F238E27FC236}">
                <a16:creationId xmlns:a16="http://schemas.microsoft.com/office/drawing/2014/main" id="{E443200B-8075-60CE-B53F-3519376B525E}"/>
              </a:ext>
            </a:extLst>
          </p:cNvPr>
          <p:cNvSpPr/>
          <p:nvPr/>
        </p:nvSpPr>
        <p:spPr bwMode="auto">
          <a:xfrm>
            <a:off x="6113463" y="1685925"/>
            <a:ext cx="245745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6" name="Date Placeholder 3">
            <a:extLst>
              <a:ext uri="{FF2B5EF4-FFF2-40B4-BE49-F238E27FC236}">
                <a16:creationId xmlns:a16="http://schemas.microsoft.com/office/drawing/2014/main" id="{C83880E6-A464-A7AB-02E2-88CD802E9F3C}"/>
              </a:ext>
            </a:extLst>
          </p:cNvPr>
          <p:cNvSpPr>
            <a:spLocks noGrp="1"/>
          </p:cNvSpPr>
          <p:nvPr>
            <p:ph type="dt" sz="half" idx="10"/>
          </p:nvPr>
        </p:nvSpPr>
        <p:spPr>
          <a:xfrm>
            <a:off x="554038" y="6453188"/>
            <a:ext cx="1217612" cy="404812"/>
          </a:xfrm>
        </p:spPr>
        <p:txBody>
          <a:bodyPr/>
          <a:lstStyle>
            <a:lvl1pPr>
              <a:defRPr>
                <a:solidFill>
                  <a:schemeClr val="tx2"/>
                </a:solidFill>
              </a:defRPr>
            </a:lvl1pPr>
          </a:lstStyle>
          <a:p>
            <a:pPr>
              <a:defRPr/>
            </a:pPr>
            <a:fld id="{4DC9323A-32C9-EE4C-B430-BA890E3EBCE7}" type="datetimeFigureOut">
              <a:rPr lang="en-GB"/>
              <a:pPr>
                <a:defRPr/>
              </a:pPr>
              <a:t>25/06/2025</a:t>
            </a:fld>
            <a:endParaRPr lang="en-GB" dirty="0"/>
          </a:p>
        </p:txBody>
      </p:sp>
      <p:sp>
        <p:nvSpPr>
          <p:cNvPr id="7" name="Footer Placeholder 4">
            <a:extLst>
              <a:ext uri="{FF2B5EF4-FFF2-40B4-BE49-F238E27FC236}">
                <a16:creationId xmlns:a16="http://schemas.microsoft.com/office/drawing/2014/main" id="{E9BD4203-44C8-4393-EDCC-5B7C87B453B7}"/>
              </a:ext>
            </a:extLst>
          </p:cNvPr>
          <p:cNvSpPr>
            <a:spLocks noGrp="1"/>
          </p:cNvSpPr>
          <p:nvPr>
            <p:ph type="ftr" sz="quarter" idx="11"/>
          </p:nvPr>
        </p:nvSpPr>
        <p:spPr>
          <a:xfrm>
            <a:off x="1938338" y="6453188"/>
            <a:ext cx="5267325" cy="404812"/>
          </a:xfrm>
        </p:spPr>
        <p:txBody>
          <a:bodyPr/>
          <a:lstStyle>
            <a:lvl1pPr algn="ctr">
              <a:defRPr>
                <a:solidFill>
                  <a:schemeClr val="tx2"/>
                </a:solidFill>
              </a:defRPr>
            </a:lvl1pPr>
          </a:lstStyle>
          <a:p>
            <a:pPr>
              <a:defRPr/>
            </a:pPr>
            <a:endParaRPr lang="en-GB"/>
          </a:p>
        </p:txBody>
      </p:sp>
      <p:sp>
        <p:nvSpPr>
          <p:cNvPr id="8" name="Slide Number Placeholder 5">
            <a:extLst>
              <a:ext uri="{FF2B5EF4-FFF2-40B4-BE49-F238E27FC236}">
                <a16:creationId xmlns:a16="http://schemas.microsoft.com/office/drawing/2014/main" id="{7D9ECBBE-B25D-8059-CB2B-63A5116D5645}"/>
              </a:ext>
            </a:extLst>
          </p:cNvPr>
          <p:cNvSpPr>
            <a:spLocks noGrp="1"/>
          </p:cNvSpPr>
          <p:nvPr>
            <p:ph type="sldNum" sz="quarter" idx="12"/>
          </p:nvPr>
        </p:nvSpPr>
        <p:spPr>
          <a:xfrm>
            <a:off x="7372350" y="6453188"/>
            <a:ext cx="1198563" cy="404812"/>
          </a:xfrm>
        </p:spPr>
        <p:txBody>
          <a:bodyPr/>
          <a:lstStyle>
            <a:lvl1pPr>
              <a:defRPr>
                <a:solidFill>
                  <a:schemeClr val="tx2"/>
                </a:solidFill>
              </a:defRPr>
            </a:lvl1pPr>
          </a:lstStyle>
          <a:p>
            <a:pPr>
              <a:defRPr/>
            </a:pPr>
            <a:fld id="{DFA0002E-4367-E84C-B167-C256AD9A636E}" type="slidenum">
              <a:rPr lang="en-GB" altLang="en-US"/>
              <a:pPr>
                <a:defRPr/>
              </a:pPr>
              <a:t>‹#›</a:t>
            </a:fld>
            <a:endParaRPr lang="en-GB" altLang="en-US"/>
          </a:p>
        </p:txBody>
      </p:sp>
    </p:spTree>
    <p:extLst>
      <p:ext uri="{BB962C8B-B14F-4D97-AF65-F5344CB8AC3E}">
        <p14:creationId xmlns:p14="http://schemas.microsoft.com/office/powerpoint/2010/main" val="77470038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3">
            <a:extLst>
              <a:ext uri="{FF2B5EF4-FFF2-40B4-BE49-F238E27FC236}">
                <a16:creationId xmlns:a16="http://schemas.microsoft.com/office/drawing/2014/main" id="{0D4247BE-F395-0EFC-9AF4-BAFA0940677F}"/>
              </a:ext>
            </a:extLst>
          </p:cNvPr>
          <p:cNvSpPr>
            <a:spLocks noGrp="1"/>
          </p:cNvSpPr>
          <p:nvPr>
            <p:ph type="dt" sz="half" idx="10"/>
          </p:nvPr>
        </p:nvSpPr>
        <p:spPr/>
        <p:txBody>
          <a:bodyPr/>
          <a:lstStyle>
            <a:lvl1pPr>
              <a:defRPr/>
            </a:lvl1pPr>
          </a:lstStyle>
          <a:p>
            <a:pPr>
              <a:defRPr/>
            </a:pPr>
            <a:fld id="{4B13BADE-4165-E842-AC9C-CEE5DF350502}" type="datetimeFigureOut">
              <a:rPr lang="en-GB"/>
              <a:pPr>
                <a:defRPr/>
              </a:pPr>
              <a:t>25/06/2025</a:t>
            </a:fld>
            <a:endParaRPr lang="en-GB" dirty="0"/>
          </a:p>
        </p:txBody>
      </p:sp>
      <p:sp>
        <p:nvSpPr>
          <p:cNvPr id="6" name="Footer Placeholder 4">
            <a:extLst>
              <a:ext uri="{FF2B5EF4-FFF2-40B4-BE49-F238E27FC236}">
                <a16:creationId xmlns:a16="http://schemas.microsoft.com/office/drawing/2014/main" id="{4A8527A6-EF5F-EBE0-2F32-AC904541F14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7F21C9F-507E-A137-4E94-FB8B571A2010}"/>
              </a:ext>
            </a:extLst>
          </p:cNvPr>
          <p:cNvSpPr>
            <a:spLocks noGrp="1"/>
          </p:cNvSpPr>
          <p:nvPr>
            <p:ph type="sldNum" sz="quarter" idx="12"/>
          </p:nvPr>
        </p:nvSpPr>
        <p:spPr/>
        <p:txBody>
          <a:bodyPr/>
          <a:lstStyle>
            <a:lvl1pPr>
              <a:defRPr/>
            </a:lvl1pPr>
          </a:lstStyle>
          <a:p>
            <a:pPr>
              <a:defRPr/>
            </a:pPr>
            <a:fld id="{4BBA3E79-14AD-4544-9DAF-4DE988BA5B6E}" type="slidenum">
              <a:rPr lang="en-GB" altLang="en-US"/>
              <a:pPr>
                <a:defRPr/>
              </a:pPr>
              <a:t>‹#›</a:t>
            </a:fld>
            <a:endParaRPr lang="en-GB" altLang="en-US"/>
          </a:p>
        </p:txBody>
      </p:sp>
    </p:spTree>
    <p:extLst>
      <p:ext uri="{BB962C8B-B14F-4D97-AF65-F5344CB8AC3E}">
        <p14:creationId xmlns:p14="http://schemas.microsoft.com/office/powerpoint/2010/main" val="1356154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a:extLst>
              <a:ext uri="{FF2B5EF4-FFF2-40B4-BE49-F238E27FC236}">
                <a16:creationId xmlns:a16="http://schemas.microsoft.com/office/drawing/2014/main" id="{B22A328E-ADA9-3EF4-963A-586C28D07992}"/>
              </a:ext>
            </a:extLst>
          </p:cNvPr>
          <p:cNvSpPr>
            <a:spLocks noGrp="1"/>
          </p:cNvSpPr>
          <p:nvPr>
            <p:ph type="dt" sz="half" idx="10"/>
          </p:nvPr>
        </p:nvSpPr>
        <p:spPr/>
        <p:txBody>
          <a:bodyPr/>
          <a:lstStyle>
            <a:lvl1pPr>
              <a:defRPr/>
            </a:lvl1pPr>
          </a:lstStyle>
          <a:p>
            <a:pPr>
              <a:defRPr/>
            </a:pPr>
            <a:fld id="{AAA8AFBB-A8BC-2744-B5C3-636C2AED72EC}" type="datetimeFigureOut">
              <a:rPr lang="en-GB"/>
              <a:pPr>
                <a:defRPr/>
              </a:pPr>
              <a:t>25/06/2025</a:t>
            </a:fld>
            <a:endParaRPr lang="en-GB" dirty="0"/>
          </a:p>
        </p:txBody>
      </p:sp>
      <p:sp>
        <p:nvSpPr>
          <p:cNvPr id="8" name="Footer Placeholder 4">
            <a:extLst>
              <a:ext uri="{FF2B5EF4-FFF2-40B4-BE49-F238E27FC236}">
                <a16:creationId xmlns:a16="http://schemas.microsoft.com/office/drawing/2014/main" id="{81C303FD-13C6-633A-B52A-63D54F3C6F4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3BC17671-5014-123B-F3EB-EA2D6AA5C672}"/>
              </a:ext>
            </a:extLst>
          </p:cNvPr>
          <p:cNvSpPr>
            <a:spLocks noGrp="1"/>
          </p:cNvSpPr>
          <p:nvPr>
            <p:ph type="sldNum" sz="quarter" idx="12"/>
          </p:nvPr>
        </p:nvSpPr>
        <p:spPr/>
        <p:txBody>
          <a:bodyPr/>
          <a:lstStyle>
            <a:lvl1pPr>
              <a:defRPr/>
            </a:lvl1pPr>
          </a:lstStyle>
          <a:p>
            <a:pPr>
              <a:defRPr/>
            </a:pPr>
            <a:fld id="{18A9A249-1ECE-1A4D-BB60-8A846A8467DA}" type="slidenum">
              <a:rPr lang="en-GB" altLang="en-US"/>
              <a:pPr>
                <a:defRPr/>
              </a:pPr>
              <a:t>‹#›</a:t>
            </a:fld>
            <a:endParaRPr lang="en-GB" altLang="en-US"/>
          </a:p>
        </p:txBody>
      </p:sp>
    </p:spTree>
    <p:extLst>
      <p:ext uri="{BB962C8B-B14F-4D97-AF65-F5344CB8AC3E}">
        <p14:creationId xmlns:p14="http://schemas.microsoft.com/office/powerpoint/2010/main" val="239018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3">
            <a:extLst>
              <a:ext uri="{FF2B5EF4-FFF2-40B4-BE49-F238E27FC236}">
                <a16:creationId xmlns:a16="http://schemas.microsoft.com/office/drawing/2014/main" id="{8CCEAEF0-287A-FDD7-9F4E-02CEA95F0DBE}"/>
              </a:ext>
            </a:extLst>
          </p:cNvPr>
          <p:cNvSpPr>
            <a:spLocks noGrp="1"/>
          </p:cNvSpPr>
          <p:nvPr>
            <p:ph type="dt" sz="half" idx="10"/>
          </p:nvPr>
        </p:nvSpPr>
        <p:spPr/>
        <p:txBody>
          <a:bodyPr/>
          <a:lstStyle>
            <a:lvl1pPr>
              <a:defRPr/>
            </a:lvl1pPr>
          </a:lstStyle>
          <a:p>
            <a:pPr>
              <a:defRPr/>
            </a:pPr>
            <a:fld id="{7EDF7C56-A20F-2A4B-8BD3-7BC6435D6679}" type="datetimeFigureOut">
              <a:rPr lang="en-GB"/>
              <a:pPr>
                <a:defRPr/>
              </a:pPr>
              <a:t>25/06/2025</a:t>
            </a:fld>
            <a:endParaRPr lang="en-GB" dirty="0"/>
          </a:p>
        </p:txBody>
      </p:sp>
      <p:sp>
        <p:nvSpPr>
          <p:cNvPr id="4" name="Footer Placeholder 4">
            <a:extLst>
              <a:ext uri="{FF2B5EF4-FFF2-40B4-BE49-F238E27FC236}">
                <a16:creationId xmlns:a16="http://schemas.microsoft.com/office/drawing/2014/main" id="{B8B64A13-BE0C-CDD5-2B2A-44087BA8B7DB}"/>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92C51DCD-6198-F620-4376-90E010B3BFE2}"/>
              </a:ext>
            </a:extLst>
          </p:cNvPr>
          <p:cNvSpPr>
            <a:spLocks noGrp="1"/>
          </p:cNvSpPr>
          <p:nvPr>
            <p:ph type="sldNum" sz="quarter" idx="12"/>
          </p:nvPr>
        </p:nvSpPr>
        <p:spPr/>
        <p:txBody>
          <a:bodyPr/>
          <a:lstStyle>
            <a:lvl1pPr>
              <a:defRPr/>
            </a:lvl1pPr>
          </a:lstStyle>
          <a:p>
            <a:pPr>
              <a:defRPr/>
            </a:pPr>
            <a:fld id="{5D2DC895-AE31-9544-AA6B-29EDB25FEB1A}" type="slidenum">
              <a:rPr lang="en-GB" altLang="en-US"/>
              <a:pPr>
                <a:defRPr/>
              </a:pPr>
              <a:t>‹#›</a:t>
            </a:fld>
            <a:endParaRPr lang="en-GB" altLang="en-US"/>
          </a:p>
        </p:txBody>
      </p:sp>
    </p:spTree>
    <p:extLst>
      <p:ext uri="{BB962C8B-B14F-4D97-AF65-F5344CB8AC3E}">
        <p14:creationId xmlns:p14="http://schemas.microsoft.com/office/powerpoint/2010/main" val="3600978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EEBAA23-C05C-5994-440E-761BF1DFFC5A}"/>
              </a:ext>
            </a:extLst>
          </p:cNvPr>
          <p:cNvSpPr>
            <a:spLocks noGrp="1"/>
          </p:cNvSpPr>
          <p:nvPr>
            <p:ph type="dt" sz="half" idx="10"/>
          </p:nvPr>
        </p:nvSpPr>
        <p:spPr/>
        <p:txBody>
          <a:bodyPr/>
          <a:lstStyle>
            <a:lvl1pPr>
              <a:defRPr/>
            </a:lvl1pPr>
          </a:lstStyle>
          <a:p>
            <a:pPr>
              <a:defRPr/>
            </a:pPr>
            <a:fld id="{6D4CA634-446F-ED45-8CEE-C31080DEC9A6}" type="datetimeFigureOut">
              <a:rPr lang="en-GB"/>
              <a:pPr>
                <a:defRPr/>
              </a:pPr>
              <a:t>25/06/2025</a:t>
            </a:fld>
            <a:endParaRPr lang="en-GB" dirty="0"/>
          </a:p>
        </p:txBody>
      </p:sp>
      <p:sp>
        <p:nvSpPr>
          <p:cNvPr id="3" name="Footer Placeholder 4">
            <a:extLst>
              <a:ext uri="{FF2B5EF4-FFF2-40B4-BE49-F238E27FC236}">
                <a16:creationId xmlns:a16="http://schemas.microsoft.com/office/drawing/2014/main" id="{D390F1E1-EFB8-F1E6-D483-00A3BE36612F}"/>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A1242071-39B9-3E48-5FEB-096A13992071}"/>
              </a:ext>
            </a:extLst>
          </p:cNvPr>
          <p:cNvSpPr>
            <a:spLocks noGrp="1"/>
          </p:cNvSpPr>
          <p:nvPr>
            <p:ph type="sldNum" sz="quarter" idx="12"/>
          </p:nvPr>
        </p:nvSpPr>
        <p:spPr/>
        <p:txBody>
          <a:bodyPr/>
          <a:lstStyle>
            <a:lvl1pPr>
              <a:defRPr/>
            </a:lvl1pPr>
          </a:lstStyle>
          <a:p>
            <a:pPr>
              <a:defRPr/>
            </a:pPr>
            <a:fld id="{0708FE36-15D0-3B49-9617-96CCD74074B3}" type="slidenum">
              <a:rPr lang="en-GB" altLang="en-US"/>
              <a:pPr>
                <a:defRPr/>
              </a:pPr>
              <a:t>‹#›</a:t>
            </a:fld>
            <a:endParaRPr lang="en-GB" altLang="en-US"/>
          </a:p>
        </p:txBody>
      </p:sp>
    </p:spTree>
    <p:extLst>
      <p:ext uri="{BB962C8B-B14F-4D97-AF65-F5344CB8AC3E}">
        <p14:creationId xmlns:p14="http://schemas.microsoft.com/office/powerpoint/2010/main" val="3883212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title="Background Shape">
            <a:extLst>
              <a:ext uri="{FF2B5EF4-FFF2-40B4-BE49-F238E27FC236}">
                <a16:creationId xmlns:a16="http://schemas.microsoft.com/office/drawing/2014/main" id="{7FEFD313-CC3F-F57E-5FA8-9BCF7446A1CC}"/>
              </a:ext>
            </a:extLst>
          </p:cNvPr>
          <p:cNvSpPr/>
          <p:nvPr/>
        </p:nvSpPr>
        <p:spPr>
          <a:xfrm>
            <a:off x="0" y="0"/>
            <a:ext cx="3978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3EF2EEC9-FA5F-67E1-D20C-11E86B884473}"/>
              </a:ext>
            </a:extLst>
          </p:cNvPr>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title="Divider Bar">
            <a:extLst>
              <a:ext uri="{FF2B5EF4-FFF2-40B4-BE49-F238E27FC236}">
                <a16:creationId xmlns:a16="http://schemas.microsoft.com/office/drawing/2014/main" id="{02EE4695-E8EA-2621-DE63-D0BDC8AABF08}"/>
              </a:ext>
            </a:extLst>
          </p:cNvPr>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oAutofit/>
          </a:bodyPr>
          <a:lstStyle>
            <a:lvl1pPr>
              <a:lnSpc>
                <a:spcPct val="84000"/>
              </a:lnSpc>
              <a:defRPr sz="44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8" name="Date Placeholder 4">
            <a:extLst>
              <a:ext uri="{FF2B5EF4-FFF2-40B4-BE49-F238E27FC236}">
                <a16:creationId xmlns:a16="http://schemas.microsoft.com/office/drawing/2014/main" id="{A89FEC62-CE51-B3DB-30BC-5E3ABFF6329D}"/>
              </a:ext>
            </a:extLst>
          </p:cNvPr>
          <p:cNvSpPr>
            <a:spLocks noGrp="1"/>
          </p:cNvSpPr>
          <p:nvPr>
            <p:ph type="dt" sz="half" idx="10"/>
          </p:nvPr>
        </p:nvSpPr>
        <p:spPr>
          <a:xfrm>
            <a:off x="542925" y="6453188"/>
            <a:ext cx="903288" cy="404812"/>
          </a:xfrm>
        </p:spPr>
        <p:txBody>
          <a:bodyPr/>
          <a:lstStyle>
            <a:lvl1pPr>
              <a:defRPr>
                <a:solidFill>
                  <a:schemeClr val="tx2"/>
                </a:solidFill>
              </a:defRPr>
            </a:lvl1pPr>
          </a:lstStyle>
          <a:p>
            <a:pPr>
              <a:defRPr/>
            </a:pPr>
            <a:fld id="{7D5AF7C7-DBEC-2C4F-AEED-768967EB6900}" type="datetimeFigureOut">
              <a:rPr lang="en-GB"/>
              <a:pPr>
                <a:defRPr/>
              </a:pPr>
              <a:t>25/06/2025</a:t>
            </a:fld>
            <a:endParaRPr lang="en-GB" dirty="0"/>
          </a:p>
        </p:txBody>
      </p:sp>
      <p:sp>
        <p:nvSpPr>
          <p:cNvPr id="9" name="Footer Placeholder 5">
            <a:extLst>
              <a:ext uri="{FF2B5EF4-FFF2-40B4-BE49-F238E27FC236}">
                <a16:creationId xmlns:a16="http://schemas.microsoft.com/office/drawing/2014/main" id="{D29685C2-D29D-8ACA-62E2-254388D1CDC6}"/>
              </a:ext>
            </a:extLst>
          </p:cNvPr>
          <p:cNvSpPr>
            <a:spLocks noGrp="1"/>
          </p:cNvSpPr>
          <p:nvPr>
            <p:ph type="ftr" sz="quarter" idx="11"/>
          </p:nvPr>
        </p:nvSpPr>
        <p:spPr>
          <a:xfrm>
            <a:off x="1654175" y="6453188"/>
            <a:ext cx="1781175" cy="404812"/>
          </a:xfrm>
        </p:spPr>
        <p:txBody>
          <a:bodyPr/>
          <a:lstStyle>
            <a:lvl1pPr>
              <a:defRPr>
                <a:solidFill>
                  <a:schemeClr val="tx2"/>
                </a:solidFill>
              </a:defRPr>
            </a:lvl1pPr>
          </a:lstStyle>
          <a:p>
            <a:pPr>
              <a:defRPr/>
            </a:pPr>
            <a:endParaRPr lang="en-GB"/>
          </a:p>
        </p:txBody>
      </p:sp>
      <p:sp>
        <p:nvSpPr>
          <p:cNvPr id="10" name="Slide Number Placeholder 6">
            <a:extLst>
              <a:ext uri="{FF2B5EF4-FFF2-40B4-BE49-F238E27FC236}">
                <a16:creationId xmlns:a16="http://schemas.microsoft.com/office/drawing/2014/main" id="{7148E4F1-D6EA-707A-A5F8-FD02F9E5A1A0}"/>
              </a:ext>
            </a:extLst>
          </p:cNvPr>
          <p:cNvSpPr>
            <a:spLocks noGrp="1"/>
          </p:cNvSpPr>
          <p:nvPr>
            <p:ph type="sldNum" sz="quarter" idx="12"/>
          </p:nvPr>
        </p:nvSpPr>
        <p:spPr>
          <a:xfrm>
            <a:off x="7412038" y="6453188"/>
            <a:ext cx="1196975" cy="404812"/>
          </a:xfrm>
        </p:spPr>
        <p:txBody>
          <a:bodyPr/>
          <a:lstStyle>
            <a:lvl1pPr>
              <a:defRPr>
                <a:solidFill>
                  <a:schemeClr val="tx2"/>
                </a:solidFill>
              </a:defRPr>
            </a:lvl1pPr>
          </a:lstStyle>
          <a:p>
            <a:pPr>
              <a:defRPr/>
            </a:pPr>
            <a:fld id="{DB869633-92DC-774B-ADA1-C210E51054E5}" type="slidenum">
              <a:rPr lang="en-GB" altLang="en-US"/>
              <a:pPr>
                <a:defRPr/>
              </a:pPr>
              <a:t>‹#›</a:t>
            </a:fld>
            <a:endParaRPr lang="en-GB" altLang="en-US"/>
          </a:p>
        </p:txBody>
      </p:sp>
    </p:spTree>
    <p:extLst>
      <p:ext uri="{BB962C8B-B14F-4D97-AF65-F5344CB8AC3E}">
        <p14:creationId xmlns:p14="http://schemas.microsoft.com/office/powerpoint/2010/main" val="964897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title="Background Shape">
            <a:extLst>
              <a:ext uri="{FF2B5EF4-FFF2-40B4-BE49-F238E27FC236}">
                <a16:creationId xmlns:a16="http://schemas.microsoft.com/office/drawing/2014/main" id="{C2F872C0-D7D3-5101-DD9B-E46480DCA966}"/>
              </a:ext>
            </a:extLst>
          </p:cNvPr>
          <p:cNvSpPr/>
          <p:nvPr/>
        </p:nvSpPr>
        <p:spPr>
          <a:xfrm>
            <a:off x="0" y="0"/>
            <a:ext cx="3978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B2799F2F-FD36-3279-4DF1-69DF77E5EE6F}"/>
              </a:ext>
            </a:extLst>
          </p:cNvPr>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title="Divider Bar">
            <a:extLst>
              <a:ext uri="{FF2B5EF4-FFF2-40B4-BE49-F238E27FC236}">
                <a16:creationId xmlns:a16="http://schemas.microsoft.com/office/drawing/2014/main" id="{4A7839AB-4BAF-C070-499D-0FAD92AC8F9A}"/>
              </a:ext>
            </a:extLst>
          </p:cNvPr>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ormAutofit/>
          </a:bodyPr>
          <a:lstStyle>
            <a:lvl1pPr>
              <a:lnSpc>
                <a:spcPct val="84000"/>
              </a:lnSpc>
              <a:defRPr sz="44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rtlCol="0">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GB" noProof="0"/>
              <a:t>Click icon to add picture</a:t>
            </a:r>
            <a:endParaRPr lang="en-US" noProof="0"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8" name="Date Placeholder 4">
            <a:extLst>
              <a:ext uri="{FF2B5EF4-FFF2-40B4-BE49-F238E27FC236}">
                <a16:creationId xmlns:a16="http://schemas.microsoft.com/office/drawing/2014/main" id="{0E2C49AA-F4F8-DD56-5BF8-AD1369E70626}"/>
              </a:ext>
            </a:extLst>
          </p:cNvPr>
          <p:cNvSpPr>
            <a:spLocks noGrp="1"/>
          </p:cNvSpPr>
          <p:nvPr>
            <p:ph type="dt" sz="half" idx="10"/>
          </p:nvPr>
        </p:nvSpPr>
        <p:spPr>
          <a:xfrm>
            <a:off x="542925" y="6453188"/>
            <a:ext cx="903288" cy="404812"/>
          </a:xfrm>
        </p:spPr>
        <p:txBody>
          <a:bodyPr/>
          <a:lstStyle>
            <a:lvl1pPr>
              <a:defRPr>
                <a:solidFill>
                  <a:schemeClr val="tx2"/>
                </a:solidFill>
              </a:defRPr>
            </a:lvl1pPr>
          </a:lstStyle>
          <a:p>
            <a:pPr>
              <a:defRPr/>
            </a:pPr>
            <a:fld id="{1DF36FB1-8689-1A44-B692-D07BF2BAB9DD}" type="datetimeFigureOut">
              <a:rPr lang="en-GB"/>
              <a:pPr>
                <a:defRPr/>
              </a:pPr>
              <a:t>25/06/2025</a:t>
            </a:fld>
            <a:endParaRPr lang="en-GB" dirty="0"/>
          </a:p>
        </p:txBody>
      </p:sp>
      <p:sp>
        <p:nvSpPr>
          <p:cNvPr id="9" name="Footer Placeholder 5">
            <a:extLst>
              <a:ext uri="{FF2B5EF4-FFF2-40B4-BE49-F238E27FC236}">
                <a16:creationId xmlns:a16="http://schemas.microsoft.com/office/drawing/2014/main" id="{8AC7D6E8-8581-EBC3-1902-B2F760E9439C}"/>
              </a:ext>
            </a:extLst>
          </p:cNvPr>
          <p:cNvSpPr>
            <a:spLocks noGrp="1"/>
          </p:cNvSpPr>
          <p:nvPr>
            <p:ph type="ftr" sz="quarter" idx="11"/>
          </p:nvPr>
        </p:nvSpPr>
        <p:spPr>
          <a:xfrm>
            <a:off x="1654175" y="6453188"/>
            <a:ext cx="1781175" cy="404812"/>
          </a:xfrm>
        </p:spPr>
        <p:txBody>
          <a:bodyPr/>
          <a:lstStyle>
            <a:lvl1pPr>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D219E0E1-590B-F855-60C4-3B1A3948CF11}"/>
              </a:ext>
            </a:extLst>
          </p:cNvPr>
          <p:cNvSpPr>
            <a:spLocks noGrp="1"/>
          </p:cNvSpPr>
          <p:nvPr>
            <p:ph type="sldNum" sz="quarter" idx="12"/>
          </p:nvPr>
        </p:nvSpPr>
        <p:spPr>
          <a:xfrm>
            <a:off x="7412038" y="6453188"/>
            <a:ext cx="1196975" cy="404812"/>
          </a:xfrm>
        </p:spPr>
        <p:txBody>
          <a:bodyPr/>
          <a:lstStyle>
            <a:lvl1pPr>
              <a:defRPr>
                <a:solidFill>
                  <a:schemeClr val="tx2"/>
                </a:solidFill>
              </a:defRPr>
            </a:lvl1pPr>
          </a:lstStyle>
          <a:p>
            <a:pPr>
              <a:defRPr/>
            </a:pPr>
            <a:fld id="{D3EEC278-C24B-0647-816E-05DB46690FC2}" type="slidenum">
              <a:rPr lang="en-GB" altLang="en-US"/>
              <a:pPr>
                <a:defRPr/>
              </a:pPr>
              <a:t>‹#›</a:t>
            </a:fld>
            <a:endParaRPr lang="en-GB" altLang="en-US"/>
          </a:p>
        </p:txBody>
      </p:sp>
    </p:spTree>
    <p:extLst>
      <p:ext uri="{BB962C8B-B14F-4D97-AF65-F5344CB8AC3E}">
        <p14:creationId xmlns:p14="http://schemas.microsoft.com/office/powerpoint/2010/main" val="392333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36322FC-8BCF-01FD-D91E-24AA87760A4D}"/>
              </a:ext>
            </a:extLst>
          </p:cNvPr>
          <p:cNvSpPr>
            <a:spLocks noGrp="1" noChangeArrowheads="1"/>
          </p:cNvSpPr>
          <p:nvPr>
            <p:ph type="title"/>
          </p:nvPr>
        </p:nvSpPr>
        <p:spPr bwMode="auto">
          <a:xfrm>
            <a:off x="1028700" y="685800"/>
            <a:ext cx="72009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BB729D5D-D284-76C8-162A-0611159E5C44}"/>
              </a:ext>
            </a:extLst>
          </p:cNvPr>
          <p:cNvSpPr>
            <a:spLocks noGrp="1" noChangeArrowheads="1"/>
          </p:cNvSpPr>
          <p:nvPr>
            <p:ph type="body" idx="1"/>
          </p:nvPr>
        </p:nvSpPr>
        <p:spPr bwMode="auto">
          <a:xfrm>
            <a:off x="1028700" y="2286000"/>
            <a:ext cx="72009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09B2522A-D207-6456-176A-63738250412F}"/>
              </a:ext>
            </a:extLst>
          </p:cNvPr>
          <p:cNvSpPr>
            <a:spLocks noGrp="1"/>
          </p:cNvSpPr>
          <p:nvPr>
            <p:ph type="dt" sz="half" idx="2"/>
          </p:nvPr>
        </p:nvSpPr>
        <p:spPr>
          <a:xfrm>
            <a:off x="1042988" y="6453188"/>
            <a:ext cx="903287" cy="404812"/>
          </a:xfrm>
          <a:prstGeom prst="rect">
            <a:avLst/>
          </a:prstGeom>
        </p:spPr>
        <p:txBody>
          <a:bodyPr vert="horz" lIns="91440" tIns="45720" rIns="91440" bIns="45720" rtlCol="0" anchor="ctr"/>
          <a:lstStyle>
            <a:lvl1pPr algn="l" eaLnBrk="1" fontAlgn="auto" hangingPunct="1">
              <a:spcBef>
                <a:spcPts val="0"/>
              </a:spcBef>
              <a:spcAft>
                <a:spcPts val="0"/>
              </a:spcAft>
              <a:defRPr sz="1000" baseline="0">
                <a:solidFill>
                  <a:schemeClr val="tx2"/>
                </a:solidFill>
                <a:latin typeface="+mn-lt"/>
              </a:defRPr>
            </a:lvl1pPr>
          </a:lstStyle>
          <a:p>
            <a:pPr>
              <a:defRPr/>
            </a:pPr>
            <a:fld id="{98B54786-B710-1840-A565-D34BEFB334A5}" type="datetimeFigureOut">
              <a:rPr lang="en-GB"/>
              <a:pPr>
                <a:defRPr/>
              </a:pPr>
              <a:t>25/06/2025</a:t>
            </a:fld>
            <a:endParaRPr lang="en-GB" dirty="0"/>
          </a:p>
        </p:txBody>
      </p:sp>
      <p:sp>
        <p:nvSpPr>
          <p:cNvPr id="5" name="Footer Placeholder 4">
            <a:extLst>
              <a:ext uri="{FF2B5EF4-FFF2-40B4-BE49-F238E27FC236}">
                <a16:creationId xmlns:a16="http://schemas.microsoft.com/office/drawing/2014/main" id="{496B30A7-8399-4B71-B541-6FDA42706828}"/>
              </a:ext>
            </a:extLst>
          </p:cNvPr>
          <p:cNvSpPr>
            <a:spLocks noGrp="1"/>
          </p:cNvSpPr>
          <p:nvPr>
            <p:ph type="ftr" sz="quarter" idx="3"/>
          </p:nvPr>
        </p:nvSpPr>
        <p:spPr>
          <a:xfrm>
            <a:off x="2170113" y="6453188"/>
            <a:ext cx="4710112" cy="404812"/>
          </a:xfrm>
          <a:prstGeom prst="rect">
            <a:avLst/>
          </a:prstGeom>
        </p:spPr>
        <p:txBody>
          <a:bodyPr vert="horz" lIns="91440" tIns="45720" rIns="91440" bIns="45720" rtlCol="0" anchor="ctr"/>
          <a:lstStyle>
            <a:lvl1pPr algn="l" eaLnBrk="1" fontAlgn="auto" hangingPunct="1">
              <a:spcBef>
                <a:spcPts val="0"/>
              </a:spcBef>
              <a:spcAft>
                <a:spcPts val="0"/>
              </a:spcAft>
              <a:defRPr sz="1000" baseline="0">
                <a:solidFill>
                  <a:schemeClr val="tx2"/>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A31F822D-3DAD-57AF-6C2F-2F3FB4959A2E}"/>
              </a:ext>
            </a:extLst>
          </p:cNvPr>
          <p:cNvSpPr>
            <a:spLocks noGrp="1"/>
          </p:cNvSpPr>
          <p:nvPr>
            <p:ph type="sldNum" sz="quarter" idx="4"/>
          </p:nvPr>
        </p:nvSpPr>
        <p:spPr>
          <a:xfrm>
            <a:off x="7104063" y="6453188"/>
            <a:ext cx="1196975" cy="404812"/>
          </a:xfrm>
          <a:prstGeom prst="rect">
            <a:avLst/>
          </a:prstGeom>
        </p:spPr>
        <p:txBody>
          <a:bodyPr vert="horz" lIns="91440" tIns="45720" rIns="91440" bIns="45720" rtlCol="0" anchor="ctr"/>
          <a:lstStyle>
            <a:lvl1pPr algn="r" eaLnBrk="1" fontAlgn="auto" hangingPunct="1">
              <a:spcBef>
                <a:spcPts val="0"/>
              </a:spcBef>
              <a:spcAft>
                <a:spcPts val="0"/>
              </a:spcAft>
              <a:defRPr sz="1000" baseline="0">
                <a:solidFill>
                  <a:schemeClr val="tx2"/>
                </a:solidFill>
                <a:latin typeface="+mn-lt"/>
              </a:defRPr>
            </a:lvl1pPr>
          </a:lstStyle>
          <a:p>
            <a:pPr>
              <a:defRPr/>
            </a:pPr>
            <a:fld id="{5ABF5270-AD21-B449-8EDD-B05D037F2ADD}" type="slidenum">
              <a:rPr lang="en-GB" altLang="en-US"/>
              <a:pPr>
                <a:defRPr/>
              </a:pPr>
              <a:t>‹#›</a:t>
            </a:fld>
            <a:endParaRPr lang="en-GB" altLang="en-US"/>
          </a:p>
        </p:txBody>
      </p:sp>
      <p:sp>
        <p:nvSpPr>
          <p:cNvPr id="9" name="Rectangle 8">
            <a:extLst>
              <a:ext uri="{FF2B5EF4-FFF2-40B4-BE49-F238E27FC236}">
                <a16:creationId xmlns:a16="http://schemas.microsoft.com/office/drawing/2014/main" id="{19C3F47F-8923-301C-EE8B-8D72AF487972}"/>
              </a:ext>
            </a:extLst>
          </p:cNvPr>
          <p:cNvSpPr/>
          <p:nvPr/>
        </p:nvSpPr>
        <p:spPr>
          <a:xfrm>
            <a:off x="3587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a:extLst>
              <a:ext uri="{FF2B5EF4-FFF2-40B4-BE49-F238E27FC236}">
                <a16:creationId xmlns:a16="http://schemas.microsoft.com/office/drawing/2014/main" id="{8D47EAC7-7423-E16A-0971-BDF97F8EEB71}"/>
              </a:ext>
            </a:extLst>
          </p:cNvPr>
          <p:cNvSpPr/>
          <p:nvPr/>
        </p:nvSpPr>
        <p:spPr>
          <a:xfrm>
            <a:off x="3587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845" r:id="rId1"/>
    <p:sldLayoutId id="2147483838" r:id="rId2"/>
    <p:sldLayoutId id="2147483846" r:id="rId3"/>
    <p:sldLayoutId id="2147483839" r:id="rId4"/>
    <p:sldLayoutId id="2147483840" r:id="rId5"/>
    <p:sldLayoutId id="2147483841" r:id="rId6"/>
    <p:sldLayoutId id="2147483842" r:id="rId7"/>
    <p:sldLayoutId id="2147483847" r:id="rId8"/>
    <p:sldLayoutId id="2147483848" r:id="rId9"/>
    <p:sldLayoutId id="2147483843" r:id="rId10"/>
    <p:sldLayoutId id="2147483844" r:id="rId11"/>
  </p:sldLayoutIdLst>
  <p:txStyles>
    <p:titleStyle>
      <a:lvl1pPr algn="l" defTabSz="685800" rtl="0" eaLnBrk="0" fontAlgn="base" hangingPunct="0">
        <a:lnSpc>
          <a:spcPct val="89000"/>
        </a:lnSpc>
        <a:spcBef>
          <a:spcPct val="0"/>
        </a:spcBef>
        <a:spcAft>
          <a:spcPct val="0"/>
        </a:spcAft>
        <a:defRPr sz="4400" kern="1200">
          <a:solidFill>
            <a:schemeClr val="tx2"/>
          </a:solidFill>
          <a:latin typeface="+mj-lt"/>
          <a:ea typeface="+mj-ea"/>
          <a:cs typeface="+mj-cs"/>
        </a:defRPr>
      </a:lvl1pPr>
      <a:lvl2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2pPr>
      <a:lvl3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3pPr>
      <a:lvl4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4pPr>
      <a:lvl5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5pPr>
      <a:lvl6pPr marL="4572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6pPr>
      <a:lvl7pPr marL="9144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7pPr>
      <a:lvl8pPr marL="13716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8pPr>
      <a:lvl9pPr marL="18288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9pPr>
    </p:titleStyle>
    <p:bodyStyle>
      <a:lvl1pPr marL="382588" indent="-382588" algn="l" defTabSz="685800" rtl="0" eaLnBrk="0" fontAlgn="base" hangingPunct="0">
        <a:lnSpc>
          <a:spcPct val="94000"/>
        </a:lnSpc>
        <a:spcBef>
          <a:spcPts val="1000"/>
        </a:spcBef>
        <a:spcAft>
          <a:spcPts val="200"/>
        </a:spcAft>
        <a:buFont typeface="Franklin Gothic Book" panose="020B0503020102020204" pitchFamily="34" charset="0"/>
        <a:buChar char="■"/>
        <a:defRPr sz="2000" kern="1200">
          <a:solidFill>
            <a:schemeClr val="tx2"/>
          </a:solidFill>
          <a:latin typeface="+mn-lt"/>
          <a:ea typeface="+mn-ea"/>
          <a:cs typeface="+mn-cs"/>
        </a:defRPr>
      </a:lvl1pPr>
      <a:lvl2pPr marL="914400" indent="-382588" algn="l" defTabSz="685800" rtl="0" eaLnBrk="0" fontAlgn="base" hangingPunct="0">
        <a:lnSpc>
          <a:spcPct val="94000"/>
        </a:lnSpc>
        <a:spcBef>
          <a:spcPts val="500"/>
        </a:spcBef>
        <a:spcAft>
          <a:spcPts val="200"/>
        </a:spcAft>
        <a:buFont typeface="Franklin Gothic Book" panose="020B0503020102020204" pitchFamily="34" charset="0"/>
        <a:buChar char="–"/>
        <a:defRPr sz="2000" i="1" kern="1200">
          <a:solidFill>
            <a:schemeClr val="tx2"/>
          </a:solidFill>
          <a:latin typeface="+mn-lt"/>
          <a:ea typeface="+mn-ea"/>
          <a:cs typeface="+mn-cs"/>
        </a:defRPr>
      </a:lvl2pPr>
      <a:lvl3pPr marL="1371600" indent="-382588" algn="l" defTabSz="685800" rtl="0" eaLnBrk="0" fontAlgn="base" hangingPunct="0">
        <a:lnSpc>
          <a:spcPct val="94000"/>
        </a:lnSpc>
        <a:spcBef>
          <a:spcPts val="500"/>
        </a:spcBef>
        <a:spcAft>
          <a:spcPts val="200"/>
        </a:spcAft>
        <a:buFont typeface="Franklin Gothic Book" panose="020B0503020102020204" pitchFamily="34" charset="0"/>
        <a:buChar char="■"/>
        <a:defRPr kern="1200">
          <a:solidFill>
            <a:schemeClr val="tx2"/>
          </a:solidFill>
          <a:latin typeface="+mn-lt"/>
          <a:ea typeface="+mn-ea"/>
          <a:cs typeface="+mn-cs"/>
        </a:defRPr>
      </a:lvl3pPr>
      <a:lvl4pPr marL="1828800" indent="-382588" algn="l" defTabSz="685800" rtl="0" eaLnBrk="0" fontAlgn="base" hangingPunct="0">
        <a:lnSpc>
          <a:spcPct val="94000"/>
        </a:lnSpc>
        <a:spcBef>
          <a:spcPts val="500"/>
        </a:spcBef>
        <a:spcAft>
          <a:spcPts val="200"/>
        </a:spcAft>
        <a:buFont typeface="Franklin Gothic Book" panose="020B0503020102020204" pitchFamily="34" charset="0"/>
        <a:buChar char="–"/>
        <a:defRPr i="1" kern="1200">
          <a:solidFill>
            <a:schemeClr val="tx2"/>
          </a:solidFill>
          <a:latin typeface="+mn-lt"/>
          <a:ea typeface="+mn-ea"/>
          <a:cs typeface="+mn-cs"/>
        </a:defRPr>
      </a:lvl4pPr>
      <a:lvl5pPr marL="2286000" indent="-382588" algn="l" defTabSz="685800" rtl="0" eaLnBrk="0" fontAlgn="base" hangingPunct="0">
        <a:lnSpc>
          <a:spcPct val="94000"/>
        </a:lnSpc>
        <a:spcBef>
          <a:spcPts val="500"/>
        </a:spcBef>
        <a:spcAft>
          <a:spcPts val="200"/>
        </a:spcAft>
        <a:buFont typeface="Franklin Gothic Book" panose="020B0503020102020204" pitchFamily="34" charset="0"/>
        <a:buChar char="■"/>
        <a:defRPr sz="1600" kern="120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parentcontact@flixtonprimaryschool.org.u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andrex.co.uk/gotime/prep-stage/articles/teaching-children-how-to-wipe" TargetMode="External"/><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hyperlink" Target="https://eric.org.uk/potty-train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flixtonprimaryschool.org.uk/" TargetMode="Externa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parentcontact@flixtonprimaryschool.org.u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AF5CA8D-096D-AC87-FA9D-265D18391903}"/>
              </a:ext>
            </a:extLst>
          </p:cNvPr>
          <p:cNvSpPr>
            <a:spLocks noGrp="1"/>
          </p:cNvSpPr>
          <p:nvPr>
            <p:ph type="ctrTitle"/>
          </p:nvPr>
        </p:nvSpPr>
        <p:spPr>
          <a:xfrm>
            <a:off x="468313" y="4005263"/>
            <a:ext cx="8229600" cy="1143000"/>
          </a:xfrm>
        </p:spPr>
        <p:txBody>
          <a:bodyPr rtlCol="0"/>
          <a:lstStyle/>
          <a:p>
            <a:pPr eaLnBrk="1" fontAlgn="auto" hangingPunct="1">
              <a:spcAft>
                <a:spcPts val="0"/>
              </a:spcAft>
              <a:defRPr/>
            </a:pPr>
            <a:r>
              <a:rPr lang="en-GB" altLang="en-US" dirty="0">
                <a:latin typeface="Sassoon Primary" pitchFamily="2" charset="77"/>
              </a:rPr>
              <a:t>Nursery Welcome Meeting</a:t>
            </a:r>
            <a:br>
              <a:rPr lang="en-GB" altLang="en-US" sz="3200" dirty="0">
                <a:latin typeface="Sassoon Primary" pitchFamily="2" charset="77"/>
              </a:rPr>
            </a:br>
            <a:br>
              <a:rPr lang="en-GB" altLang="en-US" sz="3200" dirty="0">
                <a:latin typeface="Sassoon Primary" pitchFamily="2" charset="77"/>
              </a:rPr>
            </a:br>
            <a:r>
              <a:rPr lang="en-GB" altLang="en-US" sz="3200" dirty="0">
                <a:latin typeface="Sassoon Primary" pitchFamily="2" charset="77"/>
              </a:rPr>
              <a:t>Flixton Primary School</a:t>
            </a:r>
            <a:br>
              <a:rPr lang="en-GB" altLang="en-US" sz="3200" dirty="0">
                <a:latin typeface="Sassoon Primary" pitchFamily="2" charset="77"/>
              </a:rPr>
            </a:br>
            <a:r>
              <a:rPr lang="en-GB" altLang="en-US" sz="3200">
                <a:latin typeface="Sassoon Primary" pitchFamily="2" charset="77"/>
              </a:rPr>
              <a:t>July 2025</a:t>
            </a:r>
            <a:endParaRPr lang="en-GB" altLang="en-US" dirty="0">
              <a:latin typeface="Sassoon Primary" pitchFamily="2" charset="77"/>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94E818AD-48C1-B3FD-2C4D-BD8810CC22FC}"/>
              </a:ext>
            </a:extLst>
          </p:cNvPr>
          <p:cNvSpPr>
            <a:spLocks noGrp="1"/>
          </p:cNvSpPr>
          <p:nvPr>
            <p:ph type="ctrTitle"/>
          </p:nvPr>
        </p:nvSpPr>
        <p:spPr>
          <a:xfrm>
            <a:off x="-180528" y="-243408"/>
            <a:ext cx="7772400" cy="1470025"/>
          </a:xfrm>
        </p:spPr>
        <p:txBody>
          <a:bodyPr rtlCol="0"/>
          <a:lstStyle/>
          <a:p>
            <a:pPr eaLnBrk="1" fontAlgn="auto" hangingPunct="1">
              <a:spcAft>
                <a:spcPts val="0"/>
              </a:spcAft>
              <a:defRPr/>
            </a:pPr>
            <a:r>
              <a:rPr lang="en-GB" altLang="en-US" sz="4000" dirty="0">
                <a:latin typeface="SassoonPrimaryInfant" pitchFamily="2" charset="0"/>
              </a:rPr>
              <a:t>Bags</a:t>
            </a:r>
          </a:p>
        </p:txBody>
      </p:sp>
      <p:sp>
        <p:nvSpPr>
          <p:cNvPr id="34819" name="Rectangle 3">
            <a:extLst>
              <a:ext uri="{FF2B5EF4-FFF2-40B4-BE49-F238E27FC236}">
                <a16:creationId xmlns:a16="http://schemas.microsoft.com/office/drawing/2014/main" id="{9EFA1DA9-D441-856B-8FCC-46C48DE9977F}"/>
              </a:ext>
            </a:extLst>
          </p:cNvPr>
          <p:cNvSpPr>
            <a:spLocks noGrp="1" noChangeArrowheads="1"/>
          </p:cNvSpPr>
          <p:nvPr>
            <p:ph type="subTitle" idx="1"/>
          </p:nvPr>
        </p:nvSpPr>
        <p:spPr>
          <a:xfrm>
            <a:off x="827584" y="1628800"/>
            <a:ext cx="7560840" cy="3818035"/>
          </a:xfrm>
        </p:spPr>
        <p:txBody>
          <a:bodyPr>
            <a:normAutofit fontScale="77500" lnSpcReduction="20000"/>
          </a:bodyPr>
          <a:lstStyle/>
          <a:p>
            <a:pPr algn="l" eaLnBrk="1" hangingPunct="1">
              <a:spcBef>
                <a:spcPct val="0"/>
              </a:spcBef>
              <a:spcAft>
                <a:spcPct val="0"/>
              </a:spcAft>
              <a:buFont typeface="Arial" panose="020B0604020202020204" pitchFamily="34" charset="0"/>
              <a:buChar char="•"/>
              <a:defRPr/>
            </a:pPr>
            <a:r>
              <a:rPr lang="en-GB" altLang="en-US" sz="3400" dirty="0">
                <a:solidFill>
                  <a:schemeClr val="tx1"/>
                </a:solidFill>
                <a:latin typeface="Sassoon Infant Std" panose="020B0503020103030203" pitchFamily="34" charset="0"/>
              </a:rPr>
              <a:t>  Please make sure your child has a </a:t>
            </a:r>
            <a:r>
              <a:rPr lang="en-GB" altLang="en-US" sz="3400" dirty="0">
                <a:solidFill>
                  <a:srgbClr val="FF0000"/>
                </a:solidFill>
                <a:latin typeface="Sassoon Infant Std" panose="020B0503020103030203" pitchFamily="34" charset="0"/>
              </a:rPr>
              <a:t>named</a:t>
            </a:r>
            <a:r>
              <a:rPr lang="en-GB" altLang="en-US" sz="3400" dirty="0">
                <a:solidFill>
                  <a:schemeClr val="tx1"/>
                </a:solidFill>
                <a:latin typeface="Sassoon Infant Std" panose="020B0503020103030203" pitchFamily="34" charset="0"/>
              </a:rPr>
              <a:t> bag.</a:t>
            </a:r>
          </a:p>
          <a:p>
            <a:pPr algn="l" eaLnBrk="1" hangingPunct="1">
              <a:spcBef>
                <a:spcPct val="0"/>
              </a:spcBef>
              <a:spcAft>
                <a:spcPct val="0"/>
              </a:spcAft>
              <a:buFont typeface="Arial" panose="020B0604020202020204" pitchFamily="34" charset="0"/>
              <a:buChar char="•"/>
              <a:defRPr/>
            </a:pPr>
            <a:endParaRPr lang="en-GB" altLang="en-US" sz="3400" dirty="0">
              <a:solidFill>
                <a:schemeClr val="tx1"/>
              </a:solidFill>
              <a:latin typeface="Sassoon Infant Std" panose="020B0503020103030203" pitchFamily="34" charset="0"/>
            </a:endParaRPr>
          </a:p>
          <a:p>
            <a:pPr algn="l" eaLnBrk="1" hangingPunct="1">
              <a:spcBef>
                <a:spcPct val="0"/>
              </a:spcBef>
              <a:spcAft>
                <a:spcPct val="0"/>
              </a:spcAft>
              <a:buFont typeface="Arial" panose="020B0604020202020204" pitchFamily="34" charset="0"/>
              <a:buChar char="•"/>
              <a:defRPr/>
            </a:pPr>
            <a:r>
              <a:rPr lang="en-GB" altLang="en-US" sz="3400" dirty="0">
                <a:solidFill>
                  <a:schemeClr val="tx1"/>
                </a:solidFill>
                <a:latin typeface="Sassoon Infant Std" panose="020B0503020103030203" pitchFamily="34" charset="0"/>
              </a:rPr>
              <a:t>  Book bags are available from reception. </a:t>
            </a:r>
          </a:p>
          <a:p>
            <a:pPr algn="l" eaLnBrk="1" hangingPunct="1">
              <a:spcBef>
                <a:spcPct val="0"/>
              </a:spcBef>
              <a:spcAft>
                <a:spcPct val="0"/>
              </a:spcAft>
              <a:buFont typeface="Arial" panose="020B0604020202020204" pitchFamily="34" charset="0"/>
              <a:buChar char="•"/>
              <a:defRPr/>
            </a:pPr>
            <a:endParaRPr lang="en-GB" altLang="en-US" sz="3400" dirty="0">
              <a:solidFill>
                <a:schemeClr val="tx1"/>
              </a:solidFill>
              <a:latin typeface="Sassoon Infant Std" panose="020B0503020103030203" pitchFamily="34" charset="0"/>
            </a:endParaRPr>
          </a:p>
          <a:p>
            <a:pPr algn="l" eaLnBrk="1" hangingPunct="1">
              <a:spcBef>
                <a:spcPct val="0"/>
              </a:spcBef>
              <a:spcAft>
                <a:spcPct val="0"/>
              </a:spcAft>
              <a:buFont typeface="Arial" panose="020B0604020202020204" pitchFamily="34" charset="0"/>
              <a:buChar char="•"/>
              <a:defRPr/>
            </a:pPr>
            <a:r>
              <a:rPr lang="en-GB" altLang="en-US" sz="3400" dirty="0">
                <a:solidFill>
                  <a:schemeClr val="tx1"/>
                </a:solidFill>
                <a:latin typeface="Sassoon Infant Std" panose="020B0503020103030203" pitchFamily="34" charset="0"/>
              </a:rPr>
              <a:t>  Bring their bag to school everyday.</a:t>
            </a:r>
          </a:p>
          <a:p>
            <a:pPr algn="l" eaLnBrk="1" hangingPunct="1">
              <a:spcBef>
                <a:spcPct val="0"/>
              </a:spcBef>
              <a:spcAft>
                <a:spcPct val="0"/>
              </a:spcAft>
              <a:defRPr/>
            </a:pPr>
            <a:endParaRPr lang="en-GB" altLang="en-US" sz="3400" dirty="0">
              <a:solidFill>
                <a:schemeClr val="tx1"/>
              </a:solidFill>
              <a:latin typeface="Sassoon Infant Std" panose="020B0503020103030203" pitchFamily="34" charset="0"/>
            </a:endParaRPr>
          </a:p>
          <a:p>
            <a:pPr algn="l" eaLnBrk="1" hangingPunct="1">
              <a:spcBef>
                <a:spcPct val="0"/>
              </a:spcBef>
              <a:spcAft>
                <a:spcPct val="0"/>
              </a:spcAft>
              <a:buFont typeface="Arial" panose="020B0604020202020204" pitchFamily="34" charset="0"/>
              <a:buChar char="•"/>
              <a:defRPr/>
            </a:pPr>
            <a:r>
              <a:rPr lang="en-GB" altLang="en-US" sz="3400" dirty="0">
                <a:solidFill>
                  <a:schemeClr val="tx1"/>
                </a:solidFill>
                <a:latin typeface="Sassoon Infant Std" panose="020B0503020103030203" pitchFamily="34" charset="0"/>
              </a:rPr>
              <a:t>  It allows the children to safely bring home </a:t>
            </a:r>
          </a:p>
          <a:p>
            <a:pPr algn="l" eaLnBrk="1" hangingPunct="1">
              <a:spcBef>
                <a:spcPct val="0"/>
              </a:spcBef>
              <a:spcAft>
                <a:spcPct val="0"/>
              </a:spcAft>
              <a:defRPr/>
            </a:pPr>
            <a:r>
              <a:rPr lang="en-GB" altLang="en-US" sz="3400" dirty="0">
                <a:solidFill>
                  <a:schemeClr val="tx1"/>
                </a:solidFill>
                <a:latin typeface="Sassoon Infant Std" panose="020B0503020103030203" pitchFamily="34" charset="0"/>
              </a:rPr>
              <a:t>   letters, information, books and things they have </a:t>
            </a:r>
          </a:p>
          <a:p>
            <a:pPr algn="l" eaLnBrk="1" hangingPunct="1">
              <a:spcBef>
                <a:spcPct val="0"/>
              </a:spcBef>
              <a:spcAft>
                <a:spcPct val="0"/>
              </a:spcAft>
              <a:defRPr/>
            </a:pPr>
            <a:r>
              <a:rPr lang="en-GB" altLang="en-US" sz="3400" dirty="0">
                <a:solidFill>
                  <a:schemeClr val="tx1"/>
                </a:solidFill>
                <a:latin typeface="Sassoon Infant Std" panose="020B0503020103030203" pitchFamily="34" charset="0"/>
              </a:rPr>
              <a:t>   made.</a:t>
            </a:r>
          </a:p>
          <a:p>
            <a:pPr algn="l" eaLnBrk="1" hangingPunct="1">
              <a:spcBef>
                <a:spcPct val="0"/>
              </a:spcBef>
              <a:spcAft>
                <a:spcPct val="0"/>
              </a:spcAft>
              <a:defRPr/>
            </a:pPr>
            <a:endParaRPr lang="en-GB" altLang="en-US" sz="5500" dirty="0">
              <a:solidFill>
                <a:schemeClr val="tx1"/>
              </a:solidFill>
              <a:latin typeface="Sassoon Infant Std" panose="020B0503020103030203" pitchFamily="34" charset="0"/>
            </a:endParaRPr>
          </a:p>
          <a:p>
            <a:pPr algn="l" eaLnBrk="1" hangingPunct="1">
              <a:spcBef>
                <a:spcPct val="0"/>
              </a:spcBef>
              <a:spcAft>
                <a:spcPct val="0"/>
              </a:spcAft>
              <a:buFont typeface="Arial" panose="020B0604020202020204" pitchFamily="34" charset="0"/>
              <a:buChar char="•"/>
              <a:defRPr/>
            </a:pPr>
            <a:endParaRPr lang="en-GB" altLang="en-US" dirty="0">
              <a:solidFill>
                <a:schemeClr val="tx1"/>
              </a:solidFill>
              <a:latin typeface="SassoonPrimaryInfant" pitchFamily="2" charset="0"/>
            </a:endParaRPr>
          </a:p>
          <a:p>
            <a:pPr eaLnBrk="1" hangingPunct="1">
              <a:lnSpc>
                <a:spcPct val="80000"/>
              </a:lnSpc>
              <a:spcBef>
                <a:spcPct val="0"/>
              </a:spcBef>
              <a:spcAft>
                <a:spcPct val="0"/>
              </a:spcAft>
              <a:defRPr/>
            </a:pPr>
            <a:endParaRPr lang="en-GB" altLang="en-US" sz="2400" dirty="0">
              <a:solidFill>
                <a:schemeClr val="tx1"/>
              </a:solidFill>
            </a:endParaRPr>
          </a:p>
          <a:p>
            <a:pPr eaLnBrk="1" hangingPunct="1">
              <a:lnSpc>
                <a:spcPct val="80000"/>
              </a:lnSpc>
              <a:spcBef>
                <a:spcPct val="0"/>
              </a:spcBef>
              <a:spcAft>
                <a:spcPct val="0"/>
              </a:spcAft>
              <a:defRPr/>
            </a:pPr>
            <a:endParaRPr lang="en-GB" altLang="en-US" sz="2400" dirty="0">
              <a:solidFill>
                <a:schemeClr val="tx1"/>
              </a:solidFill>
              <a:latin typeface="SassoonPrimaryInfant"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8434" name="TextBox 1">
            <a:extLst>
              <a:ext uri="{FF2B5EF4-FFF2-40B4-BE49-F238E27FC236}">
                <a16:creationId xmlns:a16="http://schemas.microsoft.com/office/drawing/2014/main" id="{065DC5CF-1873-3006-71A4-4210E6CB0EA2}"/>
              </a:ext>
            </a:extLst>
          </p:cNvPr>
          <p:cNvSpPr txBox="1">
            <a:spLocks noChangeArrowheads="1"/>
          </p:cNvSpPr>
          <p:nvPr/>
        </p:nvSpPr>
        <p:spPr bwMode="auto">
          <a:xfrm>
            <a:off x="899592" y="548680"/>
            <a:ext cx="7777163" cy="818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marL="457200" indent="-457200">
              <a:buFont typeface="Arial" panose="020B0604020202020204" pitchFamily="34" charset="0"/>
              <a:buChar char="•"/>
            </a:pPr>
            <a:endParaRPr lang="en-US" altLang="en-US" sz="3000" dirty="0">
              <a:latin typeface="Sassoon Primary" pitchFamily="2" charset="77"/>
            </a:endParaRPr>
          </a:p>
          <a:p>
            <a:pPr marL="342900" indent="-342900">
              <a:buFont typeface="Arial" panose="020B0604020202020204" pitchFamily="34" charset="0"/>
              <a:buChar char="•"/>
            </a:pPr>
            <a:r>
              <a:rPr lang="en-US" altLang="en-US" sz="2400" dirty="0">
                <a:latin typeface="Sassoon Primary" pitchFamily="2" charset="77"/>
              </a:rPr>
              <a:t>One piece of fruit will be provided every day.</a:t>
            </a:r>
          </a:p>
          <a:p>
            <a:pPr marL="342900" indent="-342900">
              <a:buFont typeface="Arial" panose="020B0604020202020204" pitchFamily="34" charset="0"/>
              <a:buChar char="•"/>
            </a:pPr>
            <a:endParaRPr lang="en-US" altLang="en-US" sz="2400" dirty="0">
              <a:latin typeface="Sassoon Primary" pitchFamily="2" charset="77"/>
            </a:endParaRPr>
          </a:p>
          <a:p>
            <a:pPr marL="342900" indent="-342900">
              <a:buFont typeface="Arial" panose="020B0604020202020204" pitchFamily="34" charset="0"/>
              <a:buChar char="•"/>
            </a:pPr>
            <a:r>
              <a:rPr lang="en-US" altLang="en-US" sz="2400" dirty="0">
                <a:latin typeface="Sassoon Primary" pitchFamily="2" charset="77"/>
              </a:rPr>
              <a:t>The children are entitled to milk daily if they want it.</a:t>
            </a:r>
          </a:p>
          <a:p>
            <a:pPr marL="342900" indent="-342900">
              <a:buFont typeface="Arial" panose="020B0604020202020204" pitchFamily="34" charset="0"/>
              <a:buChar char="•"/>
            </a:pPr>
            <a:endParaRPr lang="en-US" altLang="en-US" sz="2400" dirty="0">
              <a:latin typeface="Sassoon Primary" pitchFamily="2" charset="77"/>
            </a:endParaRPr>
          </a:p>
          <a:p>
            <a:pPr marL="342900" indent="-342900">
              <a:buFont typeface="Arial" panose="020B0604020202020204" pitchFamily="34" charset="0"/>
              <a:buChar char="•"/>
            </a:pPr>
            <a:r>
              <a:rPr lang="en-US" altLang="en-US" sz="2400" dirty="0">
                <a:latin typeface="Sassoon Primary" pitchFamily="2" charset="77"/>
              </a:rPr>
              <a:t>We have Tasting Tuesdays.</a:t>
            </a:r>
          </a:p>
          <a:p>
            <a:pPr marL="342900" indent="-342900">
              <a:buFont typeface="Arial" panose="020B0604020202020204" pitchFamily="34" charset="0"/>
              <a:buChar char="•"/>
            </a:pPr>
            <a:endParaRPr lang="en-US" altLang="en-US" sz="2400" dirty="0">
              <a:latin typeface="Sassoon Primary" pitchFamily="2" charset="77"/>
            </a:endParaRPr>
          </a:p>
          <a:p>
            <a:pPr marL="342900" indent="-342900">
              <a:buFont typeface="Arial" panose="020B0604020202020204" pitchFamily="34" charset="0"/>
              <a:buChar char="•"/>
            </a:pPr>
            <a:r>
              <a:rPr lang="en-US" altLang="en-US" sz="2400" dirty="0">
                <a:latin typeface="Sassoon Primary" pitchFamily="2" charset="77"/>
              </a:rPr>
              <a:t>We have a morning snack (toast, breadsticks etc.)</a:t>
            </a:r>
          </a:p>
          <a:p>
            <a:pPr marL="342900" indent="-342900">
              <a:buFont typeface="Arial" panose="020B0604020202020204" pitchFamily="34" charset="0"/>
              <a:buChar char="•"/>
            </a:pPr>
            <a:endParaRPr lang="en-US" altLang="en-US" sz="2400" dirty="0">
              <a:latin typeface="Sassoon Primary" pitchFamily="2" charset="77"/>
            </a:endParaRPr>
          </a:p>
          <a:p>
            <a:pPr marL="342900" indent="-342900">
              <a:buFont typeface="Arial" panose="020B0604020202020204" pitchFamily="34" charset="0"/>
              <a:buChar char="•"/>
            </a:pPr>
            <a:r>
              <a:rPr lang="en-US" altLang="en-US" sz="2400" dirty="0">
                <a:latin typeface="Sassoon Primary" pitchFamily="2" charset="77"/>
              </a:rPr>
              <a:t>Please let us know about any dietary requirements or things you would like us to taste.</a:t>
            </a:r>
          </a:p>
          <a:p>
            <a:endParaRPr lang="en-US" altLang="en-US" sz="2400" dirty="0">
              <a:latin typeface="Sassoon Primary" pitchFamily="2" charset="77"/>
            </a:endParaRPr>
          </a:p>
          <a:p>
            <a:pPr marL="342900" indent="-342900">
              <a:buFont typeface="Arial" panose="020B0604020202020204" pitchFamily="34" charset="0"/>
              <a:buChar char="•"/>
            </a:pPr>
            <a:r>
              <a:rPr lang="en-US" altLang="en-US" sz="2400" dirty="0">
                <a:latin typeface="Sassoon Primary" pitchFamily="2" charset="77"/>
              </a:rPr>
              <a:t>We ask for a voluntary donation of £1 a week towards tasting and toast, payable on Monday morning or in one go. </a:t>
            </a:r>
          </a:p>
          <a:p>
            <a:endParaRPr lang="en-US" altLang="en-US" sz="2400" dirty="0">
              <a:latin typeface="Sassoon Primary" pitchFamily="2" charset="77"/>
            </a:endParaRPr>
          </a:p>
          <a:p>
            <a:pPr marL="457200" indent="-457200">
              <a:buFont typeface="Arial" panose="020B0604020202020204" pitchFamily="34" charset="0"/>
              <a:buChar char="•"/>
            </a:pPr>
            <a:endParaRPr lang="en-US" altLang="en-US" sz="3000" dirty="0">
              <a:latin typeface="Sassoon Primary" pitchFamily="2" charset="77"/>
            </a:endParaRPr>
          </a:p>
          <a:p>
            <a:endParaRPr lang="en-US" altLang="en-US" sz="3000" dirty="0">
              <a:latin typeface="Sassoon Primary" pitchFamily="2" charset="77"/>
            </a:endParaRPr>
          </a:p>
          <a:p>
            <a:endParaRPr lang="en-US" altLang="en-US" sz="3000" dirty="0">
              <a:latin typeface="Sassoon Primary" pitchFamily="2" charset="77"/>
            </a:endParaRPr>
          </a:p>
          <a:p>
            <a:endParaRPr lang="en-US" altLang="en-US" sz="2200" dirty="0">
              <a:latin typeface="Sassoon Infant Std" panose="020B0503020103030203" pitchFamily="34" charset="0"/>
            </a:endParaRPr>
          </a:p>
        </p:txBody>
      </p:sp>
      <p:sp>
        <p:nvSpPr>
          <p:cNvPr id="4" name="TextBox 3">
            <a:extLst>
              <a:ext uri="{FF2B5EF4-FFF2-40B4-BE49-F238E27FC236}">
                <a16:creationId xmlns:a16="http://schemas.microsoft.com/office/drawing/2014/main" id="{3B40069E-05F2-DE7D-0364-326DF1ECAAE7}"/>
              </a:ext>
            </a:extLst>
          </p:cNvPr>
          <p:cNvSpPr txBox="1"/>
          <p:nvPr/>
        </p:nvSpPr>
        <p:spPr>
          <a:xfrm>
            <a:off x="899592" y="188640"/>
            <a:ext cx="7056784" cy="923330"/>
          </a:xfrm>
          <a:prstGeom prst="rect">
            <a:avLst/>
          </a:prstGeom>
          <a:noFill/>
        </p:spPr>
        <p:txBody>
          <a:bodyPr wrap="square" rtlCol="0">
            <a:spAutoFit/>
          </a:bodyPr>
          <a:lstStyle/>
          <a:p>
            <a:r>
              <a:rPr lang="en-GB" altLang="en-US" sz="5400" dirty="0">
                <a:latin typeface="Sassoon Primary" pitchFamily="2" charset="77"/>
              </a:rPr>
              <a:t>Snack</a:t>
            </a:r>
            <a:endParaRPr lang="en-US" sz="5400" dirty="0"/>
          </a:p>
        </p:txBody>
      </p:sp>
    </p:spTree>
    <p:extLst>
      <p:ext uri="{BB962C8B-B14F-4D97-AF65-F5344CB8AC3E}">
        <p14:creationId xmlns:p14="http://schemas.microsoft.com/office/powerpoint/2010/main" val="3054077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id="{6AD1AC10-BB04-FF7A-304E-0CCD1F0397A5}"/>
              </a:ext>
            </a:extLst>
          </p:cNvPr>
          <p:cNvSpPr txBox="1">
            <a:spLocks noChangeArrowheads="1"/>
          </p:cNvSpPr>
          <p:nvPr/>
        </p:nvSpPr>
        <p:spPr bwMode="auto">
          <a:xfrm>
            <a:off x="899592" y="3212976"/>
            <a:ext cx="7777163"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r>
              <a:rPr lang="en-US" altLang="en-US" sz="2400" u="sng" dirty="0">
                <a:latin typeface="Sassoon Primary" pitchFamily="2" charset="77"/>
              </a:rPr>
              <a:t>Lunchtime</a:t>
            </a:r>
            <a:endParaRPr lang="en-US" altLang="en-US" sz="2400" dirty="0">
              <a:latin typeface="Sassoon Primary" pitchFamily="2" charset="77"/>
            </a:endParaRPr>
          </a:p>
          <a:p>
            <a:pPr marL="457200" indent="-457200">
              <a:buFont typeface="Arial" panose="020B0604020202020204" pitchFamily="34" charset="0"/>
              <a:buChar char="•"/>
            </a:pPr>
            <a:r>
              <a:rPr lang="en-US" altLang="en-US" sz="2400" dirty="0">
                <a:latin typeface="Sassoon Primary" pitchFamily="2" charset="77"/>
              </a:rPr>
              <a:t>We are a </a:t>
            </a:r>
            <a:r>
              <a:rPr lang="en-US" altLang="en-US" sz="2400" dirty="0">
                <a:solidFill>
                  <a:srgbClr val="FF0000"/>
                </a:solidFill>
                <a:latin typeface="Sassoon Primary" pitchFamily="2" charset="77"/>
              </a:rPr>
              <a:t>nut free </a:t>
            </a:r>
            <a:r>
              <a:rPr lang="en-US" altLang="en-US" sz="2400" dirty="0">
                <a:latin typeface="Sassoon Primary" pitchFamily="2" charset="77"/>
              </a:rPr>
              <a:t>school. </a:t>
            </a:r>
          </a:p>
          <a:p>
            <a:pPr marL="457200" indent="-457200">
              <a:buFont typeface="Arial" panose="020B0604020202020204" pitchFamily="34" charset="0"/>
              <a:buChar char="•"/>
            </a:pPr>
            <a:r>
              <a:rPr lang="en-US" altLang="en-US" sz="2400" dirty="0">
                <a:latin typeface="Sassoon Primary" pitchFamily="2" charset="77"/>
              </a:rPr>
              <a:t>Please make sure any small items are cut up </a:t>
            </a:r>
            <a:r>
              <a:rPr lang="en-US" altLang="en-US" sz="2400" dirty="0" err="1">
                <a:latin typeface="Sassoon Primary" pitchFamily="2" charset="77"/>
              </a:rPr>
              <a:t>eg.</a:t>
            </a:r>
            <a:r>
              <a:rPr lang="en-US" altLang="en-US" sz="2400" dirty="0">
                <a:latin typeface="Sassoon Primary" pitchFamily="2" charset="77"/>
              </a:rPr>
              <a:t> grapes. </a:t>
            </a:r>
          </a:p>
          <a:p>
            <a:pPr marL="457200" indent="-457200">
              <a:buFont typeface="Arial" panose="020B0604020202020204" pitchFamily="34" charset="0"/>
              <a:buChar char="•"/>
            </a:pPr>
            <a:r>
              <a:rPr lang="en-US" altLang="en-US" sz="2400" dirty="0">
                <a:latin typeface="Sassoon Primary" pitchFamily="2" charset="77"/>
              </a:rPr>
              <a:t>Please do not pack an adult sized lunch!</a:t>
            </a:r>
          </a:p>
          <a:p>
            <a:pPr marL="457200" indent="-457200">
              <a:buFont typeface="Arial" panose="020B0604020202020204" pitchFamily="34" charset="0"/>
              <a:buChar char="•"/>
            </a:pPr>
            <a:r>
              <a:rPr lang="en-US" altLang="en-US" sz="2400" dirty="0">
                <a:latin typeface="Sassoon Primary" pitchFamily="2" charset="77"/>
              </a:rPr>
              <a:t>Please </a:t>
            </a:r>
            <a:r>
              <a:rPr lang="en-US" altLang="en-US" sz="2400" dirty="0">
                <a:solidFill>
                  <a:srgbClr val="FF0000"/>
                </a:solidFill>
                <a:latin typeface="Sassoon Primary" pitchFamily="2" charset="77"/>
              </a:rPr>
              <a:t>label</a:t>
            </a:r>
            <a:r>
              <a:rPr lang="en-US" altLang="en-US" sz="2400" dirty="0">
                <a:latin typeface="Sassoon Primary" pitchFamily="2" charset="77"/>
              </a:rPr>
              <a:t> their bottles and packed lunch.</a:t>
            </a:r>
          </a:p>
          <a:p>
            <a:pPr marL="457200" indent="-457200">
              <a:buFont typeface="Arial" panose="020B0604020202020204" pitchFamily="34" charset="0"/>
              <a:buChar char="•"/>
            </a:pPr>
            <a:r>
              <a:rPr lang="en-US" altLang="en-US" sz="2400" dirty="0">
                <a:latin typeface="Sassoon Primary" pitchFamily="2" charset="77"/>
              </a:rPr>
              <a:t>The children eat their lunch in the classroom at tables, they are looked after by the midday assistants. </a:t>
            </a:r>
          </a:p>
          <a:p>
            <a:endParaRPr lang="en-US" altLang="en-US" sz="2200" dirty="0">
              <a:latin typeface="Sassoon Infant Std" panose="020B0503020103030203" pitchFamily="34" charset="0"/>
            </a:endParaRPr>
          </a:p>
        </p:txBody>
      </p:sp>
      <p:pic>
        <p:nvPicPr>
          <p:cNvPr id="19459" name="Picture 6" descr="School Lunch Ideas (Printable Cheat Sheet!) - Detoxinista">
            <a:extLst>
              <a:ext uri="{FF2B5EF4-FFF2-40B4-BE49-F238E27FC236}">
                <a16:creationId xmlns:a16="http://schemas.microsoft.com/office/drawing/2014/main" id="{D8886DF3-CF12-B4FE-7B03-E728181C7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0802"/>
          <a:stretch>
            <a:fillRect/>
          </a:stretch>
        </p:blipFill>
        <p:spPr bwMode="auto">
          <a:xfrm>
            <a:off x="1153220" y="215976"/>
            <a:ext cx="2201499"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8" descr="8 Best Water Bottles for Kids: We Test Every Bottle We Recommend!">
            <a:extLst>
              <a:ext uri="{FF2B5EF4-FFF2-40B4-BE49-F238E27FC236}">
                <a16:creationId xmlns:a16="http://schemas.microsoft.com/office/drawing/2014/main" id="{ECAF9C8B-73C0-4944-5013-BDD44EE189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344214"/>
            <a:ext cx="3535804" cy="26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691DFF78-5800-A706-8EFD-14A734D3456B}"/>
              </a:ext>
            </a:extLst>
          </p:cNvPr>
          <p:cNvSpPr>
            <a:spLocks noGrp="1"/>
          </p:cNvSpPr>
          <p:nvPr>
            <p:ph type="ctrTitle"/>
          </p:nvPr>
        </p:nvSpPr>
        <p:spPr>
          <a:xfrm>
            <a:off x="2270125" y="-171450"/>
            <a:ext cx="6840538" cy="1358900"/>
          </a:xfrm>
        </p:spPr>
        <p:txBody>
          <a:bodyPr rtlCol="0"/>
          <a:lstStyle/>
          <a:p>
            <a:pPr eaLnBrk="1" fontAlgn="auto" hangingPunct="1">
              <a:spcAft>
                <a:spcPts val="0"/>
              </a:spcAft>
              <a:defRPr/>
            </a:pPr>
            <a:r>
              <a:rPr lang="en-GB" altLang="en-US" sz="3000" dirty="0">
                <a:latin typeface="SassoonPrimaryInfant" pitchFamily="2" charset="0"/>
              </a:rPr>
              <a:t>Collection Arrangements</a:t>
            </a:r>
          </a:p>
        </p:txBody>
      </p:sp>
      <p:sp>
        <p:nvSpPr>
          <p:cNvPr id="27651" name="Rectangle 3">
            <a:extLst>
              <a:ext uri="{FF2B5EF4-FFF2-40B4-BE49-F238E27FC236}">
                <a16:creationId xmlns:a16="http://schemas.microsoft.com/office/drawing/2014/main" id="{3D765C8E-0FB4-4289-ABB1-D8088AE33DE7}"/>
              </a:ext>
            </a:extLst>
          </p:cNvPr>
          <p:cNvSpPr>
            <a:spLocks noGrp="1" noChangeArrowheads="1"/>
          </p:cNvSpPr>
          <p:nvPr>
            <p:ph type="subTitle" idx="1"/>
          </p:nvPr>
        </p:nvSpPr>
        <p:spPr>
          <a:xfrm>
            <a:off x="989013" y="1484313"/>
            <a:ext cx="7165975" cy="4535487"/>
          </a:xfrm>
        </p:spPr>
        <p:txBody>
          <a:bodyPr>
            <a:normAutofit/>
          </a:bodyPr>
          <a:lstStyle/>
          <a:p>
            <a:pPr algn="l" eaLnBrk="1" hangingPunct="1">
              <a:lnSpc>
                <a:spcPct val="90000"/>
              </a:lnSpc>
              <a:spcBef>
                <a:spcPct val="0"/>
              </a:spcBef>
              <a:spcAft>
                <a:spcPct val="0"/>
              </a:spcAft>
              <a:defRPr/>
            </a:pPr>
            <a:r>
              <a:rPr lang="en-GB" altLang="en-US" sz="2000" dirty="0">
                <a:solidFill>
                  <a:schemeClr val="tx1"/>
                </a:solidFill>
                <a:latin typeface="Sassoon Infant Std" panose="020B0503020103030203" pitchFamily="34" charset="0"/>
              </a:rPr>
              <a:t> </a:t>
            </a:r>
          </a:p>
          <a:p>
            <a:pPr algn="l" eaLnBrk="1" hangingPunct="1">
              <a:lnSpc>
                <a:spcPct val="90000"/>
              </a:lnSpc>
              <a:spcBef>
                <a:spcPct val="0"/>
              </a:spcBef>
              <a:spcAft>
                <a:spcPct val="0"/>
              </a:spcAft>
              <a:buFont typeface="Arial" panose="020B0604020202020204" pitchFamily="34" charset="0"/>
              <a:buChar char="•"/>
              <a:defRPr/>
            </a:pPr>
            <a:r>
              <a:rPr lang="en-GB" altLang="en-US" sz="2000" dirty="0">
                <a:solidFill>
                  <a:schemeClr val="tx1"/>
                </a:solidFill>
                <a:latin typeface="Sassoon Infant Std" panose="020B0503020103030203" pitchFamily="34" charset="0"/>
              </a:rPr>
              <a:t>Parents line up at the door and the teacher will shout through to the classroom for each child.</a:t>
            </a:r>
          </a:p>
          <a:p>
            <a:pPr algn="l" eaLnBrk="1" hangingPunct="1">
              <a:lnSpc>
                <a:spcPct val="90000"/>
              </a:lnSpc>
              <a:spcBef>
                <a:spcPct val="0"/>
              </a:spcBef>
              <a:spcAft>
                <a:spcPct val="0"/>
              </a:spcAft>
              <a:defRPr/>
            </a:pPr>
            <a:endParaRPr lang="en-GB" altLang="en-US" sz="2000" dirty="0">
              <a:solidFill>
                <a:schemeClr val="tx1"/>
              </a:solidFill>
              <a:latin typeface="Sassoon Infant Std" panose="020B0503020103030203" pitchFamily="34" charset="0"/>
            </a:endParaRPr>
          </a:p>
          <a:p>
            <a:pPr algn="l" eaLnBrk="1" hangingPunct="1">
              <a:lnSpc>
                <a:spcPct val="90000"/>
              </a:lnSpc>
              <a:spcBef>
                <a:spcPct val="0"/>
              </a:spcBef>
              <a:spcAft>
                <a:spcPct val="0"/>
              </a:spcAft>
              <a:buFont typeface="Arial" panose="020B0604020202020204" pitchFamily="34" charset="0"/>
              <a:buChar char="•"/>
              <a:defRPr/>
            </a:pPr>
            <a:r>
              <a:rPr lang="en-GB" altLang="en-US" sz="2000" dirty="0">
                <a:solidFill>
                  <a:schemeClr val="tx1"/>
                </a:solidFill>
                <a:latin typeface="Sassoon Infant Std" panose="020B0503020103030203" pitchFamily="34" charset="0"/>
              </a:rPr>
              <a:t>We ask that if there is anything you need to discuss, that you wait until all of the children have been dismissed.</a:t>
            </a:r>
          </a:p>
          <a:p>
            <a:pPr algn="l" eaLnBrk="1" hangingPunct="1">
              <a:lnSpc>
                <a:spcPct val="90000"/>
              </a:lnSpc>
              <a:spcBef>
                <a:spcPct val="0"/>
              </a:spcBef>
              <a:spcAft>
                <a:spcPct val="0"/>
              </a:spcAft>
              <a:defRPr/>
            </a:pPr>
            <a:endParaRPr lang="en-GB" altLang="en-US" sz="2000" dirty="0">
              <a:solidFill>
                <a:schemeClr val="tx1"/>
              </a:solidFill>
              <a:latin typeface="Sassoon Infant Std" panose="020B0503020103030203" pitchFamily="34" charset="0"/>
            </a:endParaRPr>
          </a:p>
          <a:p>
            <a:pPr algn="l" eaLnBrk="1" hangingPunct="1">
              <a:lnSpc>
                <a:spcPct val="90000"/>
              </a:lnSpc>
              <a:spcBef>
                <a:spcPct val="0"/>
              </a:spcBef>
              <a:spcAft>
                <a:spcPct val="0"/>
              </a:spcAft>
              <a:buFont typeface="Arial" panose="020B0604020202020204" pitchFamily="34" charset="0"/>
              <a:buChar char="•"/>
              <a:defRPr/>
            </a:pPr>
            <a:r>
              <a:rPr lang="en-GB" altLang="en-US" sz="2000" dirty="0">
                <a:solidFill>
                  <a:schemeClr val="tx1"/>
                </a:solidFill>
                <a:latin typeface="Sassoon Infant Std" panose="020B0503020103030203" pitchFamily="34" charset="0"/>
              </a:rPr>
              <a:t>Make sure you have filled in a collection arrangement sheet for your child if you haven’t already completed one. </a:t>
            </a:r>
          </a:p>
          <a:p>
            <a:pPr algn="l" eaLnBrk="1" hangingPunct="1">
              <a:lnSpc>
                <a:spcPct val="90000"/>
              </a:lnSpc>
              <a:spcBef>
                <a:spcPct val="0"/>
              </a:spcBef>
              <a:spcAft>
                <a:spcPct val="0"/>
              </a:spcAft>
              <a:buFont typeface="Arial" panose="020B0604020202020204" pitchFamily="34" charset="0"/>
              <a:buChar char="•"/>
              <a:defRPr/>
            </a:pPr>
            <a:endParaRPr lang="en-GB" altLang="en-US" sz="2000" dirty="0">
              <a:solidFill>
                <a:schemeClr val="tx1"/>
              </a:solidFill>
              <a:latin typeface="Sassoon Infant Std" panose="020B0503020103030203" pitchFamily="34" charset="0"/>
            </a:endParaRPr>
          </a:p>
          <a:p>
            <a:pPr algn="l" eaLnBrk="1" hangingPunct="1">
              <a:lnSpc>
                <a:spcPct val="90000"/>
              </a:lnSpc>
              <a:spcBef>
                <a:spcPct val="0"/>
              </a:spcBef>
              <a:spcAft>
                <a:spcPct val="0"/>
              </a:spcAft>
              <a:buFont typeface="Arial" panose="020B0604020202020204" pitchFamily="34" charset="0"/>
              <a:buChar char="•"/>
              <a:defRPr/>
            </a:pPr>
            <a:r>
              <a:rPr lang="en-GB" altLang="en-US" sz="2000" dirty="0">
                <a:solidFill>
                  <a:schemeClr val="tx1"/>
                </a:solidFill>
                <a:latin typeface="Sassoon Infant Std" panose="020B0503020103030203" pitchFamily="34" charset="0"/>
              </a:rPr>
              <a:t>Please always let us know if someone other than the person we are expecting is collecting your child. </a:t>
            </a:r>
          </a:p>
          <a:p>
            <a:pPr eaLnBrk="1" hangingPunct="1">
              <a:lnSpc>
                <a:spcPct val="80000"/>
              </a:lnSpc>
              <a:spcBef>
                <a:spcPct val="0"/>
              </a:spcBef>
              <a:spcAft>
                <a:spcPct val="0"/>
              </a:spcAft>
              <a:defRPr/>
            </a:pPr>
            <a:endParaRPr lang="en-GB" altLang="en-US" sz="2400" dirty="0">
              <a:solidFill>
                <a:schemeClr val="tx1"/>
              </a:solidFill>
            </a:endParaRPr>
          </a:p>
          <a:p>
            <a:pPr eaLnBrk="1" hangingPunct="1">
              <a:lnSpc>
                <a:spcPct val="80000"/>
              </a:lnSpc>
              <a:spcBef>
                <a:spcPct val="0"/>
              </a:spcBef>
              <a:spcAft>
                <a:spcPct val="0"/>
              </a:spcAft>
              <a:defRPr/>
            </a:pPr>
            <a:endParaRPr lang="en-GB" altLang="en-US" dirty="0">
              <a:solidFill>
                <a:schemeClr val="tx1"/>
              </a:solidFill>
              <a:latin typeface="SassoonPrimaryInfant"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691DFF78-5800-A706-8EFD-14A734D3456B}"/>
              </a:ext>
            </a:extLst>
          </p:cNvPr>
          <p:cNvSpPr>
            <a:spLocks noGrp="1"/>
          </p:cNvSpPr>
          <p:nvPr>
            <p:ph type="ctrTitle"/>
          </p:nvPr>
        </p:nvSpPr>
        <p:spPr>
          <a:xfrm>
            <a:off x="611560" y="-171400"/>
            <a:ext cx="6840538" cy="1358900"/>
          </a:xfrm>
        </p:spPr>
        <p:txBody>
          <a:bodyPr rtlCol="0"/>
          <a:lstStyle/>
          <a:p>
            <a:pPr eaLnBrk="1" fontAlgn="auto" hangingPunct="1">
              <a:spcAft>
                <a:spcPts val="0"/>
              </a:spcAft>
              <a:defRPr/>
            </a:pPr>
            <a:r>
              <a:rPr lang="en-GB" altLang="en-US" sz="3000" dirty="0">
                <a:latin typeface="SassoonPrimaryInfant" pitchFamily="2" charset="0"/>
              </a:rPr>
              <a:t>TOILETING</a:t>
            </a:r>
          </a:p>
        </p:txBody>
      </p:sp>
      <p:sp>
        <p:nvSpPr>
          <p:cNvPr id="27651" name="Rectangle 3">
            <a:extLst>
              <a:ext uri="{FF2B5EF4-FFF2-40B4-BE49-F238E27FC236}">
                <a16:creationId xmlns:a16="http://schemas.microsoft.com/office/drawing/2014/main" id="{3D765C8E-0FB4-4289-ABB1-D8088AE33DE7}"/>
              </a:ext>
            </a:extLst>
          </p:cNvPr>
          <p:cNvSpPr>
            <a:spLocks noGrp="1" noChangeArrowheads="1"/>
          </p:cNvSpPr>
          <p:nvPr>
            <p:ph type="subTitle" idx="1"/>
          </p:nvPr>
        </p:nvSpPr>
        <p:spPr>
          <a:xfrm>
            <a:off x="899592" y="1187500"/>
            <a:ext cx="7165975" cy="4535487"/>
          </a:xfrm>
        </p:spPr>
        <p:txBody>
          <a:bodyPr>
            <a:normAutofit/>
          </a:bodyPr>
          <a:lstStyle/>
          <a:p>
            <a:pPr marL="342900" indent="-342900" algn="l" eaLnBrk="1" hangingPunct="1">
              <a:lnSpc>
                <a:spcPct val="90000"/>
              </a:lnSpc>
              <a:spcBef>
                <a:spcPct val="0"/>
              </a:spcBef>
              <a:spcAft>
                <a:spcPct val="0"/>
              </a:spcAft>
              <a:buFont typeface="Arial" panose="020B0604020202020204" pitchFamily="34" charset="0"/>
              <a:buChar char="•"/>
              <a:defRPr/>
            </a:pPr>
            <a:r>
              <a:rPr lang="en-GB" altLang="en-US" sz="2400" dirty="0">
                <a:solidFill>
                  <a:schemeClr val="tx1"/>
                </a:solidFill>
                <a:latin typeface="Sassoon Infant Std" panose="020B0503020103030203" pitchFamily="34" charset="0"/>
              </a:rPr>
              <a:t>Please spend the summer teaching your child to be as independent as possible, ideally they need to be able to wipe their own bottoms and toilet independently.</a:t>
            </a:r>
          </a:p>
          <a:p>
            <a:pPr algn="l" eaLnBrk="1" hangingPunct="1">
              <a:lnSpc>
                <a:spcPct val="90000"/>
              </a:lnSpc>
              <a:spcBef>
                <a:spcPct val="0"/>
              </a:spcBef>
              <a:spcAft>
                <a:spcPct val="0"/>
              </a:spcAft>
              <a:defRPr/>
            </a:pPr>
            <a:endParaRPr lang="en-GB" altLang="en-US" sz="2400" dirty="0">
              <a:solidFill>
                <a:schemeClr val="tx1"/>
              </a:solidFill>
              <a:latin typeface="Sassoon Infant Std" panose="020B0503020103030203" pitchFamily="34" charset="0"/>
            </a:endParaRPr>
          </a:p>
          <a:p>
            <a:pPr marL="342900" indent="-342900" algn="l" eaLnBrk="1" hangingPunct="1">
              <a:lnSpc>
                <a:spcPct val="90000"/>
              </a:lnSpc>
              <a:spcBef>
                <a:spcPct val="0"/>
              </a:spcBef>
              <a:spcAft>
                <a:spcPct val="0"/>
              </a:spcAft>
              <a:buFont typeface="Arial" panose="020B0604020202020204" pitchFamily="34" charset="0"/>
              <a:buChar char="•"/>
              <a:defRPr/>
            </a:pPr>
            <a:r>
              <a:rPr lang="en-GB" altLang="en-US" sz="2400" dirty="0">
                <a:solidFill>
                  <a:schemeClr val="tx1"/>
                </a:solidFill>
                <a:latin typeface="Sassoon Infant Std" panose="020B0503020103030203" pitchFamily="34" charset="0"/>
              </a:rPr>
              <a:t>If your child is still in nappies when they start we can change them in school. We will need to fill in an intimate care plan before we can change them so please let us know by email on </a:t>
            </a:r>
            <a:r>
              <a:rPr lang="en-GB" altLang="en-US" sz="2400" dirty="0">
                <a:solidFill>
                  <a:schemeClr val="tx1"/>
                </a:solidFill>
                <a:latin typeface="Sassoon Infant Std" panose="020B0503020103030203" pitchFamily="34" charset="0"/>
                <a:hlinkClick r:id="rId3"/>
              </a:rPr>
              <a:t>parentcontact@flixtonprimaryschool.org.uk</a:t>
            </a:r>
            <a:r>
              <a:rPr lang="en-GB" altLang="en-US" sz="2400" dirty="0">
                <a:solidFill>
                  <a:schemeClr val="tx1"/>
                </a:solidFill>
                <a:latin typeface="Sassoon Infant Std" panose="020B0503020103030203" pitchFamily="34" charset="0"/>
              </a:rPr>
              <a:t> </a:t>
            </a:r>
          </a:p>
          <a:p>
            <a:pPr algn="l" eaLnBrk="1" hangingPunct="1">
              <a:lnSpc>
                <a:spcPct val="90000"/>
              </a:lnSpc>
              <a:spcBef>
                <a:spcPct val="0"/>
              </a:spcBef>
              <a:spcAft>
                <a:spcPct val="0"/>
              </a:spcAft>
              <a:defRPr/>
            </a:pPr>
            <a:r>
              <a:rPr lang="en-GB" altLang="en-US" sz="2400" dirty="0">
                <a:solidFill>
                  <a:schemeClr val="tx1"/>
                </a:solidFill>
                <a:latin typeface="Sassoon Infant Std" panose="020B0503020103030203" pitchFamily="34" charset="0"/>
              </a:rPr>
              <a:t>    before their start date.</a:t>
            </a:r>
          </a:p>
          <a:p>
            <a:pPr marL="342900" indent="-342900" algn="l" eaLnBrk="1" hangingPunct="1">
              <a:lnSpc>
                <a:spcPct val="90000"/>
              </a:lnSpc>
              <a:spcBef>
                <a:spcPct val="0"/>
              </a:spcBef>
              <a:spcAft>
                <a:spcPct val="0"/>
              </a:spcAft>
              <a:buFont typeface="Arial" panose="020B0604020202020204" pitchFamily="34" charset="0"/>
              <a:buChar char="•"/>
              <a:defRPr/>
            </a:pPr>
            <a:r>
              <a:rPr lang="en-GB" altLang="en-US" sz="2400" dirty="0">
                <a:solidFill>
                  <a:schemeClr val="tx1"/>
                </a:solidFill>
                <a:latin typeface="Sassoon Infant Std" panose="020B0503020103030203" pitchFamily="34" charset="0"/>
              </a:rPr>
              <a:t>Please check out the following websites for more advice.</a:t>
            </a:r>
          </a:p>
          <a:p>
            <a:pPr algn="l" eaLnBrk="1" hangingPunct="1">
              <a:lnSpc>
                <a:spcPct val="90000"/>
              </a:lnSpc>
              <a:spcBef>
                <a:spcPct val="0"/>
              </a:spcBef>
              <a:spcAft>
                <a:spcPct val="0"/>
              </a:spcAft>
              <a:defRPr/>
            </a:pPr>
            <a:endParaRPr lang="en-GB" altLang="en-US" sz="2400" dirty="0">
              <a:solidFill>
                <a:schemeClr val="tx1"/>
              </a:solidFill>
              <a:latin typeface="Sassoon Infant Std" panose="020B0503020103030203" pitchFamily="34" charset="0"/>
            </a:endParaRPr>
          </a:p>
          <a:p>
            <a:pPr algn="l" eaLnBrk="1" hangingPunct="1">
              <a:lnSpc>
                <a:spcPct val="90000"/>
              </a:lnSpc>
              <a:spcBef>
                <a:spcPct val="0"/>
              </a:spcBef>
              <a:spcAft>
                <a:spcPct val="0"/>
              </a:spcAft>
              <a:defRPr/>
            </a:pPr>
            <a:endParaRPr lang="en-GB" altLang="en-US" sz="2400" dirty="0">
              <a:solidFill>
                <a:schemeClr val="tx1"/>
              </a:solidFill>
            </a:endParaRPr>
          </a:p>
          <a:p>
            <a:pPr eaLnBrk="1" hangingPunct="1">
              <a:lnSpc>
                <a:spcPct val="80000"/>
              </a:lnSpc>
              <a:spcBef>
                <a:spcPct val="0"/>
              </a:spcBef>
              <a:spcAft>
                <a:spcPct val="0"/>
              </a:spcAft>
              <a:defRPr/>
            </a:pPr>
            <a:endParaRPr lang="en-GB" altLang="en-US" dirty="0">
              <a:solidFill>
                <a:schemeClr val="tx1"/>
              </a:solidFill>
              <a:latin typeface="SassoonPrimaryInfant" pitchFamily="2" charset="0"/>
            </a:endParaRPr>
          </a:p>
        </p:txBody>
      </p:sp>
    </p:spTree>
    <p:extLst>
      <p:ext uri="{BB962C8B-B14F-4D97-AF65-F5344CB8AC3E}">
        <p14:creationId xmlns:p14="http://schemas.microsoft.com/office/powerpoint/2010/main" val="4040836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2771" name="Subtitle 2">
            <a:extLst>
              <a:ext uri="{FF2B5EF4-FFF2-40B4-BE49-F238E27FC236}">
                <a16:creationId xmlns:a16="http://schemas.microsoft.com/office/drawing/2014/main" id="{021F4DD5-C2E7-B4AD-195D-0D8C2DD06BF5}"/>
              </a:ext>
            </a:extLst>
          </p:cNvPr>
          <p:cNvSpPr>
            <a:spLocks noGrp="1"/>
          </p:cNvSpPr>
          <p:nvPr>
            <p:ph type="subTitle" idx="4294967295"/>
          </p:nvPr>
        </p:nvSpPr>
        <p:spPr>
          <a:xfrm>
            <a:off x="1006475" y="1773238"/>
            <a:ext cx="7223125" cy="4176712"/>
          </a:xfrm>
        </p:spPr>
        <p:txBody>
          <a:bodyPr rtlCol="0">
            <a:normAutofit/>
          </a:bodyPr>
          <a:lstStyle/>
          <a:p>
            <a:pPr marL="384048" indent="-384048" eaLnBrk="1" fontAlgn="auto" hangingPunct="1">
              <a:defRPr/>
            </a:pPr>
            <a:endParaRPr lang="en-GB" altLang="en-US" sz="2100" dirty="0">
              <a:latin typeface="Sassoon Infant Std" panose="020B0503020103030203" pitchFamily="34" charset="0"/>
            </a:endParaRPr>
          </a:p>
          <a:p>
            <a:pPr eaLnBrk="1" fontAlgn="auto" hangingPunct="1">
              <a:defRPr/>
            </a:pPr>
            <a:r>
              <a:rPr lang="en-GB" altLang="en-US" sz="2800" dirty="0">
                <a:latin typeface="SassoonPrimaryInfant" pitchFamily="2" charset="0"/>
                <a:hlinkClick r:id="rId3"/>
              </a:rPr>
              <a:t>https://www.andrex.co.uk/gotime/prep-stage/articles/teaching-children-how-to-wipe</a:t>
            </a:r>
            <a:endParaRPr lang="en-GB" altLang="en-US" sz="2800" dirty="0">
              <a:latin typeface="SassoonPrimaryInfant" pitchFamily="2" charset="0"/>
            </a:endParaRPr>
          </a:p>
          <a:p>
            <a:pPr eaLnBrk="1" fontAlgn="auto" hangingPunct="1">
              <a:defRPr/>
            </a:pPr>
            <a:endParaRPr lang="en-GB" altLang="en-US" dirty="0">
              <a:latin typeface="SassoonPrimaryInfant" pitchFamily="2" charset="0"/>
            </a:endParaRPr>
          </a:p>
          <a:p>
            <a:pPr eaLnBrk="1" fontAlgn="auto" hangingPunct="1">
              <a:defRPr/>
            </a:pPr>
            <a:r>
              <a:rPr lang="en-GB" altLang="en-US" sz="3200" dirty="0">
                <a:latin typeface="SassoonPrimaryInfant" pitchFamily="2" charset="0"/>
                <a:hlinkClick r:id="rId4"/>
              </a:rPr>
              <a:t>https://eric.org.uk/potty-training/</a:t>
            </a:r>
            <a:endParaRPr lang="en-GB" altLang="en-US" sz="3200" dirty="0">
              <a:latin typeface="SassoonPrimaryInfant" pitchFamily="2" charset="0"/>
            </a:endParaRPr>
          </a:p>
          <a:p>
            <a:pPr marL="0" indent="0" eaLnBrk="1" fontAlgn="auto" hangingPunct="1">
              <a:buNone/>
              <a:defRPr/>
            </a:pPr>
            <a:endParaRPr lang="en-GB" altLang="en-US" dirty="0">
              <a:latin typeface="SassoonPrimaryInfant"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33FB9723-8078-EEEC-DE17-DA2579F46A03}"/>
              </a:ext>
            </a:extLst>
          </p:cNvPr>
          <p:cNvSpPr>
            <a:spLocks noGrp="1"/>
          </p:cNvSpPr>
          <p:nvPr>
            <p:ph type="ctrTitle"/>
          </p:nvPr>
        </p:nvSpPr>
        <p:spPr>
          <a:xfrm>
            <a:off x="1619672" y="-242888"/>
            <a:ext cx="7772400" cy="1470026"/>
          </a:xfrm>
        </p:spPr>
        <p:txBody>
          <a:bodyPr rtlCol="0"/>
          <a:lstStyle/>
          <a:p>
            <a:pPr eaLnBrk="1" fontAlgn="auto" hangingPunct="1">
              <a:spcAft>
                <a:spcPts val="0"/>
              </a:spcAft>
              <a:defRPr/>
            </a:pPr>
            <a:r>
              <a:rPr lang="en-GB" altLang="en-US" sz="4000" dirty="0">
                <a:latin typeface="SassoonPrimaryInfant" pitchFamily="2" charset="0"/>
              </a:rPr>
              <a:t>Outdoor Provision</a:t>
            </a:r>
          </a:p>
        </p:txBody>
      </p:sp>
      <p:sp>
        <p:nvSpPr>
          <p:cNvPr id="9219" name="Rectangle 3">
            <a:extLst>
              <a:ext uri="{FF2B5EF4-FFF2-40B4-BE49-F238E27FC236}">
                <a16:creationId xmlns:a16="http://schemas.microsoft.com/office/drawing/2014/main" id="{028DA974-BD22-0CC5-78F4-DF5679F5CC6D}"/>
              </a:ext>
            </a:extLst>
          </p:cNvPr>
          <p:cNvSpPr>
            <a:spLocks noGrp="1"/>
          </p:cNvSpPr>
          <p:nvPr>
            <p:ph type="subTitle" idx="1"/>
          </p:nvPr>
        </p:nvSpPr>
        <p:spPr>
          <a:xfrm>
            <a:off x="971550" y="1227138"/>
            <a:ext cx="7128842" cy="4535487"/>
          </a:xfrm>
        </p:spPr>
        <p:txBody>
          <a:bodyPr rtlCol="0">
            <a:normAutofit/>
          </a:bodyPr>
          <a:lstStyle/>
          <a:p>
            <a:pPr algn="l" eaLnBrk="1" fontAlgn="auto" hangingPunct="1">
              <a:lnSpc>
                <a:spcPct val="80000"/>
              </a:lnSpc>
              <a:buFont typeface="Arial" charset="0"/>
              <a:buChar char="•"/>
              <a:defRPr/>
            </a:pPr>
            <a:r>
              <a:rPr lang="en-GB" altLang="en-US" sz="2600" dirty="0">
                <a:solidFill>
                  <a:schemeClr val="tx1"/>
                </a:solidFill>
                <a:latin typeface="Sassoon Infant Std" panose="020B0503020103030203" pitchFamily="34" charset="0"/>
              </a:rPr>
              <a:t>  Always send  your child to school with a warm  </a:t>
            </a:r>
            <a:r>
              <a:rPr lang="en-GB" altLang="en-US" sz="2600" b="1" dirty="0">
                <a:solidFill>
                  <a:schemeClr val="tx1"/>
                </a:solidFill>
                <a:latin typeface="Sassoon Infant Std" panose="020B0503020103030203" pitchFamily="34" charset="0"/>
              </a:rPr>
              <a:t>coat (preferably waterproof),</a:t>
            </a:r>
            <a:r>
              <a:rPr lang="en-GB" altLang="en-US" sz="2600" dirty="0">
                <a:solidFill>
                  <a:schemeClr val="tx1"/>
                </a:solidFill>
                <a:latin typeface="Sassoon Infant Std" panose="020B0503020103030203" pitchFamily="34" charset="0"/>
              </a:rPr>
              <a:t> even if it looks sunny. </a:t>
            </a:r>
          </a:p>
          <a:p>
            <a:pPr algn="l" eaLnBrk="1" fontAlgn="auto" hangingPunct="1">
              <a:lnSpc>
                <a:spcPct val="80000"/>
              </a:lnSpc>
              <a:defRPr/>
            </a:pPr>
            <a:endParaRPr lang="en-GB" altLang="en-US" sz="2600" dirty="0">
              <a:solidFill>
                <a:schemeClr val="tx1"/>
              </a:solidFill>
              <a:latin typeface="Sassoon Infant Std" panose="020B0503020103030203" pitchFamily="34" charset="0"/>
            </a:endParaRPr>
          </a:p>
          <a:p>
            <a:pPr algn="l" eaLnBrk="1" fontAlgn="auto" hangingPunct="1">
              <a:lnSpc>
                <a:spcPct val="80000"/>
              </a:lnSpc>
              <a:buFont typeface="Arial" charset="0"/>
              <a:buChar char="•"/>
              <a:defRPr/>
            </a:pPr>
            <a:r>
              <a:rPr lang="en-GB" altLang="en-US" sz="2600" dirty="0">
                <a:solidFill>
                  <a:schemeClr val="tx1"/>
                </a:solidFill>
                <a:latin typeface="Sassoon Infant Std" panose="020B0503020103030203" pitchFamily="34" charset="0"/>
              </a:rPr>
              <a:t>  Outdoor provision takes place in all weathers. </a:t>
            </a:r>
          </a:p>
          <a:p>
            <a:pPr algn="l" eaLnBrk="1" fontAlgn="auto" hangingPunct="1">
              <a:lnSpc>
                <a:spcPct val="80000"/>
              </a:lnSpc>
              <a:defRPr/>
            </a:pPr>
            <a:endParaRPr lang="en-GB" altLang="en-US" sz="2600" dirty="0">
              <a:solidFill>
                <a:schemeClr val="tx1"/>
              </a:solidFill>
              <a:latin typeface="Sassoon Infant Std" panose="020B0503020103030203" pitchFamily="34" charset="0"/>
            </a:endParaRPr>
          </a:p>
          <a:p>
            <a:pPr algn="l" eaLnBrk="1" fontAlgn="auto" hangingPunct="1">
              <a:lnSpc>
                <a:spcPct val="80000"/>
              </a:lnSpc>
              <a:buFont typeface="Arial" charset="0"/>
              <a:buChar char="•"/>
              <a:defRPr/>
            </a:pPr>
            <a:r>
              <a:rPr lang="en-GB" altLang="en-US" sz="2600" dirty="0">
                <a:solidFill>
                  <a:schemeClr val="tx1"/>
                </a:solidFill>
                <a:latin typeface="Sassoon Infant Std" panose="020B0503020103030203" pitchFamily="34" charset="0"/>
              </a:rPr>
              <a:t>  We have a mud kitchen and a water area, the children will get muddy and wet.</a:t>
            </a:r>
          </a:p>
          <a:p>
            <a:pPr algn="l" eaLnBrk="1" fontAlgn="auto" hangingPunct="1">
              <a:lnSpc>
                <a:spcPct val="80000"/>
              </a:lnSpc>
              <a:buFont typeface="Arial" charset="0"/>
              <a:buChar char="•"/>
              <a:defRPr/>
            </a:pPr>
            <a:endParaRPr lang="en-GB" altLang="en-US" sz="2600" dirty="0">
              <a:solidFill>
                <a:schemeClr val="tx1"/>
              </a:solidFill>
              <a:latin typeface="Sassoon Infant Std" panose="020B0503020103030203" pitchFamily="34" charset="0"/>
            </a:endParaRPr>
          </a:p>
          <a:p>
            <a:pPr algn="l" eaLnBrk="1" fontAlgn="auto" hangingPunct="1">
              <a:lnSpc>
                <a:spcPct val="80000"/>
              </a:lnSpc>
              <a:buFont typeface="Arial" charset="0"/>
              <a:buChar char="•"/>
              <a:defRPr/>
            </a:pPr>
            <a:r>
              <a:rPr lang="en-GB" altLang="en-US" sz="2600" dirty="0">
                <a:solidFill>
                  <a:schemeClr val="tx1"/>
                </a:solidFill>
                <a:latin typeface="Sassoon Infant Std" panose="020B0503020103030203" pitchFamily="34" charset="0"/>
              </a:rPr>
              <a:t> Please send in a pair of wellies and some waterproof trousers.</a:t>
            </a:r>
          </a:p>
          <a:p>
            <a:pPr algn="l" eaLnBrk="1" fontAlgn="auto" hangingPunct="1">
              <a:lnSpc>
                <a:spcPct val="80000"/>
              </a:lnSpc>
              <a:defRPr/>
            </a:pPr>
            <a:endParaRPr lang="en-GB" altLang="en-US" sz="2600" dirty="0">
              <a:solidFill>
                <a:schemeClr val="tx1"/>
              </a:solidFill>
              <a:latin typeface="Sassoon Infant Std" panose="020B0503020103030203" pitchFamily="34" charset="0"/>
            </a:endParaRPr>
          </a:p>
          <a:p>
            <a:pPr marL="342900" indent="-342900" algn="l" eaLnBrk="1" fontAlgn="auto" hangingPunct="1">
              <a:lnSpc>
                <a:spcPct val="80000"/>
              </a:lnSpc>
              <a:buFont typeface="Arial" panose="020B0604020202020204" pitchFamily="34" charset="0"/>
              <a:buChar char="•"/>
              <a:defRPr/>
            </a:pPr>
            <a:r>
              <a:rPr lang="en-GB" altLang="en-US" sz="2600" dirty="0">
                <a:solidFill>
                  <a:srgbClr val="FF0000"/>
                </a:solidFill>
                <a:latin typeface="Sassoon Infant Std" panose="020B0503020103030203" pitchFamily="34" charset="0"/>
              </a:rPr>
              <a:t>  Please </a:t>
            </a:r>
            <a:r>
              <a:rPr lang="en-GB" altLang="en-US" sz="2600" b="1" dirty="0">
                <a:solidFill>
                  <a:srgbClr val="FF0000"/>
                </a:solidFill>
                <a:latin typeface="Sassoon Infant Std" panose="020B0503020103030203" pitchFamily="34" charset="0"/>
              </a:rPr>
              <a:t>name</a:t>
            </a:r>
            <a:r>
              <a:rPr lang="en-GB" altLang="en-US" sz="2600" dirty="0">
                <a:solidFill>
                  <a:srgbClr val="FF0000"/>
                </a:solidFill>
                <a:latin typeface="Sassoon Infant Std" panose="020B0503020103030203" pitchFamily="34" charset="0"/>
              </a:rPr>
              <a:t> all items of clothing.</a:t>
            </a:r>
          </a:p>
          <a:p>
            <a:pPr algn="l" eaLnBrk="1" fontAlgn="auto" hangingPunct="1">
              <a:lnSpc>
                <a:spcPct val="80000"/>
              </a:lnSpc>
              <a:defRPr/>
            </a:pPr>
            <a:endParaRPr lang="en-GB" altLang="en-US" sz="2400" dirty="0">
              <a:solidFill>
                <a:schemeClr val="tx1"/>
              </a:solidFill>
              <a:latin typeface="SassoonPrimaryInfant" pitchFamily="2" charset="0"/>
            </a:endParaRPr>
          </a:p>
          <a:p>
            <a:pPr algn="l" eaLnBrk="1" fontAlgn="auto" hangingPunct="1">
              <a:lnSpc>
                <a:spcPct val="80000"/>
              </a:lnSpc>
              <a:buFont typeface="Arial" charset="0"/>
              <a:buChar char="•"/>
              <a:defRPr/>
            </a:pPr>
            <a:endParaRPr lang="en-GB" altLang="en-US" sz="2400" dirty="0">
              <a:solidFill>
                <a:schemeClr val="tx1"/>
              </a:solidFill>
              <a:latin typeface="SassoonPrimaryInfant" pitchFamily="2" charset="0"/>
            </a:endParaRPr>
          </a:p>
          <a:p>
            <a:pPr algn="l" eaLnBrk="1" fontAlgn="auto" hangingPunct="1">
              <a:lnSpc>
                <a:spcPct val="80000"/>
              </a:lnSpc>
              <a:buFont typeface="Arial" charset="0"/>
              <a:buNone/>
              <a:defRPr/>
            </a:pPr>
            <a:endParaRPr lang="en-GB" altLang="en-US" sz="2400" dirty="0">
              <a:solidFill>
                <a:schemeClr val="tx1"/>
              </a:solidFill>
            </a:endParaRPr>
          </a:p>
          <a:p>
            <a:pPr eaLnBrk="1" fontAlgn="auto" hangingPunct="1">
              <a:lnSpc>
                <a:spcPct val="80000"/>
              </a:lnSpc>
              <a:buFont typeface="Arial" charset="0"/>
              <a:buNone/>
              <a:defRPr/>
            </a:pPr>
            <a:endParaRPr lang="en-GB" altLang="en-US" sz="2400" dirty="0">
              <a:solidFill>
                <a:schemeClr val="tx1"/>
              </a:solidFill>
              <a:latin typeface="SassoonPrimaryInfant" pitchFamily="2" charset="0"/>
            </a:endParaRPr>
          </a:p>
        </p:txBody>
      </p:sp>
    </p:spTree>
    <p:extLst>
      <p:ext uri="{BB962C8B-B14F-4D97-AF65-F5344CB8AC3E}">
        <p14:creationId xmlns:p14="http://schemas.microsoft.com/office/powerpoint/2010/main" val="2575566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DDCFD84B-7E86-CCFD-A527-F68CC878890E}"/>
              </a:ext>
            </a:extLst>
          </p:cNvPr>
          <p:cNvSpPr>
            <a:spLocks noGrp="1" noChangeArrowheads="1"/>
          </p:cNvSpPr>
          <p:nvPr>
            <p:ph type="title"/>
          </p:nvPr>
        </p:nvSpPr>
        <p:spPr/>
        <p:txBody>
          <a:bodyPr/>
          <a:lstStyle/>
          <a:p>
            <a:pPr eaLnBrk="1" hangingPunct="1"/>
            <a:r>
              <a:rPr lang="en-GB" altLang="en-US" sz="6000">
                <a:latin typeface="Sassoon Primary" pitchFamily="2" charset="77"/>
              </a:rPr>
              <a:t>Messages</a:t>
            </a:r>
          </a:p>
        </p:txBody>
      </p:sp>
      <p:sp>
        <p:nvSpPr>
          <p:cNvPr id="38915" name="Subtitle 2">
            <a:extLst>
              <a:ext uri="{FF2B5EF4-FFF2-40B4-BE49-F238E27FC236}">
                <a16:creationId xmlns:a16="http://schemas.microsoft.com/office/drawing/2014/main" id="{C082FEC0-39A4-9E0C-6544-CBD87D3C19E1}"/>
              </a:ext>
            </a:extLst>
          </p:cNvPr>
          <p:cNvSpPr>
            <a:spLocks noGrp="1"/>
          </p:cNvSpPr>
          <p:nvPr>
            <p:ph type="subTitle" idx="4294967295"/>
          </p:nvPr>
        </p:nvSpPr>
        <p:spPr>
          <a:xfrm>
            <a:off x="1028700" y="1916113"/>
            <a:ext cx="7377113" cy="4256087"/>
          </a:xfrm>
        </p:spPr>
        <p:txBody>
          <a:bodyPr rtlCol="0">
            <a:normAutofit/>
          </a:bodyPr>
          <a:lstStyle/>
          <a:p>
            <a:pPr marL="457200" indent="-457200" eaLnBrk="1" fontAlgn="auto" hangingPunct="1">
              <a:defRPr/>
            </a:pPr>
            <a:r>
              <a:rPr lang="en-GB" altLang="en-US" sz="3500" dirty="0">
                <a:latin typeface="Sassoon Infant Std" panose="020B0503020103030203" pitchFamily="34" charset="0"/>
              </a:rPr>
              <a:t>Please give the staff on the door any </a:t>
            </a:r>
            <a:r>
              <a:rPr lang="en-GB" altLang="en-US" sz="3500" b="1" dirty="0">
                <a:latin typeface="Sassoon Infant Std" panose="020B0503020103030203" pitchFamily="34" charset="0"/>
              </a:rPr>
              <a:t>written </a:t>
            </a:r>
            <a:r>
              <a:rPr lang="en-GB" altLang="en-US" sz="3500" dirty="0">
                <a:latin typeface="Sassoon Infant Std" panose="020B0503020103030203" pitchFamily="34" charset="0"/>
              </a:rPr>
              <a:t>messages in the mornings.</a:t>
            </a:r>
          </a:p>
          <a:p>
            <a:pPr marL="0" indent="0" eaLnBrk="1" fontAlgn="auto" hangingPunct="1">
              <a:buFont typeface="Franklin Gothic Book" panose="020B0503020102020204" pitchFamily="34" charset="0"/>
              <a:buNone/>
              <a:defRPr/>
            </a:pPr>
            <a:endParaRPr lang="en-GB" altLang="en-US" sz="3500" dirty="0">
              <a:latin typeface="SassoonPrimaryInfant" pitchFamily="2" charset="0"/>
            </a:endParaRPr>
          </a:p>
          <a:p>
            <a:pPr marL="457200" indent="-457200" eaLnBrk="1" fontAlgn="auto" hangingPunct="1">
              <a:defRPr/>
            </a:pPr>
            <a:r>
              <a:rPr lang="en-GB" altLang="en-US" sz="3500" dirty="0">
                <a:latin typeface="SassoonPrimaryInfant" pitchFamily="2" charset="0"/>
              </a:rPr>
              <a:t>Alternatively, you can send an email to the school email address. </a:t>
            </a:r>
          </a:p>
          <a:p>
            <a:pPr marL="0" indent="0" eaLnBrk="1" fontAlgn="auto" hangingPunct="1">
              <a:buNone/>
              <a:defRPr/>
            </a:pPr>
            <a:endParaRPr lang="en-GB" altLang="en-US" sz="3500" dirty="0">
              <a:latin typeface="SassoonPrimaryInfant" pitchFamily="2" charset="0"/>
            </a:endParaRPr>
          </a:p>
          <a:p>
            <a:pPr marL="0" indent="0" eaLnBrk="1" fontAlgn="auto" hangingPunct="1">
              <a:buFont typeface="Franklin Gothic Book" panose="020B0503020102020204" pitchFamily="34" charset="0"/>
              <a:buNone/>
              <a:defRPr/>
            </a:pPr>
            <a:r>
              <a:rPr lang="en-GB" altLang="en-US" sz="3200" dirty="0" err="1">
                <a:solidFill>
                  <a:srgbClr val="0070C0"/>
                </a:solidFill>
                <a:latin typeface="Sassoon Infant Std" panose="020B0503020103030203" pitchFamily="34" charset="0"/>
              </a:rPr>
              <a:t>parentcontact@flixtonprimaryschool.org.uk</a:t>
            </a:r>
            <a:endParaRPr lang="en-GB" altLang="en-US" sz="3200" dirty="0">
              <a:solidFill>
                <a:srgbClr val="0070C0"/>
              </a:solidFill>
              <a:latin typeface="Sassoon Infant Std" panose="020B0503020103030203" pitchFamily="34" charset="0"/>
            </a:endParaRPr>
          </a:p>
          <a:p>
            <a:pPr marL="457200" indent="-457200" eaLnBrk="1" fontAlgn="auto" hangingPunct="1">
              <a:defRPr/>
            </a:pPr>
            <a:endParaRPr lang="en-GB" altLang="en-US" dirty="0">
              <a:latin typeface="SassoonPrimaryInfant" pitchFamily="2" charset="0"/>
            </a:endParaRPr>
          </a:p>
          <a:p>
            <a:pPr marL="457200" indent="-457200" eaLnBrk="1" fontAlgn="auto" hangingPunct="1">
              <a:defRPr/>
            </a:pPr>
            <a:endParaRPr lang="en-GB" altLang="en-US" dirty="0">
              <a:latin typeface="Sassoon Infant Std" panose="020B0503020103030203"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1BB9DF86-4188-F1BD-FD11-EABF145D788E}"/>
              </a:ext>
            </a:extLst>
          </p:cNvPr>
          <p:cNvSpPr>
            <a:spLocks noGrp="1" noChangeArrowheads="1"/>
          </p:cNvSpPr>
          <p:nvPr>
            <p:ph type="title"/>
          </p:nvPr>
        </p:nvSpPr>
        <p:spPr/>
        <p:txBody>
          <a:bodyPr/>
          <a:lstStyle/>
          <a:p>
            <a:pPr eaLnBrk="1" hangingPunct="1"/>
            <a:r>
              <a:rPr lang="en-GB" altLang="en-US" sz="6000" dirty="0">
                <a:latin typeface="Sassoon Primary" pitchFamily="2" charset="77"/>
              </a:rPr>
              <a:t>Curriculum</a:t>
            </a:r>
          </a:p>
        </p:txBody>
      </p:sp>
      <p:sp>
        <p:nvSpPr>
          <p:cNvPr id="38915" name="Subtitle 2">
            <a:extLst>
              <a:ext uri="{FF2B5EF4-FFF2-40B4-BE49-F238E27FC236}">
                <a16:creationId xmlns:a16="http://schemas.microsoft.com/office/drawing/2014/main" id="{4D4D5464-23C9-76F4-C814-134D8CB7B8ED}"/>
              </a:ext>
            </a:extLst>
          </p:cNvPr>
          <p:cNvSpPr>
            <a:spLocks noGrp="1"/>
          </p:cNvSpPr>
          <p:nvPr>
            <p:ph type="subTitle" idx="4294967295"/>
          </p:nvPr>
        </p:nvSpPr>
        <p:spPr>
          <a:xfrm>
            <a:off x="1020763" y="1689100"/>
            <a:ext cx="7377112" cy="1752600"/>
          </a:xfrm>
        </p:spPr>
        <p:txBody>
          <a:bodyPr rtlCol="0">
            <a:noAutofit/>
          </a:bodyPr>
          <a:lstStyle/>
          <a:p>
            <a:pPr eaLnBrk="1" fontAlgn="auto" hangingPunct="1">
              <a:defRPr/>
            </a:pPr>
            <a:r>
              <a:rPr lang="en-GB" altLang="en-US" sz="2500" dirty="0">
                <a:latin typeface="Sassoon Infant Std" panose="020B0503020103030203" pitchFamily="34" charset="0"/>
              </a:rPr>
              <a:t>We plan and assess using the Early Years Foundation Stage Statutory Framework and Development Matters.</a:t>
            </a:r>
          </a:p>
          <a:p>
            <a:pPr eaLnBrk="1" fontAlgn="auto" hangingPunct="1">
              <a:defRPr/>
            </a:pPr>
            <a:r>
              <a:rPr lang="en-GB" altLang="en-US" sz="2500" dirty="0">
                <a:latin typeface="Sassoon Infant Std" panose="020B0503020103030203" pitchFamily="34" charset="0"/>
              </a:rPr>
              <a:t>We begin to teach maths and phonics in nursery. We will do another presentation later in the year with more details on this.</a:t>
            </a:r>
          </a:p>
          <a:p>
            <a:pPr eaLnBrk="1" fontAlgn="auto" hangingPunct="1">
              <a:defRPr/>
            </a:pPr>
            <a:r>
              <a:rPr lang="en-GB" altLang="en-US" sz="2500" dirty="0">
                <a:latin typeface="Sassoon Infant Std" panose="020B0503020103030203" pitchFamily="34" charset="0"/>
              </a:rPr>
              <a:t>The planning is based around themes and takes account of the children’s interests.</a:t>
            </a:r>
          </a:p>
          <a:p>
            <a:pPr eaLnBrk="1" fontAlgn="auto" hangingPunct="1">
              <a:defRPr/>
            </a:pPr>
            <a:r>
              <a:rPr lang="en-GB" altLang="en-US" sz="2500" dirty="0">
                <a:latin typeface="Sassoon Infant Std" panose="020B0503020103030203" pitchFamily="34" charset="0"/>
              </a:rPr>
              <a:t>We try to go on a trip every year to enhance the curriculum.</a:t>
            </a:r>
          </a:p>
          <a:p>
            <a:pPr marL="0" indent="0" eaLnBrk="1" fontAlgn="auto" hangingPunct="1">
              <a:buFont typeface="Franklin Gothic Book" panose="020B0503020102020204" pitchFamily="34" charset="0"/>
              <a:buNone/>
              <a:defRPr/>
            </a:pPr>
            <a:endParaRPr lang="en-GB" altLang="en-US" sz="2500" dirty="0">
              <a:latin typeface="Sassoon Infant Std" panose="020B0503020103030203" pitchFamily="34" charset="0"/>
            </a:endParaRPr>
          </a:p>
          <a:p>
            <a:pPr marL="0" indent="0" eaLnBrk="1" fontAlgn="auto" hangingPunct="1">
              <a:buFont typeface="Franklin Gothic Book" panose="020B0503020102020204" pitchFamily="34" charset="0"/>
              <a:buNone/>
              <a:defRPr/>
            </a:pPr>
            <a:endParaRPr lang="en-GB" altLang="en-US" sz="2500" dirty="0">
              <a:latin typeface="Sassoon Infant Std" panose="020B0503020103030203"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1BB9DF86-4188-F1BD-FD11-EABF145D788E}"/>
              </a:ext>
            </a:extLst>
          </p:cNvPr>
          <p:cNvSpPr>
            <a:spLocks noGrp="1" noChangeArrowheads="1"/>
          </p:cNvSpPr>
          <p:nvPr>
            <p:ph type="title"/>
          </p:nvPr>
        </p:nvSpPr>
        <p:spPr/>
        <p:txBody>
          <a:bodyPr/>
          <a:lstStyle/>
          <a:p>
            <a:pPr eaLnBrk="1" hangingPunct="1"/>
            <a:r>
              <a:rPr lang="en-GB" altLang="en-US" sz="6000">
                <a:latin typeface="Sassoon Primary" pitchFamily="2" charset="77"/>
              </a:rPr>
              <a:t>School Website </a:t>
            </a:r>
          </a:p>
        </p:txBody>
      </p:sp>
      <p:sp>
        <p:nvSpPr>
          <p:cNvPr id="38915" name="Subtitle 2">
            <a:extLst>
              <a:ext uri="{FF2B5EF4-FFF2-40B4-BE49-F238E27FC236}">
                <a16:creationId xmlns:a16="http://schemas.microsoft.com/office/drawing/2014/main" id="{4D4D5464-23C9-76F4-C814-134D8CB7B8ED}"/>
              </a:ext>
            </a:extLst>
          </p:cNvPr>
          <p:cNvSpPr>
            <a:spLocks noGrp="1"/>
          </p:cNvSpPr>
          <p:nvPr>
            <p:ph type="subTitle" idx="4294967295"/>
          </p:nvPr>
        </p:nvSpPr>
        <p:spPr>
          <a:xfrm>
            <a:off x="1020763" y="1689100"/>
            <a:ext cx="7377112" cy="1752600"/>
          </a:xfrm>
        </p:spPr>
        <p:txBody>
          <a:bodyPr rtlCol="0">
            <a:noAutofit/>
          </a:bodyPr>
          <a:lstStyle/>
          <a:p>
            <a:pPr marL="457200" indent="-457200" eaLnBrk="1" fontAlgn="auto" hangingPunct="1">
              <a:defRPr/>
            </a:pPr>
            <a:r>
              <a:rPr lang="en-GB" altLang="en-US" sz="2500" dirty="0">
                <a:latin typeface="Sassoon Infant Std" panose="020B0503020103030203" pitchFamily="34" charset="0"/>
                <a:hlinkClick r:id="rId3"/>
              </a:rPr>
              <a:t>www.flixtonprimaryschool.org.uk</a:t>
            </a:r>
            <a:endParaRPr lang="en-GB" altLang="en-US" sz="2500" dirty="0">
              <a:latin typeface="Sassoon Infant Std" panose="020B0503020103030203" pitchFamily="34" charset="0"/>
            </a:endParaRPr>
          </a:p>
          <a:p>
            <a:pPr marL="0" indent="0" eaLnBrk="1" fontAlgn="auto" hangingPunct="1">
              <a:buFont typeface="Franklin Gothic Book" panose="020B0503020102020204" pitchFamily="34" charset="0"/>
              <a:buNone/>
              <a:defRPr/>
            </a:pPr>
            <a:endParaRPr lang="en-GB" altLang="en-US" sz="2500" dirty="0">
              <a:latin typeface="Sassoon Infant Std" panose="020B0503020103030203" pitchFamily="34" charset="0"/>
            </a:endParaRPr>
          </a:p>
          <a:p>
            <a:pPr marL="0" indent="0" eaLnBrk="1" fontAlgn="auto" hangingPunct="1">
              <a:buFont typeface="Franklin Gothic Book" panose="020B0503020102020204" pitchFamily="34" charset="0"/>
              <a:buNone/>
              <a:defRPr/>
            </a:pPr>
            <a:r>
              <a:rPr lang="en-GB" altLang="en-US" sz="2500" dirty="0">
                <a:latin typeface="Sassoon Infant Std" panose="020B0503020103030203" pitchFamily="34" charset="0"/>
              </a:rPr>
              <a:t>There will be a class page that will be regularly updated with pictures and information about your child’s time in school.</a:t>
            </a:r>
          </a:p>
          <a:p>
            <a:pPr marL="457200" indent="-457200" eaLnBrk="1" fontAlgn="auto" hangingPunct="1">
              <a:defRPr/>
            </a:pPr>
            <a:endParaRPr lang="en-GB" altLang="en-US" sz="2500" dirty="0">
              <a:latin typeface="Sassoon Infant Std" panose="020B0503020103030203" pitchFamily="34" charset="0"/>
            </a:endParaRPr>
          </a:p>
          <a:p>
            <a:pPr marL="0" indent="0" eaLnBrk="1" fontAlgn="auto" hangingPunct="1">
              <a:buFont typeface="Franklin Gothic Book" panose="020B0503020102020204" pitchFamily="34" charset="0"/>
              <a:buNone/>
              <a:defRPr/>
            </a:pPr>
            <a:endParaRPr lang="en-GB" altLang="en-US" sz="2500" dirty="0">
              <a:latin typeface="Sassoon Infant Std" panose="020B0503020103030203" pitchFamily="34" charset="0"/>
            </a:endParaRPr>
          </a:p>
          <a:p>
            <a:pPr marL="0" indent="0" eaLnBrk="1" fontAlgn="auto" hangingPunct="1">
              <a:buFont typeface="Franklin Gothic Book" panose="020B0503020102020204" pitchFamily="34" charset="0"/>
              <a:buNone/>
              <a:defRPr/>
            </a:pPr>
            <a:endParaRPr lang="en-GB" altLang="en-US" sz="2500" dirty="0">
              <a:latin typeface="Sassoon Infant Std" panose="020B0503020103030203" pitchFamily="34" charset="0"/>
            </a:endParaRPr>
          </a:p>
        </p:txBody>
      </p:sp>
    </p:spTree>
    <p:extLst>
      <p:ext uri="{BB962C8B-B14F-4D97-AF65-F5344CB8AC3E}">
        <p14:creationId xmlns:p14="http://schemas.microsoft.com/office/powerpoint/2010/main" val="4147678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9189284-1C73-B950-BAB1-41E4F88A7B73}"/>
              </a:ext>
            </a:extLst>
          </p:cNvPr>
          <p:cNvSpPr>
            <a:spLocks noGrp="1"/>
          </p:cNvSpPr>
          <p:nvPr>
            <p:ph type="ctrTitle"/>
          </p:nvPr>
        </p:nvSpPr>
        <p:spPr>
          <a:xfrm>
            <a:off x="1979613" y="746125"/>
            <a:ext cx="7772400" cy="1470025"/>
          </a:xfrm>
        </p:spPr>
        <p:txBody>
          <a:bodyPr rtlCol="0"/>
          <a:lstStyle/>
          <a:p>
            <a:pPr eaLnBrk="1" fontAlgn="auto" hangingPunct="1">
              <a:spcAft>
                <a:spcPts val="0"/>
              </a:spcAft>
              <a:defRPr/>
            </a:pPr>
            <a:br>
              <a:rPr lang="en-GB" altLang="en-US" dirty="0">
                <a:latin typeface="Sassoon Infant Std" panose="020B0503020103030203" pitchFamily="34" charset="0"/>
              </a:rPr>
            </a:br>
            <a:br>
              <a:rPr lang="en-GB" altLang="en-US" dirty="0">
                <a:latin typeface="Sassoon Infant Std" panose="020B0503020103030203" pitchFamily="34" charset="0"/>
              </a:rPr>
            </a:br>
            <a:br>
              <a:rPr lang="en-GB" altLang="en-US" dirty="0">
                <a:latin typeface="Sassoon Infant Std" panose="020B0503020103030203" pitchFamily="34" charset="0"/>
              </a:rPr>
            </a:br>
            <a:br>
              <a:rPr lang="en-GB" altLang="en-US" dirty="0">
                <a:latin typeface="Sassoon Infant Std" panose="020B0503020103030203" pitchFamily="34" charset="0"/>
              </a:rPr>
            </a:br>
            <a:br>
              <a:rPr lang="en-GB" altLang="en-US" dirty="0">
                <a:latin typeface="Sassoon Infant Std" panose="020B0503020103030203" pitchFamily="34" charset="0"/>
              </a:rPr>
            </a:br>
            <a:br>
              <a:rPr lang="en-GB" altLang="en-US" dirty="0">
                <a:latin typeface="Sassoon Infant Std" panose="020B0503020103030203" pitchFamily="34" charset="0"/>
              </a:rPr>
            </a:br>
            <a:br>
              <a:rPr lang="en-GB" altLang="en-US" dirty="0">
                <a:latin typeface="Sassoon Infant Std" panose="020B0503020103030203" pitchFamily="34" charset="0"/>
              </a:rPr>
            </a:br>
            <a:br>
              <a:rPr lang="en-GB" altLang="en-US" dirty="0">
                <a:latin typeface="Sassoon Infant Std" panose="020B0503020103030203" pitchFamily="34" charset="0"/>
              </a:rPr>
            </a:br>
            <a:br>
              <a:rPr lang="en-GB" altLang="en-US" dirty="0">
                <a:latin typeface="Sassoon Infant Std" panose="020B0503020103030203" pitchFamily="34" charset="0"/>
              </a:rPr>
            </a:br>
            <a:br>
              <a:rPr lang="en-GB" altLang="en-US" dirty="0">
                <a:latin typeface="Sassoon Infant Std" panose="020B0503020103030203" pitchFamily="34" charset="0"/>
              </a:rPr>
            </a:br>
            <a:r>
              <a:rPr lang="en-GB" altLang="en-US" sz="4000" dirty="0">
                <a:latin typeface="Sassoon Primary" pitchFamily="2" charset="77"/>
              </a:rPr>
              <a:t>Aims Of The Meeting</a:t>
            </a:r>
            <a:br>
              <a:rPr lang="en-GB" altLang="en-US" sz="3200" dirty="0">
                <a:latin typeface="Sassoon Infant Std" panose="020B0503020103030203" pitchFamily="34" charset="0"/>
              </a:rPr>
            </a:br>
            <a:endParaRPr lang="en-GB" altLang="en-US" dirty="0">
              <a:latin typeface="Sassoon Infant Std" panose="020B0503020103030203" pitchFamily="34" charset="0"/>
            </a:endParaRPr>
          </a:p>
        </p:txBody>
      </p:sp>
      <p:sp>
        <p:nvSpPr>
          <p:cNvPr id="15363" name="Rectangle 4">
            <a:extLst>
              <a:ext uri="{FF2B5EF4-FFF2-40B4-BE49-F238E27FC236}">
                <a16:creationId xmlns:a16="http://schemas.microsoft.com/office/drawing/2014/main" id="{5CDF5C1A-8A83-6196-9BE8-10C99A4F3E99}"/>
              </a:ext>
            </a:extLst>
          </p:cNvPr>
          <p:cNvSpPr>
            <a:spLocks noGrp="1" noChangeArrowheads="1"/>
          </p:cNvSpPr>
          <p:nvPr>
            <p:ph type="subTitle" idx="1"/>
          </p:nvPr>
        </p:nvSpPr>
        <p:spPr>
          <a:xfrm>
            <a:off x="817563" y="1717675"/>
            <a:ext cx="8353425" cy="4370388"/>
          </a:xfrm>
        </p:spPr>
        <p:txBody>
          <a:bodyPr/>
          <a:lstStyle/>
          <a:p>
            <a:pPr algn="l" eaLnBrk="1" hangingPunct="1">
              <a:spcBef>
                <a:spcPct val="0"/>
              </a:spcBef>
              <a:spcAft>
                <a:spcPct val="0"/>
              </a:spcAft>
              <a:buFont typeface="Arial" panose="020B0604020202020204" pitchFamily="34" charset="0"/>
              <a:buChar char="•"/>
            </a:pPr>
            <a:endParaRPr lang="en-GB" altLang="en-US" dirty="0">
              <a:solidFill>
                <a:schemeClr val="tx1"/>
              </a:solidFill>
              <a:latin typeface="SassoonPrimaryInfant" pitchFamily="2" charset="0"/>
            </a:endParaRPr>
          </a:p>
          <a:p>
            <a:pPr algn="l" eaLnBrk="1" hangingPunct="1">
              <a:spcBef>
                <a:spcPct val="0"/>
              </a:spcBef>
              <a:spcAft>
                <a:spcPct val="0"/>
              </a:spcAft>
              <a:buFont typeface="Arial" panose="020B0604020202020204" pitchFamily="34" charset="0"/>
              <a:buChar char="•"/>
            </a:pPr>
            <a:r>
              <a:rPr lang="en-GB" altLang="en-US" sz="2500" dirty="0">
                <a:solidFill>
                  <a:schemeClr val="tx1"/>
                </a:solidFill>
                <a:latin typeface="Sassoon Primary" pitchFamily="2" charset="77"/>
              </a:rPr>
              <a:t>To give you an opportunity to meet the staff.</a:t>
            </a:r>
          </a:p>
          <a:p>
            <a:pPr algn="l" eaLnBrk="1" hangingPunct="1">
              <a:spcBef>
                <a:spcPct val="0"/>
              </a:spcBef>
              <a:spcAft>
                <a:spcPct val="0"/>
              </a:spcAft>
              <a:buFont typeface="Arial" panose="020B0604020202020204" pitchFamily="34" charset="0"/>
              <a:buChar char="•"/>
            </a:pPr>
            <a:endParaRPr lang="en-GB" altLang="en-US" sz="2500" dirty="0">
              <a:solidFill>
                <a:schemeClr val="tx1"/>
              </a:solidFill>
              <a:latin typeface="Sassoon Primary" pitchFamily="2" charset="77"/>
            </a:endParaRPr>
          </a:p>
          <a:p>
            <a:pPr algn="l" eaLnBrk="1" hangingPunct="1">
              <a:spcBef>
                <a:spcPct val="0"/>
              </a:spcBef>
              <a:spcAft>
                <a:spcPct val="0"/>
              </a:spcAft>
              <a:buFont typeface="Arial" panose="020B0604020202020204" pitchFamily="34" charset="0"/>
              <a:buChar char="•"/>
            </a:pPr>
            <a:r>
              <a:rPr lang="en-GB" altLang="en-US" sz="2500" dirty="0">
                <a:solidFill>
                  <a:schemeClr val="tx1"/>
                </a:solidFill>
                <a:latin typeface="Sassoon Primary" pitchFamily="2" charset="77"/>
              </a:rPr>
              <a:t>To give you some important information before </a:t>
            </a:r>
          </a:p>
          <a:p>
            <a:pPr algn="l" eaLnBrk="1" hangingPunct="1">
              <a:spcBef>
                <a:spcPct val="0"/>
              </a:spcBef>
              <a:spcAft>
                <a:spcPct val="0"/>
              </a:spcAft>
            </a:pPr>
            <a:r>
              <a:rPr lang="en-GB" altLang="en-US" sz="2500" dirty="0">
                <a:solidFill>
                  <a:schemeClr val="tx1"/>
                </a:solidFill>
                <a:latin typeface="Sassoon Primary" pitchFamily="2" charset="77"/>
              </a:rPr>
              <a:t> your child starts in September.</a:t>
            </a:r>
          </a:p>
          <a:p>
            <a:pPr algn="l" eaLnBrk="1" hangingPunct="1">
              <a:spcBef>
                <a:spcPct val="0"/>
              </a:spcBef>
              <a:spcAft>
                <a:spcPct val="0"/>
              </a:spcAft>
              <a:buFont typeface="Arial" panose="020B0604020202020204" pitchFamily="34" charset="0"/>
              <a:buChar char="•"/>
            </a:pPr>
            <a:endParaRPr lang="en-GB" altLang="en-US" sz="2500" dirty="0">
              <a:solidFill>
                <a:schemeClr val="tx1"/>
              </a:solidFill>
              <a:latin typeface="Sassoon Primary" pitchFamily="2" charset="77"/>
            </a:endParaRPr>
          </a:p>
          <a:p>
            <a:pPr algn="l" eaLnBrk="1" hangingPunct="1">
              <a:spcBef>
                <a:spcPct val="0"/>
              </a:spcBef>
              <a:spcAft>
                <a:spcPct val="0"/>
              </a:spcAft>
              <a:buFont typeface="Arial" panose="020B0604020202020204" pitchFamily="34" charset="0"/>
              <a:buChar char="•"/>
            </a:pPr>
            <a:r>
              <a:rPr lang="en-GB" altLang="en-US" sz="2500" dirty="0">
                <a:solidFill>
                  <a:schemeClr val="tx1"/>
                </a:solidFill>
                <a:latin typeface="Sassoon Primary" pitchFamily="2" charset="77"/>
              </a:rPr>
              <a:t>To answer any questions that you might have.</a:t>
            </a:r>
          </a:p>
          <a:p>
            <a:pPr eaLnBrk="1" hangingPunct="1">
              <a:spcBef>
                <a:spcPct val="0"/>
              </a:spcBef>
              <a:spcAft>
                <a:spcPct val="0"/>
              </a:spcAft>
            </a:pPr>
            <a:endParaRPr lang="en-GB" altLang="en-US"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CE2410D2-5B89-6363-9F6C-A24E982D17A1}"/>
              </a:ext>
            </a:extLst>
          </p:cNvPr>
          <p:cNvSpPr>
            <a:spLocks noGrp="1"/>
          </p:cNvSpPr>
          <p:nvPr>
            <p:ph type="ctrTitle"/>
          </p:nvPr>
        </p:nvSpPr>
        <p:spPr>
          <a:xfrm>
            <a:off x="722313" y="836613"/>
            <a:ext cx="7772400" cy="1470025"/>
          </a:xfrm>
        </p:spPr>
        <p:txBody>
          <a:bodyPr rtlCol="0"/>
          <a:lstStyle/>
          <a:p>
            <a:pPr eaLnBrk="1" fontAlgn="auto" hangingPunct="1">
              <a:spcAft>
                <a:spcPts val="0"/>
              </a:spcAft>
              <a:defRPr/>
            </a:pPr>
            <a:r>
              <a:rPr lang="en-GB" altLang="en-US" sz="3500" dirty="0">
                <a:latin typeface="Sassoon Primary" pitchFamily="2" charset="77"/>
              </a:rPr>
              <a:t>Helping your child get ready for school. </a:t>
            </a:r>
          </a:p>
        </p:txBody>
      </p:sp>
      <p:sp>
        <p:nvSpPr>
          <p:cNvPr id="37891" name="Rectangle 3">
            <a:extLst>
              <a:ext uri="{FF2B5EF4-FFF2-40B4-BE49-F238E27FC236}">
                <a16:creationId xmlns:a16="http://schemas.microsoft.com/office/drawing/2014/main" id="{C87E9125-2A2B-876D-C4E3-D66184A60104}"/>
              </a:ext>
            </a:extLst>
          </p:cNvPr>
          <p:cNvSpPr>
            <a:spLocks noGrp="1" noChangeArrowheads="1"/>
          </p:cNvSpPr>
          <p:nvPr>
            <p:ph type="subTitle" idx="1"/>
          </p:nvPr>
        </p:nvSpPr>
        <p:spPr>
          <a:xfrm>
            <a:off x="1042988" y="2565400"/>
            <a:ext cx="8713787" cy="4535488"/>
          </a:xfrm>
        </p:spPr>
        <p:txBody>
          <a:bodyPr/>
          <a:lstStyle/>
          <a:p>
            <a:pPr algn="l" eaLnBrk="1" hangingPunct="1">
              <a:spcBef>
                <a:spcPct val="0"/>
              </a:spcBef>
              <a:spcAft>
                <a:spcPct val="0"/>
              </a:spcAft>
              <a:buFont typeface="Arial" panose="020B0604020202020204" pitchFamily="34" charset="0"/>
              <a:buChar char="•"/>
            </a:pPr>
            <a:r>
              <a:rPr lang="en-GB" altLang="en-US" sz="2200" dirty="0">
                <a:solidFill>
                  <a:schemeClr val="tx1"/>
                </a:solidFill>
                <a:latin typeface="Sassoon Infant Std" panose="020B0503020103030203" pitchFamily="34" charset="0"/>
              </a:rPr>
              <a:t>  Practise putting on their coat and zipping it up.  </a:t>
            </a:r>
          </a:p>
          <a:p>
            <a:pPr algn="l" eaLnBrk="1" hangingPunct="1">
              <a:spcBef>
                <a:spcPct val="0"/>
              </a:spcBef>
              <a:spcAft>
                <a:spcPct val="0"/>
              </a:spcAft>
              <a:buFont typeface="Arial" panose="020B0604020202020204" pitchFamily="34" charset="0"/>
              <a:buChar char="•"/>
            </a:pPr>
            <a:r>
              <a:rPr lang="en-GB" altLang="en-US" sz="2200" dirty="0">
                <a:solidFill>
                  <a:schemeClr val="tx1"/>
                </a:solidFill>
                <a:latin typeface="Sassoon Infant Std" panose="020B0503020103030203" pitchFamily="34" charset="0"/>
              </a:rPr>
              <a:t>  Practice getting changed into a clean set of clothes.</a:t>
            </a:r>
          </a:p>
          <a:p>
            <a:pPr algn="l" eaLnBrk="1" hangingPunct="1">
              <a:spcBef>
                <a:spcPct val="0"/>
              </a:spcBef>
              <a:spcAft>
                <a:spcPct val="0"/>
              </a:spcAft>
              <a:buFont typeface="Arial" panose="020B0604020202020204" pitchFamily="34" charset="0"/>
              <a:buChar char="•"/>
            </a:pPr>
            <a:r>
              <a:rPr lang="en-GB" altLang="en-US" sz="2200" dirty="0">
                <a:solidFill>
                  <a:schemeClr val="tx1"/>
                </a:solidFill>
                <a:latin typeface="Sassoon Infant Std" panose="020B0503020103030203" pitchFamily="34" charset="0"/>
              </a:rPr>
              <a:t>  Play turn taking games. </a:t>
            </a:r>
          </a:p>
          <a:p>
            <a:pPr algn="l" eaLnBrk="1" hangingPunct="1">
              <a:spcBef>
                <a:spcPct val="0"/>
              </a:spcBef>
              <a:spcAft>
                <a:spcPct val="0"/>
              </a:spcAft>
              <a:buFont typeface="Arial" panose="020B0604020202020204" pitchFamily="34" charset="0"/>
              <a:buChar char="•"/>
            </a:pPr>
            <a:r>
              <a:rPr lang="en-GB" altLang="en-US" sz="2200" dirty="0">
                <a:solidFill>
                  <a:schemeClr val="tx1"/>
                </a:solidFill>
                <a:latin typeface="Sassoon Infant Std" panose="020B0503020103030203" pitchFamily="34" charset="0"/>
              </a:rPr>
              <a:t>  Encourage your child to go to the toilet on their own and </a:t>
            </a:r>
          </a:p>
          <a:p>
            <a:pPr algn="l" eaLnBrk="1" hangingPunct="1">
              <a:spcBef>
                <a:spcPct val="0"/>
              </a:spcBef>
              <a:spcAft>
                <a:spcPct val="0"/>
              </a:spcAft>
            </a:pPr>
            <a:r>
              <a:rPr lang="en-GB" altLang="en-US" sz="2200" dirty="0">
                <a:solidFill>
                  <a:schemeClr val="tx1"/>
                </a:solidFill>
                <a:latin typeface="Sassoon Infant Std" panose="020B0503020103030203" pitchFamily="34" charset="0"/>
              </a:rPr>
              <a:t>   wash their hands. </a:t>
            </a:r>
          </a:p>
          <a:p>
            <a:pPr algn="l" eaLnBrk="1" hangingPunct="1">
              <a:spcBef>
                <a:spcPct val="0"/>
              </a:spcBef>
              <a:spcAft>
                <a:spcPct val="0"/>
              </a:spcAft>
            </a:pPr>
            <a:endParaRPr lang="en-GB" altLang="en-US" sz="2200" dirty="0">
              <a:solidFill>
                <a:schemeClr val="tx1"/>
              </a:solidFill>
              <a:latin typeface="Sassoon Infant Std" panose="020B0503020103030203"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D3BD1E31-D2D4-FDCE-8B88-482EB3AC0808}"/>
              </a:ext>
            </a:extLst>
          </p:cNvPr>
          <p:cNvSpPr>
            <a:spLocks noGrp="1"/>
          </p:cNvSpPr>
          <p:nvPr>
            <p:ph type="ctrTitle"/>
          </p:nvPr>
        </p:nvSpPr>
        <p:spPr>
          <a:xfrm>
            <a:off x="1513681" y="-243408"/>
            <a:ext cx="7772400" cy="1470025"/>
          </a:xfrm>
        </p:spPr>
        <p:txBody>
          <a:bodyPr rtlCol="0"/>
          <a:lstStyle/>
          <a:p>
            <a:pPr eaLnBrk="1" fontAlgn="auto" hangingPunct="1">
              <a:spcAft>
                <a:spcPts val="0"/>
              </a:spcAft>
              <a:defRPr/>
            </a:pPr>
            <a:r>
              <a:rPr lang="en-GB" altLang="en-US" sz="3500" dirty="0">
                <a:latin typeface="Sassoon Primary" pitchFamily="2" charset="77"/>
              </a:rPr>
              <a:t>Other information</a:t>
            </a:r>
          </a:p>
        </p:txBody>
      </p:sp>
      <p:sp>
        <p:nvSpPr>
          <p:cNvPr id="38915" name="Rectangle 3">
            <a:extLst>
              <a:ext uri="{FF2B5EF4-FFF2-40B4-BE49-F238E27FC236}">
                <a16:creationId xmlns:a16="http://schemas.microsoft.com/office/drawing/2014/main" id="{4AD658D6-B752-9084-7BE3-CE2AA714EA27}"/>
              </a:ext>
            </a:extLst>
          </p:cNvPr>
          <p:cNvSpPr>
            <a:spLocks noGrp="1" noChangeArrowheads="1"/>
          </p:cNvSpPr>
          <p:nvPr>
            <p:ph type="subTitle" idx="1"/>
          </p:nvPr>
        </p:nvSpPr>
        <p:spPr>
          <a:xfrm>
            <a:off x="899592" y="1556792"/>
            <a:ext cx="8713787" cy="4535488"/>
          </a:xfrm>
        </p:spPr>
        <p:txBody>
          <a:bodyPr/>
          <a:lstStyle/>
          <a:p>
            <a:pPr algn="l" eaLnBrk="1" hangingPunct="1">
              <a:spcBef>
                <a:spcPct val="0"/>
              </a:spcBef>
              <a:spcAft>
                <a:spcPct val="0"/>
              </a:spcAft>
              <a:buFont typeface="Arial" panose="020B0604020202020204" pitchFamily="34" charset="0"/>
              <a:buChar char="•"/>
            </a:pPr>
            <a:r>
              <a:rPr lang="en-GB" altLang="en-US" sz="3000" dirty="0">
                <a:solidFill>
                  <a:schemeClr val="tx1"/>
                </a:solidFill>
                <a:latin typeface="Sassoon Infant Std" panose="020B0503020103030203" pitchFamily="34" charset="0"/>
              </a:rPr>
              <a:t>Please send a family photo and an individual </a:t>
            </a:r>
          </a:p>
          <a:p>
            <a:pPr algn="l" eaLnBrk="1" hangingPunct="1">
              <a:spcBef>
                <a:spcPct val="0"/>
              </a:spcBef>
              <a:spcAft>
                <a:spcPct val="0"/>
              </a:spcAft>
            </a:pPr>
            <a:r>
              <a:rPr lang="en-GB" altLang="en-US" sz="3000" dirty="0">
                <a:solidFill>
                  <a:schemeClr val="tx1"/>
                </a:solidFill>
                <a:latin typeface="Sassoon Infant Std" panose="020B0503020103030203" pitchFamily="34" charset="0"/>
              </a:rPr>
              <a:t>photo of your child to </a:t>
            </a:r>
            <a:r>
              <a:rPr lang="en-GB" altLang="en-US" sz="3000" dirty="0">
                <a:solidFill>
                  <a:schemeClr val="tx1"/>
                </a:solidFill>
                <a:latin typeface="Sassoon Infant Std" panose="020B0503020103030203" pitchFamily="34" charset="0"/>
                <a:hlinkClick r:id="rId3"/>
              </a:rPr>
              <a:t>parentcontact@flixtonprimaryschool.org.uk</a:t>
            </a:r>
            <a:r>
              <a:rPr lang="en-GB" altLang="en-US" sz="3000" dirty="0">
                <a:solidFill>
                  <a:schemeClr val="tx1"/>
                </a:solidFill>
                <a:latin typeface="Sassoon Infant Std" panose="020B0503020103030203" pitchFamily="34" charset="0"/>
              </a:rPr>
              <a:t> </a:t>
            </a:r>
          </a:p>
          <a:p>
            <a:pPr algn="l" eaLnBrk="1" hangingPunct="1">
              <a:spcBef>
                <a:spcPct val="0"/>
              </a:spcBef>
              <a:spcAft>
                <a:spcPct val="0"/>
              </a:spcAft>
              <a:buFont typeface="Arial" panose="020B0604020202020204" pitchFamily="34" charset="0"/>
              <a:buChar char="•"/>
            </a:pPr>
            <a:r>
              <a:rPr lang="en-GB" altLang="en-US" sz="3000" dirty="0">
                <a:solidFill>
                  <a:schemeClr val="tx1"/>
                </a:solidFill>
                <a:latin typeface="Sassoon Infant Std" panose="020B0503020103030203" pitchFamily="34" charset="0"/>
              </a:rPr>
              <a:t>Please put your child’s name in the subject </a:t>
            </a:r>
          </a:p>
          <a:p>
            <a:pPr algn="l" eaLnBrk="1" hangingPunct="1">
              <a:spcBef>
                <a:spcPct val="0"/>
              </a:spcBef>
              <a:spcAft>
                <a:spcPct val="0"/>
              </a:spcAft>
            </a:pPr>
            <a:r>
              <a:rPr lang="en-GB" altLang="en-US" sz="3000" dirty="0">
                <a:solidFill>
                  <a:schemeClr val="tx1"/>
                </a:solidFill>
                <a:latin typeface="Sassoon Infant Std" panose="020B0503020103030203" pitchFamily="34" charset="0"/>
              </a:rPr>
              <a:t>and new nursery.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0962" name="Subtitle 2">
            <a:extLst>
              <a:ext uri="{FF2B5EF4-FFF2-40B4-BE49-F238E27FC236}">
                <a16:creationId xmlns:a16="http://schemas.microsoft.com/office/drawing/2014/main" id="{1246895B-13DA-D939-DAA7-92DDC1672A10}"/>
              </a:ext>
            </a:extLst>
          </p:cNvPr>
          <p:cNvSpPr>
            <a:spLocks noGrp="1" noChangeArrowheads="1"/>
          </p:cNvSpPr>
          <p:nvPr>
            <p:ph type="subTitle" idx="4294967295"/>
          </p:nvPr>
        </p:nvSpPr>
        <p:spPr>
          <a:xfrm>
            <a:off x="1115616" y="2204864"/>
            <a:ext cx="7488832" cy="3217863"/>
          </a:xfrm>
        </p:spPr>
        <p:txBody>
          <a:bodyPr/>
          <a:lstStyle/>
          <a:p>
            <a:pPr marL="0" indent="0" eaLnBrk="1" hangingPunct="1">
              <a:buFont typeface="Arial" panose="020B0604020202020204" pitchFamily="34" charset="0"/>
              <a:buNone/>
            </a:pPr>
            <a:r>
              <a:rPr lang="en-GB" altLang="en-US" sz="8000" dirty="0">
                <a:latin typeface="Sassoon Primary" pitchFamily="2" charset="77"/>
              </a:rPr>
              <a:t>Thank you and any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B2967C8-09F9-EC28-9AFA-D384635BDF68}"/>
              </a:ext>
            </a:extLst>
          </p:cNvPr>
          <p:cNvSpPr>
            <a:spLocks noGrp="1"/>
          </p:cNvSpPr>
          <p:nvPr>
            <p:ph type="ctrTitle"/>
          </p:nvPr>
        </p:nvSpPr>
        <p:spPr>
          <a:xfrm>
            <a:off x="539750" y="549275"/>
            <a:ext cx="7772400" cy="1470025"/>
          </a:xfrm>
        </p:spPr>
        <p:txBody>
          <a:bodyPr rtlCol="0"/>
          <a:lstStyle/>
          <a:p>
            <a:pPr eaLnBrk="1" fontAlgn="auto" hangingPunct="1">
              <a:spcAft>
                <a:spcPts val="0"/>
              </a:spcAft>
              <a:defRPr/>
            </a:pPr>
            <a:r>
              <a:rPr lang="en-GB" altLang="en-US" sz="4000" dirty="0">
                <a:latin typeface="Sassoon Primary" pitchFamily="2" charset="77"/>
              </a:rPr>
              <a:t>Staff</a:t>
            </a:r>
            <a:br>
              <a:rPr lang="en-GB" altLang="en-US" sz="3200" dirty="0">
                <a:latin typeface="SassoonPrimaryInfant" pitchFamily="2" charset="0"/>
              </a:rPr>
            </a:br>
            <a:endParaRPr lang="en-GB" altLang="en-US" dirty="0">
              <a:latin typeface="SassoonPrimaryInfant" pitchFamily="2" charset="0"/>
            </a:endParaRPr>
          </a:p>
        </p:txBody>
      </p:sp>
      <p:sp>
        <p:nvSpPr>
          <p:cNvPr id="16387" name="Rectangle 3">
            <a:extLst>
              <a:ext uri="{FF2B5EF4-FFF2-40B4-BE49-F238E27FC236}">
                <a16:creationId xmlns:a16="http://schemas.microsoft.com/office/drawing/2014/main" id="{411F90CD-50B5-9D85-ADBB-B4BC79D8C277}"/>
              </a:ext>
            </a:extLst>
          </p:cNvPr>
          <p:cNvSpPr>
            <a:spLocks noGrp="1"/>
          </p:cNvSpPr>
          <p:nvPr>
            <p:ph type="subTitle" idx="1"/>
          </p:nvPr>
        </p:nvSpPr>
        <p:spPr>
          <a:xfrm>
            <a:off x="835523" y="1284287"/>
            <a:ext cx="8891587" cy="4535487"/>
          </a:xfrm>
        </p:spPr>
        <p:txBody>
          <a:bodyPr rtlCol="0">
            <a:normAutofit/>
          </a:bodyPr>
          <a:lstStyle/>
          <a:p>
            <a:pPr algn="l" eaLnBrk="1" fontAlgn="auto" hangingPunct="1">
              <a:defRPr/>
            </a:pPr>
            <a:r>
              <a:rPr lang="en-GB" altLang="en-US" sz="3000" dirty="0">
                <a:solidFill>
                  <a:schemeClr val="tx1"/>
                </a:solidFill>
                <a:latin typeface="Sassoon Primary" pitchFamily="2" charset="77"/>
              </a:rPr>
              <a:t>The staff in Nursery are:</a:t>
            </a:r>
          </a:p>
          <a:p>
            <a:pPr algn="l" eaLnBrk="1" fontAlgn="auto" hangingPunct="1">
              <a:defRPr/>
            </a:pPr>
            <a:endParaRPr lang="en-GB" altLang="en-US" sz="3000" dirty="0">
              <a:solidFill>
                <a:schemeClr val="tx1"/>
              </a:solidFill>
              <a:latin typeface="Sassoon Primary" pitchFamily="2" charset="77"/>
            </a:endParaRPr>
          </a:p>
          <a:p>
            <a:pPr marL="457200" indent="-457200" algn="l" eaLnBrk="1" fontAlgn="auto" hangingPunct="1">
              <a:buFont typeface="Arial" panose="020B0604020202020204" pitchFamily="34" charset="0"/>
              <a:buChar char="•"/>
              <a:defRPr/>
            </a:pPr>
            <a:r>
              <a:rPr lang="en-GB" altLang="en-US" sz="2800" dirty="0">
                <a:solidFill>
                  <a:schemeClr val="tx1"/>
                </a:solidFill>
                <a:latin typeface="Sassoon Primary" pitchFamily="2" charset="77"/>
              </a:rPr>
              <a:t>Mrs Young- Class teacher (Mon- Thurs)</a:t>
            </a:r>
          </a:p>
          <a:p>
            <a:pPr marL="457200" indent="-457200" algn="l" eaLnBrk="1" fontAlgn="auto" hangingPunct="1">
              <a:buFont typeface="Arial" panose="020B0604020202020204" pitchFamily="34" charset="0"/>
              <a:buChar char="•"/>
              <a:defRPr/>
            </a:pPr>
            <a:endParaRPr lang="en-GB" altLang="en-US" sz="2800" dirty="0">
              <a:solidFill>
                <a:schemeClr val="tx1"/>
              </a:solidFill>
              <a:latin typeface="Sassoon Primary" pitchFamily="2" charset="77"/>
            </a:endParaRPr>
          </a:p>
          <a:p>
            <a:pPr marL="457200" indent="-457200" algn="l" eaLnBrk="1" fontAlgn="auto" hangingPunct="1">
              <a:buFont typeface="Arial" panose="020B0604020202020204" pitchFamily="34" charset="0"/>
              <a:buChar char="•"/>
              <a:defRPr/>
            </a:pPr>
            <a:r>
              <a:rPr lang="en-GB" altLang="en-US" sz="2800" dirty="0">
                <a:solidFill>
                  <a:schemeClr val="tx1"/>
                </a:solidFill>
                <a:latin typeface="Sassoon Primary" pitchFamily="2" charset="77"/>
              </a:rPr>
              <a:t>Mrs Wilson- Class teacher (Thurs </a:t>
            </a:r>
            <a:r>
              <a:rPr lang="en-GB" altLang="en-US" sz="2800" dirty="0" err="1">
                <a:solidFill>
                  <a:schemeClr val="tx1"/>
                </a:solidFill>
                <a:latin typeface="Sassoon Primary" pitchFamily="2" charset="77"/>
              </a:rPr>
              <a:t>PM,Fri</a:t>
            </a:r>
            <a:r>
              <a:rPr lang="en-GB" altLang="en-US" sz="2800" dirty="0">
                <a:solidFill>
                  <a:schemeClr val="tx1"/>
                </a:solidFill>
                <a:latin typeface="Sassoon Primary" pitchFamily="2" charset="77"/>
              </a:rPr>
              <a:t>)</a:t>
            </a:r>
          </a:p>
          <a:p>
            <a:pPr algn="l" eaLnBrk="1" fontAlgn="auto" hangingPunct="1">
              <a:defRPr/>
            </a:pPr>
            <a:endParaRPr lang="en-GB" altLang="en-US" sz="2800" dirty="0">
              <a:solidFill>
                <a:schemeClr val="tx1"/>
              </a:solidFill>
              <a:latin typeface="Sassoon Primary" pitchFamily="2" charset="77"/>
            </a:endParaRPr>
          </a:p>
          <a:p>
            <a:pPr marL="457200" indent="-457200" algn="l" eaLnBrk="1" fontAlgn="auto" hangingPunct="1">
              <a:buFont typeface="Arial" panose="020B0604020202020204" pitchFamily="34" charset="0"/>
              <a:buChar char="•"/>
              <a:defRPr/>
            </a:pPr>
            <a:r>
              <a:rPr lang="en-GB" altLang="en-US" sz="2800" dirty="0">
                <a:solidFill>
                  <a:schemeClr val="tx1"/>
                </a:solidFill>
                <a:latin typeface="Sassoon Primary" pitchFamily="2" charset="77"/>
              </a:rPr>
              <a:t>Mrs Slattery- Learning assistant </a:t>
            </a:r>
          </a:p>
          <a:p>
            <a:pPr marL="457200" indent="-457200" algn="l" eaLnBrk="1" fontAlgn="auto" hangingPunct="1">
              <a:buFont typeface="Arial" panose="020B0604020202020204" pitchFamily="34" charset="0"/>
              <a:buChar char="•"/>
              <a:defRPr/>
            </a:pPr>
            <a:endParaRPr lang="en-GB" altLang="en-US" sz="2800" dirty="0">
              <a:solidFill>
                <a:schemeClr val="tx1"/>
              </a:solidFill>
              <a:latin typeface="Sassoon Primary" pitchFamily="2" charset="77"/>
            </a:endParaRPr>
          </a:p>
          <a:p>
            <a:pPr marL="457200" indent="-457200" algn="l" eaLnBrk="1" fontAlgn="auto" hangingPunct="1">
              <a:buFont typeface="Arial" panose="020B0604020202020204" pitchFamily="34" charset="0"/>
              <a:buChar char="•"/>
              <a:defRPr/>
            </a:pPr>
            <a:r>
              <a:rPr lang="en-GB" altLang="en-US" sz="2800" dirty="0">
                <a:solidFill>
                  <a:schemeClr val="tx1"/>
                </a:solidFill>
                <a:latin typeface="Sassoon Primary" pitchFamily="2" charset="77"/>
              </a:rPr>
              <a:t>Mrs Harris- Reception teacher (EYFS lead)</a:t>
            </a:r>
          </a:p>
          <a:p>
            <a:pPr algn="l" eaLnBrk="1" fontAlgn="auto" hangingPunct="1">
              <a:defRPr/>
            </a:pPr>
            <a:endParaRPr lang="en-GB" altLang="en-US" sz="2800" dirty="0">
              <a:solidFill>
                <a:schemeClr val="tx1"/>
              </a:solidFill>
              <a:latin typeface="Sassoon Primary" pitchFamily="2" charset="77"/>
            </a:endParaRPr>
          </a:p>
          <a:p>
            <a:pPr marL="457200" indent="-457200" algn="l" eaLnBrk="1" fontAlgn="auto" hangingPunct="1">
              <a:buFont typeface="Arial" panose="020B0604020202020204" pitchFamily="34" charset="0"/>
              <a:buChar char="•"/>
              <a:defRPr/>
            </a:pPr>
            <a:endParaRPr lang="en-GB" altLang="en-US" sz="2800" dirty="0">
              <a:solidFill>
                <a:schemeClr val="tx1"/>
              </a:solidFill>
              <a:latin typeface="Sassoon Primary" pitchFamily="2" charset="77"/>
            </a:endParaRPr>
          </a:p>
          <a:p>
            <a:pPr algn="l" eaLnBrk="1" fontAlgn="auto" hangingPunct="1">
              <a:defRPr/>
            </a:pPr>
            <a:endParaRPr lang="en-GB" altLang="en-US" sz="2800" dirty="0">
              <a:solidFill>
                <a:schemeClr val="tx1"/>
              </a:solidFill>
              <a:latin typeface="Sassoon Primary" pitchFamily="2" charset="77"/>
            </a:endParaRPr>
          </a:p>
          <a:p>
            <a:pPr algn="l" eaLnBrk="1" fontAlgn="auto" hangingPunct="1">
              <a:defRPr/>
            </a:pPr>
            <a:endParaRPr lang="en-GB" altLang="en-US" sz="2800" dirty="0">
              <a:solidFill>
                <a:schemeClr val="tx1"/>
              </a:solidFill>
              <a:latin typeface="Sassoon Primary" pitchFamily="2" charset="77"/>
            </a:endParaRPr>
          </a:p>
          <a:p>
            <a:pPr marL="457200" indent="-457200" algn="l" eaLnBrk="1" fontAlgn="auto" hangingPunct="1">
              <a:buFont typeface="Arial" panose="020B0604020202020204" pitchFamily="34" charset="0"/>
              <a:buChar char="•"/>
              <a:defRPr/>
            </a:pPr>
            <a:endParaRPr lang="en-GB" altLang="en-US" sz="2800" dirty="0">
              <a:solidFill>
                <a:schemeClr val="tx1"/>
              </a:solidFill>
              <a:latin typeface="Sassoon Primary" pitchFamily="2" charset="77"/>
            </a:endParaRPr>
          </a:p>
          <a:p>
            <a:pPr algn="l" eaLnBrk="1" fontAlgn="auto" hangingPunct="1">
              <a:defRPr/>
            </a:pPr>
            <a:endParaRPr lang="en-GB" altLang="en-US" sz="2800" dirty="0">
              <a:solidFill>
                <a:srgbClr val="FF0000"/>
              </a:solidFill>
            </a:endParaRPr>
          </a:p>
        </p:txBody>
      </p:sp>
    </p:spTree>
    <p:extLst>
      <p:ext uri="{BB962C8B-B14F-4D97-AF65-F5344CB8AC3E}">
        <p14:creationId xmlns:p14="http://schemas.microsoft.com/office/powerpoint/2010/main" val="3962281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CC14F1B-807D-A91A-5A72-F763E2F8A30A}"/>
              </a:ext>
            </a:extLst>
          </p:cNvPr>
          <p:cNvSpPr>
            <a:spLocks noGrp="1" noChangeArrowheads="1"/>
          </p:cNvSpPr>
          <p:nvPr>
            <p:ph type="title"/>
          </p:nvPr>
        </p:nvSpPr>
        <p:spPr/>
        <p:txBody>
          <a:bodyPr/>
          <a:lstStyle/>
          <a:p>
            <a:pPr eaLnBrk="1" hangingPunct="1"/>
            <a:r>
              <a:rPr lang="en-GB" altLang="en-US" sz="6000">
                <a:latin typeface="Sassoon Primary" pitchFamily="2" charset="77"/>
              </a:rPr>
              <a:t>Transition </a:t>
            </a:r>
          </a:p>
        </p:txBody>
      </p:sp>
      <p:sp>
        <p:nvSpPr>
          <p:cNvPr id="17411" name="Subtitle 2">
            <a:extLst>
              <a:ext uri="{FF2B5EF4-FFF2-40B4-BE49-F238E27FC236}">
                <a16:creationId xmlns:a16="http://schemas.microsoft.com/office/drawing/2014/main" id="{E374EE4E-5878-55B3-DD5E-3A4F6ABE376C}"/>
              </a:ext>
            </a:extLst>
          </p:cNvPr>
          <p:cNvSpPr>
            <a:spLocks noGrp="1" noChangeArrowheads="1"/>
          </p:cNvSpPr>
          <p:nvPr>
            <p:ph type="subTitle" idx="4294967295"/>
          </p:nvPr>
        </p:nvSpPr>
        <p:spPr>
          <a:xfrm>
            <a:off x="1028700" y="1844675"/>
            <a:ext cx="7377113" cy="4608513"/>
          </a:xfrm>
        </p:spPr>
        <p:txBody>
          <a:bodyPr/>
          <a:lstStyle/>
          <a:p>
            <a:pPr eaLnBrk="1" hangingPunct="1"/>
            <a:r>
              <a:rPr lang="en-GB" altLang="en-US" sz="2400" dirty="0">
                <a:latin typeface="Sassoon Primary" pitchFamily="2" charset="77"/>
              </a:rPr>
              <a:t>Transition information is being given out tonight. </a:t>
            </a:r>
          </a:p>
          <a:p>
            <a:pPr eaLnBrk="1" hangingPunct="1"/>
            <a:r>
              <a:rPr lang="en-GB" altLang="en-US" sz="2400" dirty="0">
                <a:latin typeface="Sassoon Primary" pitchFamily="2" charset="77"/>
              </a:rPr>
              <a:t>If your child is finding it difficult to settle, we can discuss a flexible transition.</a:t>
            </a:r>
          </a:p>
          <a:p>
            <a:pPr eaLnBrk="1" hangingPunct="1"/>
            <a:r>
              <a:rPr lang="en-GB" altLang="en-US" sz="2400" dirty="0">
                <a:latin typeface="Sassoon Primary" pitchFamily="2" charset="77"/>
              </a:rPr>
              <a:t>We will be speaking to all of the children’s current settings and will use the information they have given us to help them settle. </a:t>
            </a:r>
          </a:p>
          <a:p>
            <a:pPr eaLnBrk="1" hangingPunct="1"/>
            <a:r>
              <a:rPr lang="en-GB" altLang="en-US" sz="2400" dirty="0">
                <a:latin typeface="Sassoon Primary" pitchFamily="2" charset="77"/>
              </a:rPr>
              <a:t>Please let us know if you have any concerns or questions about transition.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94263021-CC20-35F4-9603-DD3F32DCC22F}"/>
              </a:ext>
            </a:extLst>
          </p:cNvPr>
          <p:cNvSpPr>
            <a:spLocks noGrp="1" noChangeArrowheads="1"/>
          </p:cNvSpPr>
          <p:nvPr>
            <p:ph type="title"/>
          </p:nvPr>
        </p:nvSpPr>
        <p:spPr/>
        <p:txBody>
          <a:bodyPr/>
          <a:lstStyle/>
          <a:p>
            <a:pPr eaLnBrk="1" hangingPunct="1"/>
            <a:r>
              <a:rPr lang="en-GB" altLang="en-US" sz="6000" dirty="0">
                <a:latin typeface="Sassoon Primary" pitchFamily="2" charset="77"/>
              </a:rPr>
              <a:t>Times of the day</a:t>
            </a:r>
          </a:p>
        </p:txBody>
      </p:sp>
      <p:sp>
        <p:nvSpPr>
          <p:cNvPr id="35843" name="Subtitle 2">
            <a:extLst>
              <a:ext uri="{FF2B5EF4-FFF2-40B4-BE49-F238E27FC236}">
                <a16:creationId xmlns:a16="http://schemas.microsoft.com/office/drawing/2014/main" id="{016FD8C7-273D-8958-7D96-3C9CB5C9AED0}"/>
              </a:ext>
            </a:extLst>
          </p:cNvPr>
          <p:cNvSpPr>
            <a:spLocks noGrp="1"/>
          </p:cNvSpPr>
          <p:nvPr>
            <p:ph type="subTitle" idx="4294967295"/>
          </p:nvPr>
        </p:nvSpPr>
        <p:spPr>
          <a:xfrm>
            <a:off x="1028700" y="1844675"/>
            <a:ext cx="7377113" cy="4608513"/>
          </a:xfrm>
        </p:spPr>
        <p:txBody>
          <a:bodyPr rtlCol="0">
            <a:normAutofit/>
          </a:bodyPr>
          <a:lstStyle/>
          <a:p>
            <a:pPr marL="457200" indent="-457200" eaLnBrk="1" fontAlgn="auto" hangingPunct="1">
              <a:defRPr/>
            </a:pPr>
            <a:r>
              <a:rPr lang="en-GB" altLang="en-US" sz="3500" dirty="0">
                <a:latin typeface="Sassoon Primary" pitchFamily="2" charset="77"/>
              </a:rPr>
              <a:t>Full time children 8.40am-3.20pm </a:t>
            </a:r>
          </a:p>
          <a:p>
            <a:pPr marL="457200" indent="-457200" eaLnBrk="1" fontAlgn="auto" hangingPunct="1">
              <a:defRPr/>
            </a:pPr>
            <a:r>
              <a:rPr lang="en-GB" altLang="en-US" sz="3500" dirty="0">
                <a:latin typeface="Sassoon Primary" pitchFamily="2" charset="77"/>
              </a:rPr>
              <a:t>Morning children 8.40am-11.40am</a:t>
            </a:r>
          </a:p>
          <a:p>
            <a:pPr marL="457200" indent="-457200" eaLnBrk="1" fontAlgn="auto" hangingPunct="1">
              <a:defRPr/>
            </a:pPr>
            <a:r>
              <a:rPr lang="en-GB" altLang="en-US" sz="3500" dirty="0">
                <a:latin typeface="Sassoon Primary" pitchFamily="2" charset="77"/>
              </a:rPr>
              <a:t>Afternoon children 12.20pm-3.20pm</a:t>
            </a:r>
          </a:p>
          <a:p>
            <a:pPr marL="0" indent="0" eaLnBrk="1" fontAlgn="auto" hangingPunct="1">
              <a:buFont typeface="Arial" panose="020B0604020202020204" pitchFamily="34" charset="0"/>
              <a:buNone/>
              <a:defRPr/>
            </a:pPr>
            <a:r>
              <a:rPr lang="en-GB" altLang="en-US" dirty="0">
                <a:latin typeface="SassoonPrimaryInfant" pitchFamily="2"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8434" name="TextBox 1">
            <a:extLst>
              <a:ext uri="{FF2B5EF4-FFF2-40B4-BE49-F238E27FC236}">
                <a16:creationId xmlns:a16="http://schemas.microsoft.com/office/drawing/2014/main" id="{065DC5CF-1873-3006-71A4-4210E6CB0EA2}"/>
              </a:ext>
            </a:extLst>
          </p:cNvPr>
          <p:cNvSpPr txBox="1">
            <a:spLocks noChangeArrowheads="1"/>
          </p:cNvSpPr>
          <p:nvPr/>
        </p:nvSpPr>
        <p:spPr bwMode="auto">
          <a:xfrm>
            <a:off x="940387" y="692696"/>
            <a:ext cx="7777163" cy="818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marL="457200" indent="-457200">
              <a:buFont typeface="Arial" panose="020B0604020202020204" pitchFamily="34" charset="0"/>
              <a:buChar char="•"/>
            </a:pPr>
            <a:endParaRPr lang="en-US" altLang="en-US" sz="3000" dirty="0">
              <a:latin typeface="Sassoon Primary" pitchFamily="2" charset="77"/>
            </a:endParaRPr>
          </a:p>
          <a:p>
            <a:pPr marL="457200" indent="-457200">
              <a:buFont typeface="Arial" panose="020B0604020202020204" pitchFamily="34" charset="0"/>
              <a:buChar char="•"/>
            </a:pPr>
            <a:r>
              <a:rPr lang="en-US" altLang="en-US" sz="2400" dirty="0">
                <a:latin typeface="Sassoon Primary" pitchFamily="2" charset="77"/>
              </a:rPr>
              <a:t>We have a slightly staggered intake so that we can give the children the attention they need whilst they settle in. </a:t>
            </a:r>
          </a:p>
          <a:p>
            <a:endParaRPr lang="en-US" altLang="en-US" sz="2400" dirty="0">
              <a:latin typeface="Sassoon Primary" pitchFamily="2" charset="77"/>
            </a:endParaRPr>
          </a:p>
          <a:p>
            <a:pPr marL="457200" indent="-457200">
              <a:buFont typeface="Arial" panose="020B0604020202020204" pitchFamily="34" charset="0"/>
              <a:buChar char="•"/>
            </a:pPr>
            <a:r>
              <a:rPr lang="en-US" altLang="en-US" sz="2400" dirty="0">
                <a:latin typeface="Sassoon Primary" pitchFamily="2" charset="77"/>
              </a:rPr>
              <a:t>On your child’s first day, you will enter nursery by the nursery door, to the right of the main reception. </a:t>
            </a:r>
          </a:p>
          <a:p>
            <a:endParaRPr lang="en-US" altLang="en-US" sz="2400" dirty="0">
              <a:latin typeface="Sassoon Primary" pitchFamily="2" charset="77"/>
            </a:endParaRPr>
          </a:p>
          <a:p>
            <a:pPr marL="457200" indent="-457200">
              <a:buFont typeface="Arial" panose="020B0604020202020204" pitchFamily="34" charset="0"/>
              <a:buChar char="•"/>
            </a:pPr>
            <a:r>
              <a:rPr lang="en-US" altLang="en-US" sz="2400" dirty="0">
                <a:latin typeface="Sassoon Primary" pitchFamily="2" charset="77"/>
              </a:rPr>
              <a:t>We will help the children to find their own peg (with their photo and name on), hang up their belongings and enter nursery.</a:t>
            </a:r>
          </a:p>
          <a:p>
            <a:r>
              <a:rPr lang="en-US" altLang="en-US" sz="2400" dirty="0">
                <a:latin typeface="Sassoon Primary" pitchFamily="2" charset="77"/>
              </a:rPr>
              <a:t> </a:t>
            </a:r>
          </a:p>
          <a:p>
            <a:pPr marL="457200" indent="-457200">
              <a:buFont typeface="Arial" panose="020B0604020202020204" pitchFamily="34" charset="0"/>
              <a:buChar char="•"/>
            </a:pPr>
            <a:r>
              <a:rPr lang="en-US" altLang="en-US" sz="2400" dirty="0">
                <a:latin typeface="Sassoon Primary" pitchFamily="2" charset="77"/>
              </a:rPr>
              <a:t>If your child seems settled please feel free to leave them at the door. </a:t>
            </a:r>
          </a:p>
          <a:p>
            <a:endParaRPr lang="en-US" altLang="en-US" sz="2400" dirty="0">
              <a:latin typeface="Sassoon Primary" pitchFamily="2" charset="77"/>
            </a:endParaRPr>
          </a:p>
          <a:p>
            <a:endParaRPr lang="en-US" altLang="en-US" sz="2400" dirty="0">
              <a:latin typeface="Sassoon Primary" pitchFamily="2" charset="77"/>
            </a:endParaRPr>
          </a:p>
          <a:p>
            <a:pPr marL="457200" indent="-457200">
              <a:buFont typeface="Arial" panose="020B0604020202020204" pitchFamily="34" charset="0"/>
              <a:buChar char="•"/>
            </a:pPr>
            <a:endParaRPr lang="en-US" altLang="en-US" sz="3000" dirty="0">
              <a:latin typeface="Sassoon Primary" pitchFamily="2" charset="77"/>
            </a:endParaRPr>
          </a:p>
          <a:p>
            <a:endParaRPr lang="en-US" altLang="en-US" sz="3000" dirty="0">
              <a:latin typeface="Sassoon Primary" pitchFamily="2" charset="77"/>
            </a:endParaRPr>
          </a:p>
          <a:p>
            <a:endParaRPr lang="en-US" altLang="en-US" sz="3000" dirty="0">
              <a:latin typeface="Sassoon Primary" pitchFamily="2" charset="77"/>
            </a:endParaRPr>
          </a:p>
          <a:p>
            <a:endParaRPr lang="en-US" altLang="en-US" sz="2200" dirty="0">
              <a:latin typeface="Sassoon Infant Std" panose="020B0503020103030203" pitchFamily="34" charset="0"/>
            </a:endParaRPr>
          </a:p>
        </p:txBody>
      </p:sp>
      <p:sp>
        <p:nvSpPr>
          <p:cNvPr id="4" name="TextBox 3">
            <a:extLst>
              <a:ext uri="{FF2B5EF4-FFF2-40B4-BE49-F238E27FC236}">
                <a16:creationId xmlns:a16="http://schemas.microsoft.com/office/drawing/2014/main" id="{3B40069E-05F2-DE7D-0364-326DF1ECAAE7}"/>
              </a:ext>
            </a:extLst>
          </p:cNvPr>
          <p:cNvSpPr txBox="1"/>
          <p:nvPr/>
        </p:nvSpPr>
        <p:spPr>
          <a:xfrm>
            <a:off x="971600" y="332656"/>
            <a:ext cx="7056784" cy="923330"/>
          </a:xfrm>
          <a:prstGeom prst="rect">
            <a:avLst/>
          </a:prstGeom>
          <a:noFill/>
        </p:spPr>
        <p:txBody>
          <a:bodyPr wrap="square" rtlCol="0">
            <a:spAutoFit/>
          </a:bodyPr>
          <a:lstStyle/>
          <a:p>
            <a:r>
              <a:rPr lang="en-GB" altLang="en-US" sz="5400" dirty="0">
                <a:latin typeface="Sassoon Primary" pitchFamily="2" charset="77"/>
              </a:rPr>
              <a:t>Your child’s first day</a:t>
            </a:r>
            <a:endParaRPr lang="en-US" sz="5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33FB9723-8078-EEEC-DE17-DA2579F46A03}"/>
              </a:ext>
            </a:extLst>
          </p:cNvPr>
          <p:cNvSpPr>
            <a:spLocks noGrp="1"/>
          </p:cNvSpPr>
          <p:nvPr>
            <p:ph type="ctrTitle"/>
          </p:nvPr>
        </p:nvSpPr>
        <p:spPr>
          <a:xfrm>
            <a:off x="327992" y="-242888"/>
            <a:ext cx="7772400" cy="1470026"/>
          </a:xfrm>
        </p:spPr>
        <p:txBody>
          <a:bodyPr rtlCol="0"/>
          <a:lstStyle/>
          <a:p>
            <a:pPr eaLnBrk="1" fontAlgn="auto" hangingPunct="1">
              <a:spcAft>
                <a:spcPts val="0"/>
              </a:spcAft>
              <a:defRPr/>
            </a:pPr>
            <a:r>
              <a:rPr lang="en-GB" altLang="en-US" sz="4000" dirty="0">
                <a:latin typeface="SassoonPrimaryInfant" pitchFamily="2" charset="0"/>
              </a:rPr>
              <a:t>Uniform</a:t>
            </a:r>
          </a:p>
        </p:txBody>
      </p:sp>
      <p:sp>
        <p:nvSpPr>
          <p:cNvPr id="9219" name="Rectangle 3">
            <a:extLst>
              <a:ext uri="{FF2B5EF4-FFF2-40B4-BE49-F238E27FC236}">
                <a16:creationId xmlns:a16="http://schemas.microsoft.com/office/drawing/2014/main" id="{028DA974-BD22-0CC5-78F4-DF5679F5CC6D}"/>
              </a:ext>
            </a:extLst>
          </p:cNvPr>
          <p:cNvSpPr>
            <a:spLocks noGrp="1"/>
          </p:cNvSpPr>
          <p:nvPr>
            <p:ph type="subTitle" idx="1"/>
          </p:nvPr>
        </p:nvSpPr>
        <p:spPr>
          <a:xfrm>
            <a:off x="971550" y="1227138"/>
            <a:ext cx="7128842" cy="4535487"/>
          </a:xfrm>
        </p:spPr>
        <p:txBody>
          <a:bodyPr rtlCol="0">
            <a:normAutofit/>
          </a:bodyPr>
          <a:lstStyle/>
          <a:p>
            <a:pPr algn="l" eaLnBrk="1" fontAlgn="auto" hangingPunct="1">
              <a:lnSpc>
                <a:spcPct val="80000"/>
              </a:lnSpc>
              <a:buFont typeface="Arial" charset="0"/>
              <a:buChar char="•"/>
              <a:defRPr/>
            </a:pPr>
            <a:r>
              <a:rPr lang="en-GB" altLang="en-US" sz="2600" dirty="0">
                <a:solidFill>
                  <a:schemeClr val="tx1"/>
                </a:solidFill>
                <a:latin typeface="Sassoon Infant Std" panose="020B0503020103030203" pitchFamily="34" charset="0"/>
              </a:rPr>
              <a:t>  </a:t>
            </a:r>
            <a:r>
              <a:rPr lang="en-GB" sz="2600" b="0" i="0" dirty="0">
                <a:solidFill>
                  <a:srgbClr val="222222"/>
                </a:solidFill>
                <a:effectLst/>
                <a:latin typeface="Sassoon Infant Std" panose="020B0503020103030203" pitchFamily="34" charset="0"/>
              </a:rPr>
              <a:t>This year will be the first time that the children have worn uniform, they will need…..</a:t>
            </a:r>
          </a:p>
          <a:p>
            <a:pPr algn="l" eaLnBrk="1" fontAlgn="auto" hangingPunct="1">
              <a:lnSpc>
                <a:spcPct val="80000"/>
              </a:lnSpc>
              <a:buFont typeface="Arial" charset="0"/>
              <a:buChar char="•"/>
              <a:defRPr/>
            </a:pPr>
            <a:endParaRPr lang="en-GB" altLang="en-US" sz="2600" dirty="0">
              <a:solidFill>
                <a:srgbClr val="222222"/>
              </a:solidFill>
              <a:latin typeface="Sassoon Infant Std" panose="020B0503020103030203" pitchFamily="34" charset="0"/>
            </a:endParaRPr>
          </a:p>
          <a:p>
            <a:pPr algn="l" eaLnBrk="1" fontAlgn="auto" hangingPunct="1">
              <a:lnSpc>
                <a:spcPct val="80000"/>
              </a:lnSpc>
              <a:buFont typeface="Arial" charset="0"/>
              <a:buChar char="•"/>
              <a:defRPr/>
            </a:pPr>
            <a:r>
              <a:rPr lang="en-GB" altLang="en-US" sz="2600" b="1" dirty="0">
                <a:solidFill>
                  <a:srgbClr val="222222"/>
                </a:solidFill>
                <a:latin typeface="Sassoon Infant Std" panose="020B0503020103030203" pitchFamily="34" charset="0"/>
              </a:rPr>
              <a:t>Navy joggers or leggings</a:t>
            </a:r>
          </a:p>
          <a:p>
            <a:pPr algn="l" eaLnBrk="1" fontAlgn="auto" hangingPunct="1">
              <a:lnSpc>
                <a:spcPct val="80000"/>
              </a:lnSpc>
              <a:buFont typeface="Arial" charset="0"/>
              <a:buChar char="•"/>
              <a:defRPr/>
            </a:pPr>
            <a:endParaRPr lang="en-GB" altLang="en-US" sz="2600" b="1" dirty="0">
              <a:solidFill>
                <a:srgbClr val="222222"/>
              </a:solidFill>
              <a:latin typeface="Sassoon Infant Std" panose="020B0503020103030203" pitchFamily="34" charset="0"/>
            </a:endParaRPr>
          </a:p>
          <a:p>
            <a:pPr algn="l" eaLnBrk="1" fontAlgn="auto" hangingPunct="1">
              <a:lnSpc>
                <a:spcPct val="80000"/>
              </a:lnSpc>
              <a:buFont typeface="Arial" charset="0"/>
              <a:buChar char="•"/>
              <a:defRPr/>
            </a:pPr>
            <a:r>
              <a:rPr lang="en-GB" altLang="en-US" sz="2600" b="1" dirty="0">
                <a:solidFill>
                  <a:srgbClr val="222222"/>
                </a:solidFill>
                <a:latin typeface="Sassoon Infant Std" panose="020B0503020103030203" pitchFamily="34" charset="0"/>
              </a:rPr>
              <a:t>A white t-shirt </a:t>
            </a:r>
          </a:p>
          <a:p>
            <a:pPr algn="l" eaLnBrk="1" fontAlgn="auto" hangingPunct="1">
              <a:lnSpc>
                <a:spcPct val="80000"/>
              </a:lnSpc>
              <a:buFont typeface="Arial" charset="0"/>
              <a:buChar char="•"/>
              <a:defRPr/>
            </a:pPr>
            <a:endParaRPr lang="en-GB" altLang="en-US" sz="2600" b="1" dirty="0">
              <a:solidFill>
                <a:srgbClr val="222222"/>
              </a:solidFill>
              <a:latin typeface="Sassoon Infant Std" panose="020B0503020103030203" pitchFamily="34" charset="0"/>
            </a:endParaRPr>
          </a:p>
          <a:p>
            <a:pPr algn="l" eaLnBrk="1" fontAlgn="auto" hangingPunct="1">
              <a:lnSpc>
                <a:spcPct val="80000"/>
              </a:lnSpc>
              <a:buFont typeface="Arial" charset="0"/>
              <a:buChar char="•"/>
              <a:defRPr/>
            </a:pPr>
            <a:r>
              <a:rPr lang="en-GB" altLang="en-US" sz="2600" b="1" dirty="0">
                <a:solidFill>
                  <a:srgbClr val="222222"/>
                </a:solidFill>
                <a:latin typeface="Sassoon Infant Std" panose="020B0503020103030203" pitchFamily="34" charset="0"/>
              </a:rPr>
              <a:t>A navy jumper (Jumpers with logo’s will be available from reception.)</a:t>
            </a:r>
          </a:p>
          <a:p>
            <a:pPr algn="l" eaLnBrk="1" fontAlgn="auto" hangingPunct="1">
              <a:lnSpc>
                <a:spcPct val="80000"/>
              </a:lnSpc>
              <a:buFont typeface="Arial" charset="0"/>
              <a:buChar char="•"/>
              <a:defRPr/>
            </a:pPr>
            <a:endParaRPr lang="en-GB" altLang="en-US" sz="2600" b="1" dirty="0">
              <a:solidFill>
                <a:srgbClr val="222222"/>
              </a:solidFill>
              <a:latin typeface="Sassoon Infant Std" panose="020B0503020103030203" pitchFamily="34" charset="0"/>
            </a:endParaRPr>
          </a:p>
          <a:p>
            <a:pPr algn="l" eaLnBrk="1" fontAlgn="auto" hangingPunct="1">
              <a:lnSpc>
                <a:spcPct val="80000"/>
              </a:lnSpc>
              <a:buFont typeface="Arial" charset="0"/>
              <a:buChar char="•"/>
              <a:defRPr/>
            </a:pPr>
            <a:r>
              <a:rPr lang="en-GB" altLang="en-US" sz="2600" b="1" dirty="0">
                <a:solidFill>
                  <a:srgbClr val="222222"/>
                </a:solidFill>
                <a:latin typeface="Sassoon Infant Std" panose="020B0503020103030203" pitchFamily="34" charset="0"/>
              </a:rPr>
              <a:t>Shoes with fastenings that they can manage.</a:t>
            </a:r>
            <a:endParaRPr lang="en-GB" altLang="en-US" sz="2600" b="1" dirty="0">
              <a:solidFill>
                <a:schemeClr val="tx1"/>
              </a:solidFill>
              <a:latin typeface="Sassoon Infant Std" panose="020B0503020103030203" pitchFamily="34" charset="0"/>
            </a:endParaRPr>
          </a:p>
          <a:p>
            <a:pPr algn="l" eaLnBrk="1" fontAlgn="auto" hangingPunct="1">
              <a:lnSpc>
                <a:spcPct val="80000"/>
              </a:lnSpc>
              <a:buFont typeface="Arial" charset="0"/>
              <a:buChar char="•"/>
              <a:defRPr/>
            </a:pPr>
            <a:endParaRPr lang="en-GB" altLang="en-US" sz="2400" dirty="0">
              <a:solidFill>
                <a:schemeClr val="tx1"/>
              </a:solidFill>
              <a:latin typeface="SassoonPrimaryInfant" pitchFamily="2" charset="0"/>
            </a:endParaRPr>
          </a:p>
          <a:p>
            <a:pPr algn="l" eaLnBrk="1" fontAlgn="auto" hangingPunct="1">
              <a:lnSpc>
                <a:spcPct val="80000"/>
              </a:lnSpc>
              <a:buFont typeface="Arial" charset="0"/>
              <a:buChar char="•"/>
              <a:defRPr/>
            </a:pPr>
            <a:r>
              <a:rPr lang="en-GB" altLang="en-US" sz="2600" dirty="0">
                <a:solidFill>
                  <a:srgbClr val="FF0000"/>
                </a:solidFill>
                <a:latin typeface="Sassoon Infant Std" panose="020B0503020103030203" pitchFamily="34" charset="0"/>
              </a:rPr>
              <a:t> Please name all items of clothing.</a:t>
            </a:r>
          </a:p>
          <a:p>
            <a:pPr algn="l" eaLnBrk="1" fontAlgn="auto" hangingPunct="1">
              <a:lnSpc>
                <a:spcPct val="80000"/>
              </a:lnSpc>
              <a:buFont typeface="Arial" charset="0"/>
              <a:buNone/>
              <a:defRPr/>
            </a:pPr>
            <a:endParaRPr lang="en-GB" altLang="en-US" sz="2400" dirty="0">
              <a:solidFill>
                <a:schemeClr val="tx1"/>
              </a:solidFill>
            </a:endParaRPr>
          </a:p>
          <a:p>
            <a:pPr eaLnBrk="1" fontAlgn="auto" hangingPunct="1">
              <a:lnSpc>
                <a:spcPct val="80000"/>
              </a:lnSpc>
              <a:buFont typeface="Arial" charset="0"/>
              <a:buNone/>
              <a:defRPr/>
            </a:pPr>
            <a:endParaRPr lang="en-GB" altLang="en-US" sz="2400" dirty="0">
              <a:solidFill>
                <a:schemeClr val="tx1"/>
              </a:solidFill>
              <a:latin typeface="SassoonPrimaryInfant"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73D4D-CD34-D6E8-5512-EFDAF97E5EDB}"/>
              </a:ext>
            </a:extLst>
          </p:cNvPr>
          <p:cNvPicPr>
            <a:picLocks noChangeAspect="1"/>
          </p:cNvPicPr>
          <p:nvPr/>
        </p:nvPicPr>
        <p:blipFill rotWithShape="1">
          <a:blip r:embed="rId4">
            <a:extLst>
              <a:ext uri="{28A0092B-C50C-407E-A947-70E740481C1C}">
                <a14:useLocalDpi xmlns:a14="http://schemas.microsoft.com/office/drawing/2010/main" val="0"/>
              </a:ext>
            </a:extLst>
          </a:blip>
          <a:srcRect l="26900" r="22700"/>
          <a:stretch/>
        </p:blipFill>
        <p:spPr>
          <a:xfrm rot="5400000">
            <a:off x="5248600" y="448144"/>
            <a:ext cx="1887159" cy="2808312"/>
          </a:xfrm>
          <a:prstGeom prst="rect">
            <a:avLst/>
          </a:prstGeom>
        </p:spPr>
      </p:pic>
      <p:pic>
        <p:nvPicPr>
          <p:cNvPr id="1026" name="Picture 2" descr="AWD Plain white Kids 100% Polyester T ...">
            <a:extLst>
              <a:ext uri="{FF2B5EF4-FFF2-40B4-BE49-F238E27FC236}">
                <a16:creationId xmlns:a16="http://schemas.microsoft.com/office/drawing/2014/main" id="{D3169441-D8CF-533B-7874-6F7A7307A22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595" b="12785"/>
          <a:stretch/>
        </p:blipFill>
        <p:spPr bwMode="auto">
          <a:xfrm>
            <a:off x="1715412" y="1199759"/>
            <a:ext cx="1900647" cy="19442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y Navy Blue Regular Fit Leggings 3 ...">
            <a:extLst>
              <a:ext uri="{FF2B5EF4-FFF2-40B4-BE49-F238E27FC236}">
                <a16:creationId xmlns:a16="http://schemas.microsoft.com/office/drawing/2014/main" id="{81F60185-C573-8C29-2E63-7FDD3D7B54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696" y="3407721"/>
            <a:ext cx="1989385" cy="26559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pack joggers - Navy blue - Kids | H&amp;M GB">
            <a:extLst>
              <a:ext uri="{FF2B5EF4-FFF2-40B4-BE49-F238E27FC236}">
                <a16:creationId xmlns:a16="http://schemas.microsoft.com/office/drawing/2014/main" id="{E0FD6647-B589-600A-C22C-0BAD5582F9D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8871" b="8567"/>
          <a:stretch/>
        </p:blipFill>
        <p:spPr bwMode="auto">
          <a:xfrm>
            <a:off x="5318921" y="3143976"/>
            <a:ext cx="1989384" cy="2468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244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8434" name="TextBox 1">
            <a:extLst>
              <a:ext uri="{FF2B5EF4-FFF2-40B4-BE49-F238E27FC236}">
                <a16:creationId xmlns:a16="http://schemas.microsoft.com/office/drawing/2014/main" id="{065DC5CF-1873-3006-71A4-4210E6CB0EA2}"/>
              </a:ext>
            </a:extLst>
          </p:cNvPr>
          <p:cNvSpPr txBox="1">
            <a:spLocks noChangeArrowheads="1"/>
          </p:cNvSpPr>
          <p:nvPr/>
        </p:nvSpPr>
        <p:spPr bwMode="auto">
          <a:xfrm>
            <a:off x="899592" y="-1035496"/>
            <a:ext cx="7848872" cy="784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marL="457200" indent="-457200">
              <a:buFont typeface="Arial" panose="020B0604020202020204" pitchFamily="34" charset="0"/>
              <a:buChar char="•"/>
            </a:pPr>
            <a:endParaRPr lang="en-US" altLang="en-US" sz="3000" dirty="0">
              <a:latin typeface="Sassoon Primary" pitchFamily="2" charset="77"/>
            </a:endParaRPr>
          </a:p>
          <a:p>
            <a:pPr marL="342900" indent="-342900">
              <a:buFont typeface="Arial" panose="020B0604020202020204" pitchFamily="34" charset="0"/>
              <a:buChar char="•"/>
            </a:pPr>
            <a:endParaRPr lang="en-US" altLang="en-US" sz="2400" dirty="0">
              <a:latin typeface="Sassoon Primary" pitchFamily="2" charset="77"/>
            </a:endParaRPr>
          </a:p>
          <a:p>
            <a:pPr marL="457200" indent="-457200">
              <a:buFont typeface="Arial" panose="020B0604020202020204" pitchFamily="34" charset="0"/>
              <a:buChar char="•"/>
            </a:pPr>
            <a:endParaRPr lang="en-US" altLang="en-US" sz="3000" dirty="0">
              <a:latin typeface="Sassoon Primary" pitchFamily="2" charset="77"/>
            </a:endParaRPr>
          </a:p>
          <a:p>
            <a:pPr marL="457200" indent="-457200">
              <a:buFont typeface="Arial" panose="020B0604020202020204" pitchFamily="34" charset="0"/>
              <a:buChar char="•"/>
            </a:pPr>
            <a:endParaRPr lang="en-US" altLang="en-US" sz="3000" dirty="0">
              <a:latin typeface="Sassoon Primary" pitchFamily="2" charset="77"/>
            </a:endParaRPr>
          </a:p>
          <a:p>
            <a:pPr marL="457200" indent="-457200">
              <a:buFont typeface="Arial" panose="020B0604020202020204" pitchFamily="34" charset="0"/>
              <a:buChar char="•"/>
            </a:pPr>
            <a:endParaRPr lang="en-US" altLang="en-US" sz="3000" dirty="0">
              <a:latin typeface="Sassoon Primary" pitchFamily="2" charset="77"/>
            </a:endParaRPr>
          </a:p>
          <a:p>
            <a:pPr marL="342900" indent="-342900">
              <a:buFont typeface="Arial" panose="020B0604020202020204" pitchFamily="34" charset="0"/>
              <a:buChar char="•"/>
            </a:pPr>
            <a:r>
              <a:rPr lang="en-US" altLang="en-US" sz="4000" dirty="0">
                <a:latin typeface="Sassoon Infant Std" panose="020B0503020103030203" pitchFamily="34" charset="0"/>
              </a:rPr>
              <a:t>Your child will need a bag of spare clothes in school, a drawstring bag that will fit on their peg is perfect.</a:t>
            </a:r>
          </a:p>
          <a:p>
            <a:pPr marL="342900" indent="-342900">
              <a:buFont typeface="Arial" panose="020B0604020202020204" pitchFamily="34" charset="0"/>
              <a:buChar char="•"/>
            </a:pPr>
            <a:r>
              <a:rPr lang="en-US" altLang="en-US" sz="4000" dirty="0">
                <a:latin typeface="Sassoon Infant Std" panose="020B0503020103030203" pitchFamily="34" charset="0"/>
              </a:rPr>
              <a:t>They will need spare trousers, T-shirt, underwear and socks.</a:t>
            </a:r>
          </a:p>
          <a:p>
            <a:pPr marL="342900" indent="-342900">
              <a:buFont typeface="Arial" panose="020B0604020202020204" pitchFamily="34" charset="0"/>
              <a:buChar char="•"/>
            </a:pPr>
            <a:r>
              <a:rPr lang="en-US" altLang="en-US" sz="4000" dirty="0">
                <a:latin typeface="Sassoon Infant Std" panose="020B0503020103030203" pitchFamily="34" charset="0"/>
              </a:rPr>
              <a:t>It would be really helpful if they could have a cheap pair of crocs/ shoes incase they have an accident.</a:t>
            </a:r>
          </a:p>
          <a:p>
            <a:pPr marL="342900" indent="-342900">
              <a:buFont typeface="Arial" panose="020B0604020202020204" pitchFamily="34" charset="0"/>
              <a:buChar char="•"/>
            </a:pPr>
            <a:r>
              <a:rPr lang="en-US" altLang="en-US" sz="4000" dirty="0">
                <a:solidFill>
                  <a:srgbClr val="FF0000"/>
                </a:solidFill>
                <a:latin typeface="Sassoon Infant Std" panose="020B0503020103030203" pitchFamily="34" charset="0"/>
              </a:rPr>
              <a:t>Please name all clothing.</a:t>
            </a:r>
          </a:p>
        </p:txBody>
      </p:sp>
      <p:sp>
        <p:nvSpPr>
          <p:cNvPr id="4" name="TextBox 3">
            <a:extLst>
              <a:ext uri="{FF2B5EF4-FFF2-40B4-BE49-F238E27FC236}">
                <a16:creationId xmlns:a16="http://schemas.microsoft.com/office/drawing/2014/main" id="{3B40069E-05F2-DE7D-0364-326DF1ECAAE7}"/>
              </a:ext>
            </a:extLst>
          </p:cNvPr>
          <p:cNvSpPr txBox="1"/>
          <p:nvPr/>
        </p:nvSpPr>
        <p:spPr>
          <a:xfrm>
            <a:off x="899592" y="188640"/>
            <a:ext cx="7056784" cy="923330"/>
          </a:xfrm>
          <a:prstGeom prst="rect">
            <a:avLst/>
          </a:prstGeom>
          <a:noFill/>
        </p:spPr>
        <p:txBody>
          <a:bodyPr wrap="square" rtlCol="0">
            <a:spAutoFit/>
          </a:bodyPr>
          <a:lstStyle/>
          <a:p>
            <a:r>
              <a:rPr lang="en-GB" sz="5400" dirty="0">
                <a:latin typeface="Sassoon Primary" pitchFamily="2" charset="77"/>
              </a:rPr>
              <a:t>Spare clothes</a:t>
            </a:r>
            <a:endParaRPr lang="en-US" sz="5400" dirty="0"/>
          </a:p>
        </p:txBody>
      </p:sp>
    </p:spTree>
    <p:extLst>
      <p:ext uri="{BB962C8B-B14F-4D97-AF65-F5344CB8AC3E}">
        <p14:creationId xmlns:p14="http://schemas.microsoft.com/office/powerpoint/2010/main" val="415965024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themeOverride>
</file>

<file path=docProps/app.xml><?xml version="1.0" encoding="utf-8"?>
<Properties xmlns="http://schemas.openxmlformats.org/officeDocument/2006/extended-properties" xmlns:vt="http://schemas.openxmlformats.org/officeDocument/2006/docPropsVTypes">
  <Template>{DBF64715-F20A-0947-B774-A3CDD9E30B00}tf10001072</Template>
  <TotalTime>9652</TotalTime>
  <Words>1088</Words>
  <Application>Microsoft Macintosh PowerPoint</Application>
  <PresentationFormat>On-screen Show (4:3)</PresentationFormat>
  <Paragraphs>165</Paragraphs>
  <Slides>22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Franklin Gothic Book</vt:lpstr>
      <vt:lpstr>Sassoon Infant Std</vt:lpstr>
      <vt:lpstr>Sassoon Primary</vt:lpstr>
      <vt:lpstr>SassoonPrimaryInfant</vt:lpstr>
      <vt:lpstr>Crop</vt:lpstr>
      <vt:lpstr>Nursery Welcome Meeting  Flixton Primary School July 2025</vt:lpstr>
      <vt:lpstr>          Aims Of The Meeting </vt:lpstr>
      <vt:lpstr>Staff </vt:lpstr>
      <vt:lpstr>Transition </vt:lpstr>
      <vt:lpstr>Times of the day</vt:lpstr>
      <vt:lpstr>PowerPoint Presentation</vt:lpstr>
      <vt:lpstr>Uniform</vt:lpstr>
      <vt:lpstr>PowerPoint Presentation</vt:lpstr>
      <vt:lpstr>PowerPoint Presentation</vt:lpstr>
      <vt:lpstr>Bags</vt:lpstr>
      <vt:lpstr>PowerPoint Presentation</vt:lpstr>
      <vt:lpstr>PowerPoint Presentation</vt:lpstr>
      <vt:lpstr>Collection Arrangements</vt:lpstr>
      <vt:lpstr>TOILETING</vt:lpstr>
      <vt:lpstr>PowerPoint Presentation</vt:lpstr>
      <vt:lpstr>Outdoor Provision</vt:lpstr>
      <vt:lpstr>Messages</vt:lpstr>
      <vt:lpstr>Curriculum</vt:lpstr>
      <vt:lpstr>School Website </vt:lpstr>
      <vt:lpstr>Helping your child get ready for school. </vt:lpstr>
      <vt:lpstr>Other information</vt:lpstr>
      <vt:lpstr>PowerPoint Presentation</vt:lpstr>
    </vt:vector>
  </TitlesOfParts>
  <Company>Our Lady of Lourdes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Reception Welcome Meeting</dc:title>
  <dc:creator>Becky Kirke</dc:creator>
  <cp:lastModifiedBy>H Young</cp:lastModifiedBy>
  <cp:revision>171</cp:revision>
  <cp:lastPrinted>2023-07-06T15:38:34Z</cp:lastPrinted>
  <dcterms:created xsi:type="dcterms:W3CDTF">2015-07-10T15:28:34Z</dcterms:created>
  <dcterms:modified xsi:type="dcterms:W3CDTF">2025-06-25T17:05:20Z</dcterms:modified>
</cp:coreProperties>
</file>