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ECFF3-7E08-4F43-AB8F-F182F01D9EA8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7694D-4AC0-4141-9354-FDFD0E605D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83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2240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00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90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73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65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991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90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04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034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7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2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457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94A59-95C5-4CD5-9576-ADB398C810B0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FA0B-8342-4C2B-9C58-7AB43111C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71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2"/>
          <p:cNvSpPr txBox="1"/>
          <p:nvPr/>
        </p:nvSpPr>
        <p:spPr>
          <a:xfrm>
            <a:off x="5138010" y="1165446"/>
            <a:ext cx="1074998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Gender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99" name="Google Shape;299;p22"/>
          <p:cNvSpPr/>
          <p:nvPr/>
        </p:nvSpPr>
        <p:spPr>
          <a:xfrm>
            <a:off x="335542" y="2047784"/>
            <a:ext cx="11071009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Sadly, many young women do not see computing-related subjects as an option for their future career. Research suggests that a variety of factors are likely to be responsible, including feeling like they don’t belong in the subject or its community, a lack of sustained encouragement, and a lack of computing role models when they are learning about the subject.</a:t>
            </a:r>
            <a:endParaRPr/>
          </a:p>
        </p:txBody>
      </p:sp>
      <p:sp>
        <p:nvSpPr>
          <p:cNvPr id="300" name="Google Shape;300;p22"/>
          <p:cNvSpPr/>
          <p:nvPr/>
        </p:nvSpPr>
        <p:spPr>
          <a:xfrm>
            <a:off x="390315" y="4076084"/>
            <a:ext cx="7025624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Our aim is to increase the number of young women who choose to study Computer Science at GCSE and A level. From a pupil voice, and applicants for the Web Warrior role, girls are very much engaged within the subject and enjoy Computing at Nevill Road.</a:t>
            </a: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01" name="Google Shape;301;p22"/>
          <p:cNvSpPr/>
          <p:nvPr/>
        </p:nvSpPr>
        <p:spPr>
          <a:xfrm>
            <a:off x="335541" y="3338933"/>
            <a:ext cx="1107100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But the subject is still more popular with boys than with girls – only 2,031 females took the computing A-level in the summer of 2021, compared with 11,798 boys.</a:t>
            </a:r>
            <a:endParaRPr/>
          </a:p>
        </p:txBody>
      </p:sp>
      <p:pic>
        <p:nvPicPr>
          <p:cNvPr id="302" name="Google Shape;302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6850" y="4366458"/>
            <a:ext cx="3637737" cy="2182642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22"/>
          <p:cNvSpPr txBox="1"/>
          <p:nvPr/>
        </p:nvSpPr>
        <p:spPr>
          <a:xfrm>
            <a:off x="5873063" y="309516"/>
            <a:ext cx="631893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u="sng">
                <a:solidFill>
                  <a:schemeClr val="accent5"/>
                </a:solidFill>
                <a:latin typeface="Comic Sans MS"/>
                <a:ea typeface="Comic Sans MS"/>
                <a:cs typeface="Comic Sans MS"/>
                <a:sym typeface="Comic Sans MS"/>
              </a:rPr>
              <a:t>Protected Characteristics</a:t>
            </a:r>
            <a:endParaRPr sz="3600" u="sng">
              <a:solidFill>
                <a:schemeClr val="accent5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304" name="Google Shape;304;p22" descr="St Kew ACE Academy - The Protected Characteristic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70436" y="1032793"/>
            <a:ext cx="1309015" cy="103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8459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Cliff</dc:creator>
  <cp:lastModifiedBy>Matthew Cliff</cp:lastModifiedBy>
  <cp:revision>1</cp:revision>
  <dcterms:created xsi:type="dcterms:W3CDTF">2023-04-01T15:19:05Z</dcterms:created>
  <dcterms:modified xsi:type="dcterms:W3CDTF">2023-04-01T15:19:31Z</dcterms:modified>
</cp:coreProperties>
</file>