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</p:sldIdLst>
  <p:sldSz cx="7556500" cy="10693400"/>
  <p:notesSz cx="6810375" cy="9942513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3186" y="6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7213" y="3314954"/>
            <a:ext cx="6428422" cy="22456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4427" y="5988304"/>
            <a:ext cx="5293995" cy="2673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10/8/2026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10/8/2026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78142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894867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10/8/2026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10/8/2026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10/8/2026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2322192" y="573112"/>
            <a:ext cx="3531178" cy="1124816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2289159" y="534970"/>
            <a:ext cx="3582035" cy="1164590"/>
          </a:xfrm>
          <a:custGeom>
            <a:avLst/>
            <a:gdLst/>
            <a:ahLst/>
            <a:cxnLst/>
            <a:rect l="l" t="t" r="r" b="b"/>
            <a:pathLst>
              <a:path w="3582035" h="1164589">
                <a:moveTo>
                  <a:pt x="0" y="1164146"/>
                </a:moveTo>
                <a:lnTo>
                  <a:pt x="3581917" y="1164146"/>
                </a:lnTo>
                <a:lnTo>
                  <a:pt x="3581917" y="0"/>
                </a:lnTo>
                <a:lnTo>
                  <a:pt x="0" y="0"/>
                </a:lnTo>
                <a:lnTo>
                  <a:pt x="0" y="1164146"/>
                </a:lnTo>
                <a:close/>
              </a:path>
            </a:pathLst>
          </a:custGeom>
          <a:ln w="18629">
            <a:solidFill>
              <a:srgbClr val="07529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8142" y="427736"/>
            <a:ext cx="6806565" cy="17109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8142" y="2459482"/>
            <a:ext cx="6806565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71369" y="9944862"/>
            <a:ext cx="2420112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814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10/8/2026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4525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10972" y="2198268"/>
            <a:ext cx="6737350" cy="988694"/>
          </a:xfrm>
          <a:prstGeom prst="rect">
            <a:avLst/>
          </a:prstGeom>
        </p:spPr>
        <p:txBody>
          <a:bodyPr vert="horz" wrap="square" lIns="0" tIns="158750" rIns="0" bIns="0" rtlCol="0">
            <a:spAutoFit/>
          </a:bodyPr>
          <a:lstStyle/>
          <a:p>
            <a:pPr marL="1905" algn="ctr">
              <a:lnSpc>
                <a:spcPct val="100000"/>
              </a:lnSpc>
              <a:spcBef>
                <a:spcPts val="1250"/>
              </a:spcBef>
            </a:pPr>
            <a:r>
              <a:rPr sz="2200" b="1" dirty="0">
                <a:latin typeface="Calibri"/>
                <a:cs typeface="Calibri"/>
              </a:rPr>
              <a:t>If</a:t>
            </a:r>
            <a:r>
              <a:rPr sz="2200" b="1" spc="-60" dirty="0">
                <a:latin typeface="Calibri"/>
                <a:cs typeface="Calibri"/>
              </a:rPr>
              <a:t> </a:t>
            </a:r>
            <a:r>
              <a:rPr sz="2200" b="1" dirty="0">
                <a:latin typeface="Calibri"/>
                <a:cs typeface="Calibri"/>
              </a:rPr>
              <a:t>you</a:t>
            </a:r>
            <a:r>
              <a:rPr sz="2200" b="1" spc="-60" dirty="0">
                <a:latin typeface="Calibri"/>
                <a:cs typeface="Calibri"/>
              </a:rPr>
              <a:t> </a:t>
            </a:r>
            <a:r>
              <a:rPr sz="2200" b="1" dirty="0">
                <a:latin typeface="Calibri"/>
                <a:cs typeface="Calibri"/>
              </a:rPr>
              <a:t>are</a:t>
            </a:r>
            <a:r>
              <a:rPr sz="2200" b="1" spc="-50" dirty="0">
                <a:latin typeface="Calibri"/>
                <a:cs typeface="Calibri"/>
              </a:rPr>
              <a:t> </a:t>
            </a:r>
            <a:r>
              <a:rPr sz="2200" b="1" dirty="0">
                <a:latin typeface="Calibri"/>
                <a:cs typeface="Calibri"/>
              </a:rPr>
              <a:t>worried,</a:t>
            </a:r>
            <a:r>
              <a:rPr sz="2200" b="1" spc="-60" dirty="0">
                <a:latin typeface="Calibri"/>
                <a:cs typeface="Calibri"/>
              </a:rPr>
              <a:t> </a:t>
            </a:r>
            <a:r>
              <a:rPr sz="2200" b="1" dirty="0">
                <a:latin typeface="Calibri"/>
                <a:cs typeface="Calibri"/>
              </a:rPr>
              <a:t>speak</a:t>
            </a:r>
            <a:r>
              <a:rPr sz="2200" b="1" spc="-45" dirty="0">
                <a:latin typeface="Calibri"/>
                <a:cs typeface="Calibri"/>
              </a:rPr>
              <a:t> </a:t>
            </a:r>
            <a:r>
              <a:rPr sz="2200" b="1" dirty="0">
                <a:latin typeface="Calibri"/>
                <a:cs typeface="Calibri"/>
              </a:rPr>
              <a:t>to</a:t>
            </a:r>
            <a:r>
              <a:rPr sz="2200" b="1" spc="-60" dirty="0">
                <a:latin typeface="Calibri"/>
                <a:cs typeface="Calibri"/>
              </a:rPr>
              <a:t> </a:t>
            </a:r>
            <a:r>
              <a:rPr sz="2200" b="1" dirty="0">
                <a:latin typeface="Calibri"/>
                <a:cs typeface="Calibri"/>
              </a:rPr>
              <a:t>a</a:t>
            </a:r>
            <a:r>
              <a:rPr sz="2200" b="1" spc="-55" dirty="0">
                <a:latin typeface="Calibri"/>
                <a:cs typeface="Calibri"/>
              </a:rPr>
              <a:t> </a:t>
            </a:r>
            <a:r>
              <a:rPr sz="2200" b="1" dirty="0">
                <a:latin typeface="Calibri"/>
                <a:cs typeface="Calibri"/>
              </a:rPr>
              <a:t>trusted</a:t>
            </a:r>
            <a:r>
              <a:rPr sz="2200" b="1" spc="-50" dirty="0">
                <a:latin typeface="Calibri"/>
                <a:cs typeface="Calibri"/>
              </a:rPr>
              <a:t> </a:t>
            </a:r>
            <a:r>
              <a:rPr sz="2200" b="1" spc="-10" dirty="0">
                <a:latin typeface="Calibri"/>
                <a:cs typeface="Calibri"/>
              </a:rPr>
              <a:t>adult.</a:t>
            </a:r>
            <a:endParaRPr sz="22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  <a:spcBef>
                <a:spcPts val="1155"/>
              </a:spcBef>
            </a:pPr>
            <a:r>
              <a:rPr sz="2200" b="1" dirty="0">
                <a:latin typeface="Calibri"/>
                <a:cs typeface="Calibri"/>
              </a:rPr>
              <a:t>Speak</a:t>
            </a:r>
            <a:r>
              <a:rPr sz="2200" b="1" spc="-55" dirty="0">
                <a:latin typeface="Calibri"/>
                <a:cs typeface="Calibri"/>
              </a:rPr>
              <a:t> </a:t>
            </a:r>
            <a:r>
              <a:rPr sz="2200" b="1" dirty="0">
                <a:latin typeface="Calibri"/>
                <a:cs typeface="Calibri"/>
              </a:rPr>
              <a:t>to:</a:t>
            </a:r>
            <a:r>
              <a:rPr sz="2200" b="1" spc="-55" dirty="0">
                <a:latin typeface="Calibri"/>
                <a:cs typeface="Calibri"/>
              </a:rPr>
              <a:t> </a:t>
            </a:r>
            <a:r>
              <a:rPr sz="2200" b="1" spc="-30" dirty="0">
                <a:latin typeface="Calibri"/>
                <a:cs typeface="Calibri"/>
              </a:rPr>
              <a:t>Teachers,</a:t>
            </a:r>
            <a:r>
              <a:rPr sz="2200" b="1" spc="-60" dirty="0">
                <a:latin typeface="Calibri"/>
                <a:cs typeface="Calibri"/>
              </a:rPr>
              <a:t> </a:t>
            </a:r>
            <a:r>
              <a:rPr sz="2200" b="1" spc="-20" dirty="0">
                <a:latin typeface="Calibri"/>
                <a:cs typeface="Calibri"/>
              </a:rPr>
              <a:t>TAs,</a:t>
            </a:r>
            <a:r>
              <a:rPr sz="2200" b="1" spc="-45" dirty="0">
                <a:latin typeface="Calibri"/>
                <a:cs typeface="Calibri"/>
              </a:rPr>
              <a:t> </a:t>
            </a:r>
            <a:r>
              <a:rPr sz="2200" b="1" spc="-10" dirty="0">
                <a:latin typeface="Calibri"/>
                <a:cs typeface="Calibri"/>
              </a:rPr>
              <a:t>Office</a:t>
            </a:r>
            <a:r>
              <a:rPr sz="2200" b="1" spc="-55" dirty="0">
                <a:latin typeface="Calibri"/>
                <a:cs typeface="Calibri"/>
              </a:rPr>
              <a:t> </a:t>
            </a:r>
            <a:r>
              <a:rPr sz="2200" b="1" spc="-10" dirty="0">
                <a:latin typeface="Calibri"/>
                <a:cs typeface="Calibri"/>
              </a:rPr>
              <a:t>Staff</a:t>
            </a:r>
            <a:r>
              <a:rPr sz="2200" b="1" spc="-40" dirty="0">
                <a:latin typeface="Calibri"/>
                <a:cs typeface="Calibri"/>
              </a:rPr>
              <a:t> </a:t>
            </a:r>
            <a:r>
              <a:rPr sz="2200" b="1" dirty="0">
                <a:latin typeface="Calibri"/>
                <a:cs typeface="Calibri"/>
              </a:rPr>
              <a:t>or</a:t>
            </a:r>
            <a:r>
              <a:rPr sz="2200" b="1" spc="-45" dirty="0">
                <a:latin typeface="Calibri"/>
                <a:cs typeface="Calibri"/>
              </a:rPr>
              <a:t> </a:t>
            </a:r>
            <a:r>
              <a:rPr sz="2200" b="1" dirty="0">
                <a:latin typeface="Calibri"/>
                <a:cs typeface="Calibri"/>
              </a:rPr>
              <a:t>any</a:t>
            </a:r>
            <a:r>
              <a:rPr sz="2200" b="1" spc="-55" dirty="0">
                <a:latin typeface="Calibri"/>
                <a:cs typeface="Calibri"/>
              </a:rPr>
              <a:t> </a:t>
            </a:r>
            <a:r>
              <a:rPr sz="2200" b="1" dirty="0">
                <a:latin typeface="Calibri"/>
                <a:cs typeface="Calibri"/>
              </a:rPr>
              <a:t>adult</a:t>
            </a:r>
            <a:r>
              <a:rPr sz="2200" b="1" spc="-65" dirty="0">
                <a:latin typeface="Calibri"/>
                <a:cs typeface="Calibri"/>
              </a:rPr>
              <a:t> </a:t>
            </a:r>
            <a:r>
              <a:rPr sz="2200" b="1" dirty="0">
                <a:latin typeface="Calibri"/>
                <a:cs typeface="Calibri"/>
              </a:rPr>
              <a:t>in</a:t>
            </a:r>
            <a:r>
              <a:rPr sz="2200" b="1" spc="-55" dirty="0">
                <a:latin typeface="Calibri"/>
                <a:cs typeface="Calibri"/>
              </a:rPr>
              <a:t> </a:t>
            </a:r>
            <a:r>
              <a:rPr sz="2200" b="1" spc="-10" dirty="0">
                <a:latin typeface="Calibri"/>
                <a:cs typeface="Calibri"/>
              </a:rPr>
              <a:t>school.</a:t>
            </a:r>
            <a:endParaRPr sz="22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833117" y="3305682"/>
            <a:ext cx="389699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b="1" dirty="0">
                <a:solidFill>
                  <a:srgbClr val="73254D"/>
                </a:solidFill>
                <a:latin typeface="Calibri"/>
                <a:cs typeface="Calibri"/>
              </a:rPr>
              <a:t>We</a:t>
            </a:r>
            <a:r>
              <a:rPr sz="3600" b="1" spc="-110" dirty="0">
                <a:solidFill>
                  <a:srgbClr val="73254D"/>
                </a:solidFill>
                <a:latin typeface="Calibri"/>
                <a:cs typeface="Calibri"/>
              </a:rPr>
              <a:t> </a:t>
            </a:r>
            <a:r>
              <a:rPr sz="3600" b="1" dirty="0">
                <a:solidFill>
                  <a:srgbClr val="73254D"/>
                </a:solidFill>
                <a:latin typeface="Calibri"/>
                <a:cs typeface="Calibri"/>
              </a:rPr>
              <a:t>are</a:t>
            </a:r>
            <a:r>
              <a:rPr sz="3600" b="1" spc="-105" dirty="0">
                <a:solidFill>
                  <a:srgbClr val="73254D"/>
                </a:solidFill>
                <a:latin typeface="Calibri"/>
                <a:cs typeface="Calibri"/>
              </a:rPr>
              <a:t> </a:t>
            </a:r>
            <a:r>
              <a:rPr sz="3600" b="1" dirty="0">
                <a:solidFill>
                  <a:srgbClr val="73254D"/>
                </a:solidFill>
                <a:latin typeface="Calibri"/>
                <a:cs typeface="Calibri"/>
              </a:rPr>
              <a:t>here</a:t>
            </a:r>
            <a:r>
              <a:rPr sz="3600" b="1" spc="-105" dirty="0">
                <a:solidFill>
                  <a:srgbClr val="73254D"/>
                </a:solidFill>
                <a:latin typeface="Calibri"/>
                <a:cs typeface="Calibri"/>
              </a:rPr>
              <a:t> </a:t>
            </a:r>
            <a:r>
              <a:rPr sz="3600" b="1" dirty="0">
                <a:solidFill>
                  <a:srgbClr val="73254D"/>
                </a:solidFill>
                <a:latin typeface="Calibri"/>
                <a:cs typeface="Calibri"/>
              </a:rPr>
              <a:t>to</a:t>
            </a:r>
            <a:r>
              <a:rPr sz="3600" b="1" spc="-114" dirty="0">
                <a:solidFill>
                  <a:srgbClr val="73254D"/>
                </a:solidFill>
                <a:latin typeface="Calibri"/>
                <a:cs typeface="Calibri"/>
              </a:rPr>
              <a:t> </a:t>
            </a:r>
            <a:r>
              <a:rPr sz="3600" b="1" spc="-10" dirty="0">
                <a:solidFill>
                  <a:srgbClr val="73254D"/>
                </a:solidFill>
                <a:latin typeface="Calibri"/>
                <a:cs typeface="Calibri"/>
              </a:rPr>
              <a:t>help.</a:t>
            </a:r>
            <a:endParaRPr sz="3600">
              <a:latin typeface="Calibri"/>
              <a:cs typeface="Calibri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01372214"/>
              </p:ext>
            </p:extLst>
          </p:nvPr>
        </p:nvGraphicFramePr>
        <p:xfrm>
          <a:off x="1294242" y="4026269"/>
          <a:ext cx="4931408" cy="242125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5696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2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314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3225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78244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5B9BD4"/>
                      </a:solidFill>
                      <a:prstDash val="solid"/>
                    </a:lnL>
                    <a:lnR w="9525">
                      <a:solidFill>
                        <a:srgbClr val="5B9BD4"/>
                      </a:solidFill>
                      <a:prstDash val="solid"/>
                    </a:lnR>
                    <a:lnT w="9525">
                      <a:solidFill>
                        <a:srgbClr val="5B9BD4"/>
                      </a:solidFill>
                      <a:prstDash val="solid"/>
                    </a:lnT>
                    <a:lnB w="9525">
                      <a:solidFill>
                        <a:srgbClr val="5B9BD4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5B9BD4"/>
                      </a:solidFill>
                      <a:prstDash val="solid"/>
                    </a:lnL>
                    <a:lnR w="9525">
                      <a:solidFill>
                        <a:srgbClr val="5B9BD4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5B9BD4"/>
                      </a:solidFill>
                      <a:prstDash val="solid"/>
                    </a:lnL>
                    <a:lnR w="9525">
                      <a:solidFill>
                        <a:srgbClr val="5B9BD4"/>
                      </a:solidFill>
                      <a:prstDash val="solid"/>
                    </a:lnR>
                    <a:lnT w="9525">
                      <a:solidFill>
                        <a:srgbClr val="5B9BD4"/>
                      </a:solidFill>
                      <a:prstDash val="solid"/>
                    </a:lnT>
                    <a:lnB w="9525">
                      <a:solidFill>
                        <a:srgbClr val="5B9BD4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5B9BD4"/>
                      </a:solidFill>
                      <a:prstDash val="solid"/>
                    </a:lnL>
                    <a:lnR w="9525">
                      <a:solidFill>
                        <a:srgbClr val="5B9BD4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5B9BD4"/>
                      </a:solidFill>
                      <a:prstDash val="solid"/>
                    </a:lnL>
                    <a:lnR w="9525">
                      <a:solidFill>
                        <a:srgbClr val="5B9BD4"/>
                      </a:solidFill>
                      <a:prstDash val="solid"/>
                    </a:lnR>
                    <a:lnT w="9525">
                      <a:solidFill>
                        <a:srgbClr val="5B9BD4"/>
                      </a:solidFill>
                      <a:prstDash val="solid"/>
                    </a:lnT>
                    <a:lnB w="9525">
                      <a:solidFill>
                        <a:srgbClr val="5B9BD4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881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81915" marR="76835" indent="274320">
                        <a:lnSpc>
                          <a:spcPct val="107500"/>
                        </a:lnSpc>
                        <a:spcBef>
                          <a:spcPts val="5"/>
                        </a:spcBef>
                      </a:pPr>
                      <a:r>
                        <a:rPr sz="1200" b="1" spc="-10" dirty="0">
                          <a:latin typeface="Arial"/>
                          <a:cs typeface="Arial"/>
                        </a:rPr>
                        <a:t>Designated </a:t>
                      </a:r>
                      <a:r>
                        <a:rPr sz="1200" b="1" dirty="0">
                          <a:latin typeface="Arial"/>
                          <a:cs typeface="Arial"/>
                        </a:rPr>
                        <a:t>Safeguarding</a:t>
                      </a:r>
                      <a:r>
                        <a:rPr sz="1200" b="1" spc="-5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200" b="1" spc="-20" dirty="0">
                          <a:latin typeface="Arial"/>
                          <a:cs typeface="Arial"/>
                        </a:rPr>
                        <a:t>Lead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29845" marB="0">
                    <a:lnL w="9525">
                      <a:solidFill>
                        <a:srgbClr val="5B9BD4"/>
                      </a:solidFill>
                      <a:prstDash val="solid"/>
                    </a:lnL>
                    <a:lnR w="9525">
                      <a:solidFill>
                        <a:srgbClr val="5B9BD4"/>
                      </a:solidFill>
                      <a:prstDash val="solid"/>
                    </a:lnR>
                    <a:lnT w="9525">
                      <a:solidFill>
                        <a:srgbClr val="5B9BD4"/>
                      </a:solidFill>
                      <a:prstDash val="solid"/>
                    </a:lnT>
                    <a:lnB w="9525">
                      <a:solidFill>
                        <a:srgbClr val="5B9BD4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9525">
                      <a:solidFill>
                        <a:srgbClr val="5B9BD4"/>
                      </a:solidFill>
                      <a:prstDash val="solid"/>
                    </a:lnL>
                    <a:lnR w="9525">
                      <a:solidFill>
                        <a:srgbClr val="5B9BD4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8580" marR="62230" indent="-5080">
                        <a:lnSpc>
                          <a:spcPct val="107500"/>
                        </a:lnSpc>
                        <a:spcBef>
                          <a:spcPts val="5"/>
                        </a:spcBef>
                      </a:pPr>
                      <a:r>
                        <a:rPr sz="1200" b="1" dirty="0">
                          <a:latin typeface="Arial"/>
                          <a:cs typeface="Arial"/>
                        </a:rPr>
                        <a:t>Deputy</a:t>
                      </a:r>
                      <a:r>
                        <a:rPr sz="1200" b="1" spc="-5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200" b="1" spc="-10" dirty="0">
                          <a:latin typeface="Arial"/>
                          <a:cs typeface="Arial"/>
                        </a:rPr>
                        <a:t>Designated </a:t>
                      </a:r>
                      <a:r>
                        <a:rPr sz="1200" b="1" dirty="0">
                          <a:latin typeface="Arial"/>
                          <a:cs typeface="Arial"/>
                        </a:rPr>
                        <a:t>Safeguarding</a:t>
                      </a:r>
                      <a:r>
                        <a:rPr sz="1200" b="1" spc="-5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200" b="1" spc="-20" dirty="0">
                          <a:latin typeface="Arial"/>
                          <a:cs typeface="Arial"/>
                        </a:rPr>
                        <a:t>Lead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29845" marB="0">
                    <a:lnL w="9525">
                      <a:solidFill>
                        <a:srgbClr val="5B9BD4"/>
                      </a:solidFill>
                      <a:prstDash val="solid"/>
                    </a:lnL>
                    <a:lnR w="9525">
                      <a:solidFill>
                        <a:srgbClr val="5B9BD4"/>
                      </a:solidFill>
                      <a:prstDash val="solid"/>
                    </a:lnR>
                    <a:lnT w="9525">
                      <a:solidFill>
                        <a:srgbClr val="5B9BD4"/>
                      </a:solidFill>
                      <a:prstDash val="solid"/>
                    </a:lnT>
                    <a:lnB w="9525">
                      <a:solidFill>
                        <a:srgbClr val="5B9BD4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9525">
                      <a:solidFill>
                        <a:srgbClr val="5B9BD4"/>
                      </a:solidFill>
                      <a:prstDash val="solid"/>
                    </a:lnL>
                    <a:lnR w="9525">
                      <a:solidFill>
                        <a:srgbClr val="5B9BD4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endParaRPr sz="1200" dirty="0">
                        <a:latin typeface="Times New Roman"/>
                        <a:cs typeface="Times New Roman"/>
                      </a:endParaRPr>
                    </a:p>
                    <a:p>
                      <a:pPr marL="80010" marR="68580" indent="-5080">
                        <a:lnSpc>
                          <a:spcPct val="107500"/>
                        </a:lnSpc>
                        <a:spcBef>
                          <a:spcPts val="5"/>
                        </a:spcBef>
                      </a:pPr>
                      <a:r>
                        <a:rPr sz="1200" b="1" dirty="0">
                          <a:latin typeface="Arial"/>
                          <a:cs typeface="Arial"/>
                        </a:rPr>
                        <a:t>Deputy</a:t>
                      </a:r>
                      <a:r>
                        <a:rPr sz="1200" b="1" spc="-5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200" b="1" spc="-10" dirty="0">
                          <a:latin typeface="Arial"/>
                          <a:cs typeface="Arial"/>
                        </a:rPr>
                        <a:t>Designated </a:t>
                      </a:r>
                      <a:r>
                        <a:rPr sz="1200" b="1" dirty="0">
                          <a:latin typeface="Arial"/>
                          <a:cs typeface="Arial"/>
                        </a:rPr>
                        <a:t>Safeguarding</a:t>
                      </a:r>
                      <a:r>
                        <a:rPr sz="1200" b="1" spc="-5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200" b="1" spc="-20" dirty="0">
                          <a:latin typeface="Arial"/>
                          <a:cs typeface="Arial"/>
                        </a:rPr>
                        <a:t>Lead</a:t>
                      </a:r>
                      <a:endParaRPr sz="1200" dirty="0">
                        <a:latin typeface="Arial"/>
                        <a:cs typeface="Arial"/>
                      </a:endParaRPr>
                    </a:p>
                  </a:txBody>
                  <a:tcPr marL="0" marR="0" marT="29845" marB="0">
                    <a:lnL w="9525">
                      <a:solidFill>
                        <a:srgbClr val="5B9BD4"/>
                      </a:solidFill>
                      <a:prstDash val="solid"/>
                    </a:lnL>
                    <a:lnR w="9525">
                      <a:solidFill>
                        <a:srgbClr val="5B9BD4"/>
                      </a:solidFill>
                      <a:prstDash val="solid"/>
                    </a:lnR>
                    <a:lnT w="9525">
                      <a:solidFill>
                        <a:srgbClr val="5B9BD4"/>
                      </a:solidFill>
                      <a:prstDash val="solid"/>
                    </a:lnT>
                    <a:lnB w="9525">
                      <a:solidFill>
                        <a:srgbClr val="5B9BD4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5" name="object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07143891"/>
              </p:ext>
            </p:extLst>
          </p:nvPr>
        </p:nvGraphicFramePr>
        <p:xfrm>
          <a:off x="1708339" y="7025455"/>
          <a:ext cx="4146549" cy="24206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5144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3947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9260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7907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5B9BD4"/>
                      </a:solidFill>
                      <a:prstDash val="solid"/>
                    </a:lnL>
                    <a:lnR w="9525">
                      <a:solidFill>
                        <a:srgbClr val="5B9BD4"/>
                      </a:solidFill>
                      <a:prstDash val="solid"/>
                    </a:lnR>
                    <a:lnT w="9525">
                      <a:solidFill>
                        <a:srgbClr val="5B9BD4"/>
                      </a:solidFill>
                      <a:prstDash val="solid"/>
                    </a:lnT>
                    <a:lnB w="9525">
                      <a:solidFill>
                        <a:srgbClr val="5B9BD4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5B9BD4"/>
                      </a:solidFill>
                      <a:prstDash val="solid"/>
                    </a:lnL>
                    <a:lnR w="9525">
                      <a:solidFill>
                        <a:srgbClr val="5B9BD4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5B9BD4"/>
                      </a:solidFill>
                      <a:prstDash val="solid"/>
                    </a:lnL>
                    <a:lnR w="9525">
                      <a:solidFill>
                        <a:srgbClr val="5B9BD4"/>
                      </a:solidFill>
                      <a:prstDash val="solid"/>
                    </a:lnR>
                    <a:lnT w="9525">
                      <a:solidFill>
                        <a:srgbClr val="5B9BD4"/>
                      </a:solidFill>
                      <a:prstDash val="solid"/>
                    </a:lnT>
                    <a:lnB w="9525">
                      <a:solidFill>
                        <a:srgbClr val="5B9BD4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29920">
                <a:tc>
                  <a:txBody>
                    <a:bodyPr/>
                    <a:lstStyle/>
                    <a:p>
                      <a:pPr marL="267335" marR="264160" algn="ctr">
                        <a:lnSpc>
                          <a:spcPct val="107900"/>
                        </a:lnSpc>
                        <a:spcBef>
                          <a:spcPts val="55"/>
                        </a:spcBef>
                      </a:pPr>
                      <a:r>
                        <a:rPr sz="1200" b="1" spc="-10" dirty="0">
                          <a:latin typeface="Arial"/>
                          <a:cs typeface="Arial"/>
                        </a:rPr>
                        <a:t>Safeguarding </a:t>
                      </a:r>
                      <a:r>
                        <a:rPr sz="1200" b="1" dirty="0">
                          <a:latin typeface="Arial"/>
                          <a:cs typeface="Arial"/>
                        </a:rPr>
                        <a:t>Champion</a:t>
                      </a:r>
                      <a:r>
                        <a:rPr sz="1200" b="1" spc="-6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200" b="1" spc="-50" dirty="0">
                          <a:latin typeface="Arial"/>
                          <a:cs typeface="Arial"/>
                        </a:rPr>
                        <a:t>- </a:t>
                      </a:r>
                      <a:r>
                        <a:rPr sz="1200" b="1" dirty="0">
                          <a:latin typeface="Arial"/>
                          <a:cs typeface="Arial"/>
                        </a:rPr>
                        <a:t>Head</a:t>
                      </a:r>
                      <a:r>
                        <a:rPr sz="1200" b="1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200" b="1" dirty="0">
                          <a:latin typeface="Arial"/>
                          <a:cs typeface="Arial"/>
                        </a:rPr>
                        <a:t>Girl</a:t>
                      </a:r>
                      <a:r>
                        <a:rPr sz="1200" b="1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200" b="1" spc="-50" dirty="0">
                          <a:latin typeface="Arial"/>
                          <a:cs typeface="Arial"/>
                        </a:rPr>
                        <a:t>-</a:t>
                      </a:r>
                      <a:endParaRPr sz="1200" dirty="0">
                        <a:latin typeface="Arial"/>
                        <a:cs typeface="Arial"/>
                      </a:endParaRPr>
                    </a:p>
                  </a:txBody>
                  <a:tcPr marL="0" marR="0" marT="6985" marB="0">
                    <a:lnL w="9525">
                      <a:solidFill>
                        <a:srgbClr val="5B9BD4"/>
                      </a:solidFill>
                      <a:prstDash val="solid"/>
                    </a:lnL>
                    <a:lnR w="9525">
                      <a:solidFill>
                        <a:srgbClr val="5B9BD4"/>
                      </a:solidFill>
                      <a:prstDash val="solid"/>
                    </a:lnR>
                    <a:lnT w="9525">
                      <a:solidFill>
                        <a:srgbClr val="5B9BD4"/>
                      </a:solidFill>
                      <a:prstDash val="solid"/>
                    </a:lnT>
                    <a:lnB w="9525">
                      <a:solidFill>
                        <a:srgbClr val="5B9BD4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9525">
                      <a:solidFill>
                        <a:srgbClr val="5B9BD4"/>
                      </a:solidFill>
                      <a:prstDash val="solid"/>
                    </a:lnL>
                    <a:lnR w="9525">
                      <a:solidFill>
                        <a:srgbClr val="5B9BD4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339725" marR="332740" algn="ctr">
                        <a:lnSpc>
                          <a:spcPct val="107900"/>
                        </a:lnSpc>
                        <a:spcBef>
                          <a:spcPts val="55"/>
                        </a:spcBef>
                      </a:pPr>
                      <a:r>
                        <a:rPr sz="1200" b="1" spc="-10" dirty="0">
                          <a:latin typeface="Arial"/>
                          <a:cs typeface="Arial"/>
                        </a:rPr>
                        <a:t>Safeguarding </a:t>
                      </a:r>
                      <a:r>
                        <a:rPr sz="1200" b="1" dirty="0">
                          <a:latin typeface="Arial"/>
                          <a:cs typeface="Arial"/>
                        </a:rPr>
                        <a:t>Champion</a:t>
                      </a:r>
                      <a:r>
                        <a:rPr sz="1200" b="1" spc="-6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200" b="1" spc="-50" dirty="0">
                          <a:latin typeface="Arial"/>
                          <a:cs typeface="Arial"/>
                        </a:rPr>
                        <a:t>- </a:t>
                      </a:r>
                      <a:r>
                        <a:rPr sz="1200" b="1" dirty="0">
                          <a:latin typeface="Arial"/>
                          <a:cs typeface="Arial"/>
                        </a:rPr>
                        <a:t>Head</a:t>
                      </a:r>
                      <a:r>
                        <a:rPr sz="1200" b="1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200" b="1" dirty="0">
                          <a:latin typeface="Arial"/>
                          <a:cs typeface="Arial"/>
                        </a:rPr>
                        <a:t>Boy</a:t>
                      </a:r>
                      <a:r>
                        <a:rPr sz="1200" b="1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200" b="1" spc="-50" dirty="0">
                          <a:latin typeface="Arial"/>
                          <a:cs typeface="Arial"/>
                        </a:rPr>
                        <a:t>-</a:t>
                      </a:r>
                      <a:endParaRPr sz="1200" dirty="0">
                        <a:latin typeface="Arial"/>
                        <a:cs typeface="Arial"/>
                      </a:endParaRPr>
                    </a:p>
                  </a:txBody>
                  <a:tcPr marL="0" marR="0" marT="6985" marB="0">
                    <a:lnL w="9525">
                      <a:solidFill>
                        <a:srgbClr val="5B9BD4"/>
                      </a:solidFill>
                      <a:prstDash val="solid"/>
                    </a:lnL>
                    <a:lnR w="9525">
                      <a:solidFill>
                        <a:srgbClr val="5B9BD4"/>
                      </a:solidFill>
                      <a:prstDash val="solid"/>
                    </a:lnR>
                    <a:lnT w="9525">
                      <a:solidFill>
                        <a:srgbClr val="5B9BD4"/>
                      </a:solidFill>
                      <a:prstDash val="solid"/>
                    </a:lnT>
                    <a:lnB w="9525">
                      <a:solidFill>
                        <a:srgbClr val="5B9BD4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228495" y="1730867"/>
            <a:ext cx="1166178" cy="705844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D35960AD-8DE1-A503-6146-63707CB1C7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92649" y="4023259"/>
            <a:ext cx="1533001" cy="1780641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40A9FD92-25EB-E1B7-5742-1446FB1C5D7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94243" y="4023259"/>
            <a:ext cx="1569610" cy="1780641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4FD40BAC-067E-FC8C-5AE7-5CCE01DA86F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07249" y="4023259"/>
            <a:ext cx="1533001" cy="1780641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71</TotalTime>
  <Words>55</Words>
  <Application>Microsoft Office PowerPoint</Application>
  <PresentationFormat>Custom</PresentationFormat>
  <Paragraphs>11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Sue Newnes</dc:creator>
  <cp:lastModifiedBy>Mrs D Prescott (MMDU)</cp:lastModifiedBy>
  <cp:revision>2</cp:revision>
  <cp:lastPrinted>2026-09-24T11:54:42Z</cp:lastPrinted>
  <dcterms:created xsi:type="dcterms:W3CDTF">2026-09-24T11:34:32Z</dcterms:created>
  <dcterms:modified xsi:type="dcterms:W3CDTF">2026-10-08T07:06:24Z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2026-01-09T00:00:00Z</vt:filetime>
  </property>
  <property fmtid="{D5CDD505-2E9C-101B-9397-08002B2CF9AE}" pid="3" name="Creator">
    <vt:lpwstr>Microsoft® Publisher LTSC</vt:lpwstr>
  </property>
  <property fmtid="{D5CDD505-2E9C-101B-9397-08002B2CF9AE}" pid="4" name="LastSaved">
    <vt:filetime>2026-09-24T00:00:00Z</vt:filetime>
  </property>
  <property fmtid="{D5CDD505-2E9C-101B-9397-08002B2CF9AE}" pid="5" name="Producer">
    <vt:lpwstr>Microsoft® Publisher LTSC</vt:lpwstr>
  </property>
</Properties>
</file>