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56" d="100"/>
          <a:sy n="56" d="100"/>
        </p:scale>
        <p:origin x="214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3933721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359770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90800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782604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273973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4014983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446A7C-30C4-450A-B100-EA9B476F5072}" type="datetimeFigureOut">
              <a:rPr lang="en-GB" smtClean="0"/>
              <a:t>28/04/2020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801541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446A7C-30C4-450A-B100-EA9B476F5072}" type="datetimeFigureOut">
              <a:rPr lang="en-GB" smtClean="0"/>
              <a:t>28/04/2020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3791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446A7C-30C4-450A-B100-EA9B476F5072}" type="datetimeFigureOut">
              <a:rPr lang="en-GB" smtClean="0"/>
              <a:t>28/04/2020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265847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3090291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02904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34446A7C-30C4-450A-B100-EA9B476F5072}" type="datetimeFigureOut">
              <a:rPr lang="en-GB" smtClean="0"/>
              <a:t>28/04/2020</a:t>
            </a:fld>
            <a:endParaRPr lang="en-GB"/>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97E9450-E261-468F-80E9-2C591225FDBD}" type="slidenum">
              <a:rPr lang="en-GB" smtClean="0"/>
              <a:t>‹#›</a:t>
            </a:fld>
            <a:endParaRPr lang="en-GB"/>
          </a:p>
        </p:txBody>
      </p:sp>
    </p:spTree>
    <p:extLst>
      <p:ext uri="{BB962C8B-B14F-4D97-AF65-F5344CB8AC3E}">
        <p14:creationId xmlns:p14="http://schemas.microsoft.com/office/powerpoint/2010/main" val="2763642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9000" r="-69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69E61277-BEA4-4556-9667-43351C0D1029}"/>
              </a:ext>
            </a:extLst>
          </p:cNvPr>
          <p:cNvSpPr/>
          <p:nvPr/>
        </p:nvSpPr>
        <p:spPr>
          <a:xfrm>
            <a:off x="149418" y="295433"/>
            <a:ext cx="6552007" cy="8660677"/>
          </a:xfrm>
          <a:prstGeom prst="roundRect">
            <a:avLst>
              <a:gd name="adj" fmla="val 4735"/>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xmlns="" id="{8E5CC74E-4672-4BF4-B00F-0E5EF4432868}"/>
              </a:ext>
            </a:extLst>
          </p:cNvPr>
          <p:cNvSpPr/>
          <p:nvPr/>
        </p:nvSpPr>
        <p:spPr>
          <a:xfrm>
            <a:off x="-143691" y="-63788"/>
            <a:ext cx="5855559" cy="914400"/>
          </a:xfrm>
          <a:prstGeom prst="roundRect">
            <a:avLst>
              <a:gd name="adj" fmla="val 38585"/>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xmlns="" id="{340F8B0D-DE50-4E77-A8FA-727189C62CA3}"/>
              </a:ext>
            </a:extLst>
          </p:cNvPr>
          <p:cNvSpPr txBox="1"/>
          <p:nvPr/>
        </p:nvSpPr>
        <p:spPr>
          <a:xfrm>
            <a:off x="-2355073" y="101024"/>
            <a:ext cx="10228217" cy="584775"/>
          </a:xfrm>
          <a:prstGeom prst="rect">
            <a:avLst/>
          </a:prstGeom>
          <a:noFill/>
        </p:spPr>
        <p:txBody>
          <a:bodyPr wrap="square" rtlCol="0">
            <a:spAutoFit/>
          </a:bodyPr>
          <a:lstStyle/>
          <a:p>
            <a:pPr lvl="0" algn="ctr" defTabSz="914400">
              <a:defRPr/>
            </a:pPr>
            <a:r>
              <a:rPr lang="en-GB" sz="3200" b="1" dirty="0">
                <a:solidFill>
                  <a:prstClr val="black"/>
                </a:solidFill>
                <a:latin typeface="Comic Sans MS" panose="030F0702030302020204" pitchFamily="66" charset="0"/>
              </a:rPr>
              <a:t>STEM: Plastic Challenge</a:t>
            </a:r>
            <a:endParaRPr kumimoji="0" lang="en-GB" sz="3200" b="1"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p:txBody>
      </p:sp>
      <p:sp>
        <p:nvSpPr>
          <p:cNvPr id="7" name="TextBox 6">
            <a:extLst>
              <a:ext uri="{FF2B5EF4-FFF2-40B4-BE49-F238E27FC236}">
                <a16:creationId xmlns:a16="http://schemas.microsoft.com/office/drawing/2014/main" xmlns="" id="{22BE496E-D93D-4BED-87ED-B04996870720}"/>
              </a:ext>
            </a:extLst>
          </p:cNvPr>
          <p:cNvSpPr txBox="1"/>
          <p:nvPr/>
        </p:nvSpPr>
        <p:spPr>
          <a:xfrm>
            <a:off x="2932157" y="4114324"/>
            <a:ext cx="3645073" cy="2246769"/>
          </a:xfrm>
          <a:prstGeom prst="rect">
            <a:avLst/>
          </a:prstGeom>
          <a:solidFill>
            <a:schemeClr val="bg1"/>
          </a:solidFill>
          <a:ln w="38100">
            <a:solidFill>
              <a:srgbClr val="7030A0"/>
            </a:solidFill>
            <a:prstDash val="lgDash"/>
          </a:ln>
        </p:spPr>
        <p:txBody>
          <a:bodyPr wrap="square" rtlCol="0">
            <a:spAutoFit/>
          </a:bodyPr>
          <a:lstStyle/>
          <a:p>
            <a:pPr lvl="0" algn="just"/>
            <a:r>
              <a:rPr lang="en-US" sz="1400" dirty="0">
                <a:solidFill>
                  <a:prstClr val="black"/>
                </a:solidFill>
              </a:rPr>
              <a:t>The charity Practical Action would like you to raise funds for the work that they do around the world by designing a product you can sell as a fund-raiser. </a:t>
            </a:r>
          </a:p>
          <a:p>
            <a:pPr lvl="0" algn="just"/>
            <a:r>
              <a:rPr lang="en-US" sz="1400" b="1" dirty="0">
                <a:solidFill>
                  <a:prstClr val="black"/>
                </a:solidFill>
              </a:rPr>
              <a:t>They would like the product:</a:t>
            </a:r>
          </a:p>
          <a:p>
            <a:pPr marL="285750" lvl="0" indent="-285750" algn="just">
              <a:buFont typeface="Arial" panose="020B0604020202020204" pitchFamily="34" charset="0"/>
              <a:buChar char="•"/>
            </a:pPr>
            <a:r>
              <a:rPr lang="en-US" sz="1400" dirty="0">
                <a:solidFill>
                  <a:prstClr val="black"/>
                </a:solidFill>
              </a:rPr>
              <a:t>to have a strong sustainability message so would like you to use plastic ‘waste’ that is easily available</a:t>
            </a:r>
          </a:p>
          <a:p>
            <a:pPr marL="285750" lvl="0" indent="-285750" algn="just">
              <a:buFont typeface="Arial" panose="020B0604020202020204" pitchFamily="34" charset="0"/>
              <a:buChar char="•"/>
            </a:pPr>
            <a:r>
              <a:rPr lang="en-US" sz="1400" dirty="0">
                <a:solidFill>
                  <a:prstClr val="black"/>
                </a:solidFill>
              </a:rPr>
              <a:t>should be cheap to make but safe to use and have a high quality finish. </a:t>
            </a:r>
          </a:p>
        </p:txBody>
      </p:sp>
      <p:sp>
        <p:nvSpPr>
          <p:cNvPr id="17" name="Rectangle 16">
            <a:extLst>
              <a:ext uri="{FF2B5EF4-FFF2-40B4-BE49-F238E27FC236}">
                <a16:creationId xmlns:a16="http://schemas.microsoft.com/office/drawing/2014/main" xmlns="" id="{086B9BF1-8162-4AE1-A5DB-B364D02151DD}"/>
              </a:ext>
            </a:extLst>
          </p:cNvPr>
          <p:cNvSpPr/>
          <p:nvPr/>
        </p:nvSpPr>
        <p:spPr>
          <a:xfrm>
            <a:off x="293429" y="1471095"/>
            <a:ext cx="2902984" cy="205985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28575">
            <a:solidFill>
              <a:srgbClr val="FF0000"/>
            </a:solidFill>
          </a:ln>
        </p:spPr>
        <p:txBody>
          <a:bodyPr wrap="square">
            <a:spAutoFit/>
          </a:bodyPr>
          <a:lstStyle/>
          <a:p>
            <a:pPr lvl="0" algn="just">
              <a:lnSpc>
                <a:spcPct val="115000"/>
              </a:lnSpc>
              <a:spcAft>
                <a:spcPts val="1000"/>
              </a:spcAft>
            </a:pPr>
            <a:r>
              <a:rPr lang="en-US" sz="1400" b="1" dirty="0">
                <a:solidFill>
                  <a:prstClr val="black"/>
                </a:solidFill>
                <a:ea typeface="Calibri" panose="020F0502020204030204" pitchFamily="34" charset="0"/>
                <a:cs typeface="Times New Roman" panose="02020603050405020304" pitchFamily="18" charset="0"/>
              </a:rPr>
              <a:t>Plastic sticks around in the environment for ages, threatening wildlife and spreading toxins. Plastic also contributes to global warming. Almost all plastics are made from chemicals that come from the production of planet-warming fuels (gas, oil and even coal).</a:t>
            </a:r>
            <a:endParaRPr kumimoji="0" lang="en-GB" sz="120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xmlns="" id="{0F5A5706-64FE-4D53-9AF5-BE51CD2C1E8D}"/>
              </a:ext>
            </a:extLst>
          </p:cNvPr>
          <p:cNvSpPr txBox="1"/>
          <p:nvPr/>
        </p:nvSpPr>
        <p:spPr>
          <a:xfrm>
            <a:off x="2932157" y="3643254"/>
            <a:ext cx="3645073"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Your Challenge!</a:t>
            </a:r>
          </a:p>
        </p:txBody>
      </p:sp>
      <p:sp>
        <p:nvSpPr>
          <p:cNvPr id="19" name="TextBox 18">
            <a:extLst>
              <a:ext uri="{FF2B5EF4-FFF2-40B4-BE49-F238E27FC236}">
                <a16:creationId xmlns:a16="http://schemas.microsoft.com/office/drawing/2014/main" xmlns="" id="{43B7A050-A87C-4F3C-BD1C-4F0C6240E313}"/>
              </a:ext>
            </a:extLst>
          </p:cNvPr>
          <p:cNvSpPr txBox="1"/>
          <p:nvPr/>
        </p:nvSpPr>
        <p:spPr>
          <a:xfrm>
            <a:off x="293429" y="6488673"/>
            <a:ext cx="2984404"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Things to think about</a:t>
            </a:r>
          </a:p>
        </p:txBody>
      </p:sp>
      <p:sp>
        <p:nvSpPr>
          <p:cNvPr id="20" name="TextBox 19">
            <a:extLst>
              <a:ext uri="{FF2B5EF4-FFF2-40B4-BE49-F238E27FC236}">
                <a16:creationId xmlns:a16="http://schemas.microsoft.com/office/drawing/2014/main" xmlns="" id="{718EDE17-36A2-4A37-B6AF-43A589F3AF2D}"/>
              </a:ext>
            </a:extLst>
          </p:cNvPr>
          <p:cNvSpPr txBox="1"/>
          <p:nvPr/>
        </p:nvSpPr>
        <p:spPr>
          <a:xfrm>
            <a:off x="293429" y="7001083"/>
            <a:ext cx="2984404" cy="1384995"/>
          </a:xfrm>
          <a:prstGeom prst="rect">
            <a:avLst/>
          </a:prstGeom>
          <a:solidFill>
            <a:schemeClr val="bg1"/>
          </a:solidFill>
          <a:ln w="38100">
            <a:solidFill>
              <a:srgbClr val="7030A0"/>
            </a:solidFill>
            <a:prstDash val="lgDash"/>
          </a:ln>
        </p:spPr>
        <p:txBody>
          <a:bodyPr wrap="square" rtlCol="0">
            <a:spAutoFit/>
          </a:bodyPr>
          <a:lstStyle/>
          <a:p>
            <a:pPr marL="285750" lvl="0" indent="-285750" algn="just">
              <a:buFont typeface="Arial" panose="020B0604020202020204" pitchFamily="34" charset="0"/>
              <a:buChar char="•"/>
            </a:pPr>
            <a:r>
              <a:rPr lang="en-US" sz="1400" dirty="0"/>
              <a:t>What are plastics?</a:t>
            </a:r>
          </a:p>
          <a:p>
            <a:pPr marL="285750" lvl="0" indent="-285750" algn="just">
              <a:buFont typeface="Arial" panose="020B0604020202020204" pitchFamily="34" charset="0"/>
              <a:buChar char="•"/>
            </a:pPr>
            <a:r>
              <a:rPr lang="en-US" sz="1400" dirty="0"/>
              <a:t>Why should we recycle plastic?</a:t>
            </a:r>
          </a:p>
          <a:p>
            <a:pPr marL="285750" lvl="0" indent="-285750" algn="just">
              <a:buFont typeface="Arial" panose="020B0604020202020204" pitchFamily="34" charset="0"/>
              <a:buChar char="•"/>
            </a:pPr>
            <a:r>
              <a:rPr lang="en-US" sz="1400" dirty="0"/>
              <a:t>How can we recycle plastic?</a:t>
            </a:r>
          </a:p>
          <a:p>
            <a:pPr marL="285750" lvl="0" indent="-285750" algn="just">
              <a:buFont typeface="Arial" panose="020B0604020202020204" pitchFamily="34" charset="0"/>
              <a:buChar char="•"/>
            </a:pPr>
            <a:r>
              <a:rPr lang="en-US" sz="1400" dirty="0"/>
              <a:t>What are the problems with not recycling plastic?</a:t>
            </a:r>
          </a:p>
          <a:p>
            <a:pPr marL="285750" lvl="0" indent="-285750" algn="just">
              <a:buFont typeface="Arial" panose="020B0604020202020204" pitchFamily="34" charset="0"/>
              <a:buChar char="•"/>
            </a:pPr>
            <a:r>
              <a:rPr lang="en-US" sz="1400" dirty="0"/>
              <a:t>Why should people care?</a:t>
            </a:r>
            <a:endParaRPr lang="en-US" sz="1200" dirty="0"/>
          </a:p>
        </p:txBody>
      </p:sp>
      <p:sp>
        <p:nvSpPr>
          <p:cNvPr id="21" name="TextBox 20">
            <a:extLst>
              <a:ext uri="{FF2B5EF4-FFF2-40B4-BE49-F238E27FC236}">
                <a16:creationId xmlns:a16="http://schemas.microsoft.com/office/drawing/2014/main" xmlns="" id="{253E7D3F-EF98-4FEB-8A25-A0D8BD686DCE}"/>
              </a:ext>
            </a:extLst>
          </p:cNvPr>
          <p:cNvSpPr txBox="1"/>
          <p:nvPr/>
        </p:nvSpPr>
        <p:spPr>
          <a:xfrm>
            <a:off x="3428999" y="6488673"/>
            <a:ext cx="3135571" cy="276999"/>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a:ln w="38100">
            <a:solidFill>
              <a:srgbClr val="7030A0"/>
            </a:solidFill>
          </a:ln>
        </p:spPr>
        <p:txBody>
          <a:bodyPr wrap="square" rtlCol="0">
            <a:spAutoFit/>
          </a:bodyPr>
          <a:lstStyle/>
          <a:p>
            <a:pPr lvl="0" algn="ju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Reflection Questions</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xmlns="" id="{47A6FF48-79E7-4C59-85C4-2F3DE4C68956}"/>
              </a:ext>
            </a:extLst>
          </p:cNvPr>
          <p:cNvSpPr txBox="1"/>
          <p:nvPr/>
        </p:nvSpPr>
        <p:spPr>
          <a:xfrm>
            <a:off x="293430" y="984291"/>
            <a:ext cx="2902983"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Introduction</a:t>
            </a:r>
          </a:p>
        </p:txBody>
      </p:sp>
      <p:pic>
        <p:nvPicPr>
          <p:cNvPr id="1026" name="Picture 2" descr="The Problem with Plastics | Waste360">
            <a:extLst>
              <a:ext uri="{FF2B5EF4-FFF2-40B4-BE49-F238E27FC236}">
                <a16:creationId xmlns:a16="http://schemas.microsoft.com/office/drawing/2014/main" xmlns="" id="{48EEF5C7-1B9B-4354-850E-1BFEFC1CB0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0424" y="1321200"/>
            <a:ext cx="3270782" cy="217655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 Plastic Eating Enzyme: Hope for Recycling and Fighting Pollution ...">
            <a:extLst>
              <a:ext uri="{FF2B5EF4-FFF2-40B4-BE49-F238E27FC236}">
                <a16:creationId xmlns:a16="http://schemas.microsoft.com/office/drawing/2014/main" xmlns="" id="{703C7D3E-8AEC-4EA3-92A2-13CE61BF558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194" t="13992" r="21768"/>
          <a:stretch/>
        </p:blipFill>
        <p:spPr bwMode="auto">
          <a:xfrm>
            <a:off x="280770" y="3766386"/>
            <a:ext cx="2527192" cy="2585838"/>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xmlns="" id="{17A099F8-D181-45D4-B726-9669D0608F18}"/>
              </a:ext>
            </a:extLst>
          </p:cNvPr>
          <p:cNvSpPr txBox="1"/>
          <p:nvPr/>
        </p:nvSpPr>
        <p:spPr>
          <a:xfrm>
            <a:off x="3428999" y="6835607"/>
            <a:ext cx="3135571"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What should I do first?</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xmlns="" id="{DF57D50A-3E9D-4739-B83A-083C05A926A7}"/>
              </a:ext>
            </a:extLst>
          </p:cNvPr>
          <p:cNvSpPr txBox="1"/>
          <p:nvPr/>
        </p:nvSpPr>
        <p:spPr>
          <a:xfrm>
            <a:off x="3428999" y="7227518"/>
            <a:ext cx="3135571"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GB" sz="1200" b="1" dirty="0">
                <a:solidFill>
                  <a:prstClr val="black"/>
                </a:solidFill>
              </a:rPr>
              <a:t>Is something confusing me?</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xmlns="" id="{6F5B40D7-E3F0-4D96-98B2-D02C4DDDC607}"/>
              </a:ext>
            </a:extLst>
          </p:cNvPr>
          <p:cNvSpPr txBox="1"/>
          <p:nvPr/>
        </p:nvSpPr>
        <p:spPr>
          <a:xfrm>
            <a:off x="3428999" y="7611528"/>
            <a:ext cx="3135571"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Could I explain this to someone else?</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xmlns="" id="{A62577E1-1CAA-4A31-8D1A-8A5A96C94578}"/>
              </a:ext>
            </a:extLst>
          </p:cNvPr>
          <p:cNvSpPr txBox="1"/>
          <p:nvPr/>
        </p:nvSpPr>
        <p:spPr>
          <a:xfrm>
            <a:off x="3428999" y="8369876"/>
            <a:ext cx="3135571"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How can I do it better?</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xmlns="" id="{21AA53E5-1F8F-4EDC-82D9-BE1E321F57C5}"/>
              </a:ext>
            </a:extLst>
          </p:cNvPr>
          <p:cNvSpPr txBox="1"/>
          <p:nvPr/>
        </p:nvSpPr>
        <p:spPr>
          <a:xfrm>
            <a:off x="3444558" y="7976131"/>
            <a:ext cx="3135571"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Where can I look for help?</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17308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408</TotalTime>
  <Words>194</Words>
  <Application>Microsoft Office PowerPoint</Application>
  <PresentationFormat>On-screen Show (4:3)</PresentationFormat>
  <Paragraphs>20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Comic Sans MS</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Chalky Chalk</dc:creator>
  <cp:lastModifiedBy>Mrs Stewart</cp:lastModifiedBy>
  <cp:revision>19</cp:revision>
  <dcterms:created xsi:type="dcterms:W3CDTF">2020-04-06T19:04:37Z</dcterms:created>
  <dcterms:modified xsi:type="dcterms:W3CDTF">2020-04-28T09:12:51Z</dcterms:modified>
</cp:coreProperties>
</file>