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 varScale="1">
        <p:scale>
          <a:sx n="56" d="100"/>
          <a:sy n="56" d="100"/>
        </p:scale>
        <p:origin x="21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721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770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001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0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73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98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541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188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847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291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04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6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9000" r="-6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69E61277-BEA4-4556-9667-43351C0D1029}"/>
              </a:ext>
            </a:extLst>
          </p:cNvPr>
          <p:cNvSpPr/>
          <p:nvPr/>
        </p:nvSpPr>
        <p:spPr>
          <a:xfrm>
            <a:off x="149418" y="295433"/>
            <a:ext cx="6552007" cy="8660677"/>
          </a:xfrm>
          <a:prstGeom prst="roundRect">
            <a:avLst>
              <a:gd name="adj" fmla="val 4735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8E5CC74E-4672-4BF4-B00F-0E5EF4432868}"/>
              </a:ext>
            </a:extLst>
          </p:cNvPr>
          <p:cNvSpPr/>
          <p:nvPr/>
        </p:nvSpPr>
        <p:spPr>
          <a:xfrm>
            <a:off x="-143691" y="-63788"/>
            <a:ext cx="5855559" cy="914400"/>
          </a:xfrm>
          <a:prstGeom prst="roundRect">
            <a:avLst>
              <a:gd name="adj" fmla="val 38585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40F8B0D-DE50-4E77-A8FA-727189C62CA3}"/>
              </a:ext>
            </a:extLst>
          </p:cNvPr>
          <p:cNvSpPr txBox="1"/>
          <p:nvPr/>
        </p:nvSpPr>
        <p:spPr>
          <a:xfrm>
            <a:off x="-2355073" y="101024"/>
            <a:ext cx="10228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en-GB" sz="2400" b="1" dirty="0">
                <a:solidFill>
                  <a:prstClr val="black"/>
                </a:solidFill>
                <a:latin typeface="Comic Sans MS" panose="030F0702030302020204" pitchFamily="66" charset="0"/>
              </a:rPr>
              <a:t>STEM:  Squashed Tomato Challenge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2BE496E-D93D-4BED-87ED-B04996870720}"/>
              </a:ext>
            </a:extLst>
          </p:cNvPr>
          <p:cNvSpPr txBox="1"/>
          <p:nvPr/>
        </p:nvSpPr>
        <p:spPr>
          <a:xfrm>
            <a:off x="3202192" y="4006626"/>
            <a:ext cx="3314065" cy="2292935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  <a:prstDash val="lgDash"/>
          </a:ln>
        </p:spPr>
        <p:txBody>
          <a:bodyPr wrap="square" rtlCol="0">
            <a:spAutoFit/>
          </a:bodyPr>
          <a:lstStyle/>
          <a:p>
            <a:pPr lvl="0" algn="just"/>
            <a:r>
              <a:rPr lang="en-US" sz="1300" dirty="0">
                <a:solidFill>
                  <a:prstClr val="black"/>
                </a:solidFill>
              </a:rPr>
              <a:t>Imagine you are a group of engineers working together on Global Goal 11. You need to find a way to help farmers in Nepal transport their tomatoes down the mountain to market.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prstClr val="black"/>
                </a:solidFill>
              </a:rPr>
              <a:t>The tomatoes must be transported a minimum of one </a:t>
            </a:r>
            <a:r>
              <a:rPr lang="en-US" sz="1300" dirty="0" err="1">
                <a:solidFill>
                  <a:prstClr val="black"/>
                </a:solidFill>
              </a:rPr>
              <a:t>metre</a:t>
            </a:r>
            <a:r>
              <a:rPr lang="en-US" sz="1300" dirty="0">
                <a:solidFill>
                  <a:prstClr val="black"/>
                </a:solidFill>
              </a:rPr>
              <a:t>, not touching the ground.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prstClr val="black"/>
                </a:solidFill>
              </a:rPr>
              <a:t>The tomatoes cannot be touched whilst they are moving, catapulted or ‘flown’ in any way! They must be moved in a controlled way.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086B9BF1-8162-4AE1-A5DB-B364D02151DD}"/>
              </a:ext>
            </a:extLst>
          </p:cNvPr>
          <p:cNvSpPr/>
          <p:nvPr/>
        </p:nvSpPr>
        <p:spPr>
          <a:xfrm>
            <a:off x="293429" y="1471095"/>
            <a:ext cx="3131992" cy="1919308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en-US" sz="13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 Nepal many farmers living on the mountainside grow fruit and vegetables, including tomatoes. To earn a living they need to sell these at the local market.  The problem is getting to market involves a long, dangerous walk down the mountain side and over a river, at the end of which the tomatoes may well be a bit squashed.</a:t>
            </a:r>
            <a:r>
              <a:rPr lang="en-US" sz="13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n-GB" sz="13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F5A5706-64FE-4D53-9AF5-BE51CD2C1E8D}"/>
              </a:ext>
            </a:extLst>
          </p:cNvPr>
          <p:cNvSpPr txBox="1"/>
          <p:nvPr/>
        </p:nvSpPr>
        <p:spPr>
          <a:xfrm>
            <a:off x="3202192" y="3535556"/>
            <a:ext cx="3314065" cy="40011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Your Challenge!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3B7A050-A87C-4F3C-BD1C-4F0C6240E313}"/>
              </a:ext>
            </a:extLst>
          </p:cNvPr>
          <p:cNvSpPr txBox="1"/>
          <p:nvPr/>
        </p:nvSpPr>
        <p:spPr>
          <a:xfrm>
            <a:off x="349000" y="6420555"/>
            <a:ext cx="2984404" cy="40011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Things to think about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18EDE17-36A2-4A37-B6AF-43A589F3AF2D}"/>
              </a:ext>
            </a:extLst>
          </p:cNvPr>
          <p:cNvSpPr txBox="1"/>
          <p:nvPr/>
        </p:nvSpPr>
        <p:spPr>
          <a:xfrm>
            <a:off x="341843" y="6915561"/>
            <a:ext cx="2984404" cy="1754326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  <a:prstDash val="lgDash"/>
          </a:ln>
        </p:spPr>
        <p:txBody>
          <a:bodyPr wrap="square" rtlCol="0">
            <a:spAutoFit/>
          </a:bodyPr>
          <a:lstStyle/>
          <a:p>
            <a:pPr lvl="0" algn="just"/>
            <a:r>
              <a:rPr lang="en-US" sz="1200" dirty="0"/>
              <a:t>You will need to think about: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US" sz="1200" dirty="0"/>
              <a:t>whether you want your model to float and if so, how you can make it do so.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US" sz="1200" dirty="0"/>
              <a:t>how to make the top of your model suitable to grow crops on. Does it need to be flat? Layered?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US" sz="1200" dirty="0"/>
              <a:t>the size of your model. It needs to be tested by placing it on water in a washing up bowl or sink.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53E7D3F-EF98-4FEB-8A25-A0D8BD686DCE}"/>
              </a:ext>
            </a:extLst>
          </p:cNvPr>
          <p:cNvSpPr txBox="1"/>
          <p:nvPr/>
        </p:nvSpPr>
        <p:spPr>
          <a:xfrm>
            <a:off x="3531853" y="6420555"/>
            <a:ext cx="2952154" cy="28666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Reflection Questions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7A6FF48-79E7-4C59-85C4-2F3DE4C68956}"/>
              </a:ext>
            </a:extLst>
          </p:cNvPr>
          <p:cNvSpPr txBox="1"/>
          <p:nvPr/>
        </p:nvSpPr>
        <p:spPr>
          <a:xfrm>
            <a:off x="293430" y="984291"/>
            <a:ext cx="3131992" cy="40011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Introduction</a:t>
            </a:r>
          </a:p>
        </p:txBody>
      </p:sp>
      <p:pic>
        <p:nvPicPr>
          <p:cNvPr id="1026" name="Picture 2" descr="Rotten Tomatoes' zero per cent list: the seven worst movies of all ...">
            <a:extLst>
              <a:ext uri="{FF2B5EF4-FFF2-40B4-BE49-F238E27FC236}">
                <a16:creationId xmlns:a16="http://schemas.microsoft.com/office/drawing/2014/main" xmlns="" id="{32ED747F-38B3-42FE-AD33-229355A4D4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9" r="17704"/>
          <a:stretch/>
        </p:blipFill>
        <p:spPr bwMode="auto">
          <a:xfrm>
            <a:off x="3531853" y="1267889"/>
            <a:ext cx="2984404" cy="213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23870E8-18E9-4F17-BA20-CD0CC4BC95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743" y="3587543"/>
            <a:ext cx="2764752" cy="271201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ABA906BA-22E7-4D90-A66B-E04358573BAD}"/>
              </a:ext>
            </a:extLst>
          </p:cNvPr>
          <p:cNvSpPr txBox="1"/>
          <p:nvPr/>
        </p:nvSpPr>
        <p:spPr>
          <a:xfrm>
            <a:off x="3532985" y="6777699"/>
            <a:ext cx="2951021" cy="28666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200" b="1" dirty="0"/>
              <a:t>What should I do first?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7193FE9-F93F-475D-BE9D-2A3D4D468592}"/>
              </a:ext>
            </a:extLst>
          </p:cNvPr>
          <p:cNvSpPr txBox="1"/>
          <p:nvPr/>
        </p:nvSpPr>
        <p:spPr>
          <a:xfrm>
            <a:off x="3532985" y="7170118"/>
            <a:ext cx="2951021" cy="2879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GB" sz="1200" b="1" dirty="0">
                <a:solidFill>
                  <a:prstClr val="black"/>
                </a:solidFill>
              </a:rPr>
              <a:t>Is something confusing me?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1D1E5E87-BA6F-47A2-BB51-598DACF57886}"/>
              </a:ext>
            </a:extLst>
          </p:cNvPr>
          <p:cNvSpPr txBox="1"/>
          <p:nvPr/>
        </p:nvSpPr>
        <p:spPr>
          <a:xfrm>
            <a:off x="3532985" y="7549918"/>
            <a:ext cx="2951021" cy="276999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200" b="1" dirty="0"/>
              <a:t>Could I explain this to someone else?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F1AF6D29-AC67-4DFC-9F80-F011E7F7669C}"/>
              </a:ext>
            </a:extLst>
          </p:cNvPr>
          <p:cNvSpPr txBox="1"/>
          <p:nvPr/>
        </p:nvSpPr>
        <p:spPr>
          <a:xfrm>
            <a:off x="3532985" y="8312476"/>
            <a:ext cx="2951021" cy="2879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200" b="1" dirty="0"/>
              <a:t>How can I do it better?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90902EF3-8CA6-49C2-82F0-311D3503188E}"/>
              </a:ext>
            </a:extLst>
          </p:cNvPr>
          <p:cNvSpPr txBox="1"/>
          <p:nvPr/>
        </p:nvSpPr>
        <p:spPr>
          <a:xfrm>
            <a:off x="3548544" y="7918731"/>
            <a:ext cx="2951021" cy="2879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200" b="1" dirty="0"/>
              <a:t>Where can I look for help?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1730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</TotalTime>
  <Words>264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Chalky Chalk</dc:creator>
  <cp:lastModifiedBy>Mrs Stewart</cp:lastModifiedBy>
  <cp:revision>14</cp:revision>
  <dcterms:created xsi:type="dcterms:W3CDTF">2020-04-06T19:04:37Z</dcterms:created>
  <dcterms:modified xsi:type="dcterms:W3CDTF">2020-04-28T09:13:54Z</dcterms:modified>
</cp:coreProperties>
</file>