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varScale="1">
        <p:scale>
          <a:sx n="56" d="100"/>
          <a:sy n="56" d="100"/>
        </p:scale>
        <p:origin x="214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3933721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359770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2908001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782604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2273973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446A7C-30C4-450A-B100-EA9B476F5072}" type="datetimeFigureOut">
              <a:rPr lang="en-GB" smtClean="0"/>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4014983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446A7C-30C4-450A-B100-EA9B476F5072}" type="datetimeFigureOut">
              <a:rPr lang="en-GB" smtClean="0"/>
              <a:t>28/04/2020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801541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446A7C-30C4-450A-B100-EA9B476F5072}" type="datetimeFigureOut">
              <a:rPr lang="en-GB" smtClean="0"/>
              <a:t>28/04/2020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379188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446A7C-30C4-450A-B100-EA9B476F5072}" type="datetimeFigureOut">
              <a:rPr lang="en-GB" smtClean="0"/>
              <a:t>28/04/2020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2265847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34446A7C-30C4-450A-B100-EA9B476F5072}" type="datetimeFigureOut">
              <a:rPr lang="en-GB" smtClean="0"/>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3090291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34446A7C-30C4-450A-B100-EA9B476F5072}" type="datetimeFigureOut">
              <a:rPr lang="en-GB" smtClean="0"/>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02904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34446A7C-30C4-450A-B100-EA9B476F5072}" type="datetimeFigureOut">
              <a:rPr lang="en-GB" smtClean="0"/>
              <a:t>28/04/2020</a:t>
            </a:fld>
            <a:endParaRPr lang="en-GB"/>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97E9450-E261-468F-80E9-2C591225FDBD}" type="slidenum">
              <a:rPr lang="en-GB" smtClean="0"/>
              <a:t>‹#›</a:t>
            </a:fld>
            <a:endParaRPr lang="en-GB"/>
          </a:p>
        </p:txBody>
      </p:sp>
    </p:spTree>
    <p:extLst>
      <p:ext uri="{BB962C8B-B14F-4D97-AF65-F5344CB8AC3E}">
        <p14:creationId xmlns:p14="http://schemas.microsoft.com/office/powerpoint/2010/main" val="2763642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9000" r="-69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69E61277-BEA4-4556-9667-43351C0D1029}"/>
              </a:ext>
            </a:extLst>
          </p:cNvPr>
          <p:cNvSpPr/>
          <p:nvPr/>
        </p:nvSpPr>
        <p:spPr>
          <a:xfrm>
            <a:off x="149418" y="295433"/>
            <a:ext cx="6552007" cy="8660677"/>
          </a:xfrm>
          <a:prstGeom prst="roundRect">
            <a:avLst>
              <a:gd name="adj" fmla="val 4735"/>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xmlns="" id="{8E5CC74E-4672-4BF4-B00F-0E5EF4432868}"/>
              </a:ext>
            </a:extLst>
          </p:cNvPr>
          <p:cNvSpPr/>
          <p:nvPr/>
        </p:nvSpPr>
        <p:spPr>
          <a:xfrm>
            <a:off x="-143691" y="-63788"/>
            <a:ext cx="5855559" cy="914400"/>
          </a:xfrm>
          <a:prstGeom prst="roundRect">
            <a:avLst>
              <a:gd name="adj" fmla="val 38585"/>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xmlns="" id="{340F8B0D-DE50-4E77-A8FA-727189C62CA3}"/>
              </a:ext>
            </a:extLst>
          </p:cNvPr>
          <p:cNvSpPr txBox="1"/>
          <p:nvPr/>
        </p:nvSpPr>
        <p:spPr>
          <a:xfrm>
            <a:off x="-2355073" y="101024"/>
            <a:ext cx="10228217" cy="523220"/>
          </a:xfrm>
          <a:prstGeom prst="rect">
            <a:avLst/>
          </a:prstGeom>
          <a:noFill/>
        </p:spPr>
        <p:txBody>
          <a:bodyPr wrap="square" rtlCol="0">
            <a:spAutoFit/>
          </a:bodyPr>
          <a:lstStyle/>
          <a:p>
            <a:pPr lvl="0" algn="ctr" defTabSz="914400">
              <a:defRPr/>
            </a:pPr>
            <a:r>
              <a:rPr lang="en-GB" sz="2800" b="1" dirty="0">
                <a:solidFill>
                  <a:prstClr val="black"/>
                </a:solidFill>
                <a:latin typeface="Comic Sans MS" panose="030F0702030302020204" pitchFamily="66" charset="0"/>
              </a:rPr>
              <a:t>STEM: Make a Conveyor Belt</a:t>
            </a:r>
            <a:endParaRPr kumimoji="0" lang="en-GB" sz="2800" b="1"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p:txBody>
      </p:sp>
      <p:sp>
        <p:nvSpPr>
          <p:cNvPr id="7" name="TextBox 6">
            <a:extLst>
              <a:ext uri="{FF2B5EF4-FFF2-40B4-BE49-F238E27FC236}">
                <a16:creationId xmlns:a16="http://schemas.microsoft.com/office/drawing/2014/main" xmlns="" id="{22BE496E-D93D-4BED-87ED-B04996870720}"/>
              </a:ext>
            </a:extLst>
          </p:cNvPr>
          <p:cNvSpPr txBox="1"/>
          <p:nvPr/>
        </p:nvSpPr>
        <p:spPr>
          <a:xfrm>
            <a:off x="2937453" y="4034205"/>
            <a:ext cx="3645073" cy="954107"/>
          </a:xfrm>
          <a:prstGeom prst="rect">
            <a:avLst/>
          </a:prstGeom>
          <a:solidFill>
            <a:schemeClr val="bg1"/>
          </a:solidFill>
          <a:ln w="38100">
            <a:solidFill>
              <a:srgbClr val="7030A0"/>
            </a:solidFill>
            <a:prstDash val="lgDash"/>
          </a:ln>
        </p:spPr>
        <p:txBody>
          <a:bodyPr wrap="square" rtlCol="0">
            <a:spAutoFit/>
          </a:bodyPr>
          <a:lstStyle/>
          <a:p>
            <a:pPr lvl="0" algn="just"/>
            <a:r>
              <a:rPr lang="en-US" sz="1400" dirty="0">
                <a:solidFill>
                  <a:prstClr val="black"/>
                </a:solidFill>
              </a:rPr>
              <a:t>Design and build a small conveyer belt to transport </a:t>
            </a:r>
            <a:r>
              <a:rPr lang="en-US" sz="1400" dirty="0" err="1">
                <a:solidFill>
                  <a:prstClr val="black"/>
                </a:solidFill>
              </a:rPr>
              <a:t>lego</a:t>
            </a:r>
            <a:r>
              <a:rPr lang="en-US" sz="1400" dirty="0">
                <a:solidFill>
                  <a:prstClr val="black"/>
                </a:solidFill>
              </a:rPr>
              <a:t> bricks from one are to another.  Try and make your conveyer belt as long as possible and remember it needs to move!</a:t>
            </a:r>
          </a:p>
        </p:txBody>
      </p:sp>
      <p:sp>
        <p:nvSpPr>
          <p:cNvPr id="11" name="TextBox 10">
            <a:extLst>
              <a:ext uri="{FF2B5EF4-FFF2-40B4-BE49-F238E27FC236}">
                <a16:creationId xmlns:a16="http://schemas.microsoft.com/office/drawing/2014/main" xmlns="" id="{26F2A4D5-06DC-44D5-8651-69B3DF0F7B93}"/>
              </a:ext>
            </a:extLst>
          </p:cNvPr>
          <p:cNvSpPr txBox="1"/>
          <p:nvPr/>
        </p:nvSpPr>
        <p:spPr>
          <a:xfrm>
            <a:off x="2919498" y="5125552"/>
            <a:ext cx="3645073" cy="1200329"/>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a:ln w="38100">
            <a:solidFill>
              <a:srgbClr val="7030A0"/>
            </a:solidFill>
          </a:ln>
        </p:spPr>
        <p:txBody>
          <a:bodyPr wrap="square" rtlCol="0">
            <a:spAutoFit/>
          </a:bodyPr>
          <a:lstStyle/>
          <a:p>
            <a:pPr lvl="0"/>
            <a:r>
              <a:rPr lang="en-US" sz="1600" b="1" dirty="0">
                <a:solidFill>
                  <a:prstClr val="black"/>
                </a:solidFill>
              </a:rPr>
              <a:t>What you'll need:</a:t>
            </a:r>
          </a:p>
          <a:p>
            <a:pPr marL="285750" lvl="0" indent="-285750">
              <a:buFont typeface="Arial" panose="020B0604020202020204" pitchFamily="34" charset="0"/>
              <a:buChar char="•"/>
            </a:pPr>
            <a:r>
              <a:rPr lang="en-US" sz="1400" dirty="0">
                <a:solidFill>
                  <a:prstClr val="black"/>
                </a:solidFill>
              </a:rPr>
              <a:t>Glue</a:t>
            </a:r>
          </a:p>
          <a:p>
            <a:pPr marL="285750" lvl="0" indent="-285750">
              <a:buFont typeface="Arial" panose="020B0604020202020204" pitchFamily="34" charset="0"/>
              <a:buChar cha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Paper</a:t>
            </a:r>
          </a:p>
          <a:p>
            <a:pPr marL="285750" lvl="0" indent="-285750">
              <a:buFont typeface="Arial" panose="020B0604020202020204" pitchFamily="34" charset="0"/>
              <a:buChar char="•"/>
            </a:pPr>
            <a:r>
              <a:rPr lang="en-US" sz="1400" dirty="0">
                <a:solidFill>
                  <a:prstClr val="black"/>
                </a:solidFill>
                <a:latin typeface="Calibri" panose="020F0502020204030204"/>
              </a:rPr>
              <a:t>Cardboard</a:t>
            </a:r>
          </a:p>
          <a:p>
            <a:pPr marL="285750" lvl="0" indent="-285750">
              <a:buFont typeface="Arial" panose="020B0604020202020204" pitchFamily="34" charset="0"/>
              <a:buChar cha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Pens</a:t>
            </a:r>
          </a:p>
        </p:txBody>
      </p:sp>
      <p:sp>
        <p:nvSpPr>
          <p:cNvPr id="17" name="Rectangle 16">
            <a:extLst>
              <a:ext uri="{FF2B5EF4-FFF2-40B4-BE49-F238E27FC236}">
                <a16:creationId xmlns:a16="http://schemas.microsoft.com/office/drawing/2014/main" xmlns="" id="{086B9BF1-8162-4AE1-A5DB-B364D02151DD}"/>
              </a:ext>
            </a:extLst>
          </p:cNvPr>
          <p:cNvSpPr/>
          <p:nvPr/>
        </p:nvSpPr>
        <p:spPr>
          <a:xfrm>
            <a:off x="293429" y="1471095"/>
            <a:ext cx="3131992" cy="1919308"/>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28575">
            <a:solidFill>
              <a:srgbClr val="FF0000"/>
            </a:solidFill>
          </a:ln>
        </p:spPr>
        <p:txBody>
          <a:bodyPr wrap="square">
            <a:spAutoFit/>
          </a:bodyPr>
          <a:lstStyle/>
          <a:p>
            <a:pPr lvl="0" algn="just">
              <a:lnSpc>
                <a:spcPct val="115000"/>
              </a:lnSpc>
              <a:spcAft>
                <a:spcPts val="1000"/>
              </a:spcAft>
            </a:pPr>
            <a:r>
              <a:rPr lang="en-US" sz="1300" b="1" dirty="0">
                <a:solidFill>
                  <a:prstClr val="black"/>
                </a:solidFill>
                <a:ea typeface="Calibri" panose="020F0502020204030204" pitchFamily="34" charset="0"/>
                <a:cs typeface="Times New Roman" panose="02020603050405020304" pitchFamily="18" charset="0"/>
              </a:rPr>
              <a:t>One of the basic tools in material handling industry, belt conveyors are most commonly used in transportation of bulk materials (grain, salt, coal, ore, sand, etc.). Belt conveyor systems consist of two or more pulleys (a.k.a. drums). An endless loop of carrying medium the conveyor belt— rotates about them.</a:t>
            </a:r>
            <a:r>
              <a:rPr lang="en-US" sz="1300" dirty="0">
                <a:solidFill>
                  <a:prstClr val="black"/>
                </a:solidFill>
                <a:ea typeface="Calibri" panose="020F0502020204030204" pitchFamily="34" charset="0"/>
                <a:cs typeface="Times New Roman" panose="02020603050405020304" pitchFamily="18" charset="0"/>
              </a:rPr>
              <a:t>.</a:t>
            </a:r>
            <a:endParaRPr kumimoji="0" lang="en-GB" sz="130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xmlns="" id="{0F5A5706-64FE-4D53-9AF5-BE51CD2C1E8D}"/>
              </a:ext>
            </a:extLst>
          </p:cNvPr>
          <p:cNvSpPr txBox="1"/>
          <p:nvPr/>
        </p:nvSpPr>
        <p:spPr>
          <a:xfrm>
            <a:off x="2919498" y="3525209"/>
            <a:ext cx="3645073" cy="40011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38100">
            <a:solidFill>
              <a:srgbClr val="FF0000"/>
            </a:solidFill>
          </a:ln>
        </p:spPr>
        <p:txBody>
          <a:bodyPr wrap="square" rtlCol="0">
            <a:spAutoFit/>
          </a:bodyPr>
          <a:lstStyle/>
          <a:p>
            <a:pPr algn="ctr"/>
            <a:r>
              <a:rPr lang="en-GB" sz="2000" b="1" dirty="0"/>
              <a:t>Your Challenge!</a:t>
            </a:r>
          </a:p>
        </p:txBody>
      </p:sp>
      <p:sp>
        <p:nvSpPr>
          <p:cNvPr id="19" name="TextBox 18">
            <a:extLst>
              <a:ext uri="{FF2B5EF4-FFF2-40B4-BE49-F238E27FC236}">
                <a16:creationId xmlns:a16="http://schemas.microsoft.com/office/drawing/2014/main" xmlns="" id="{43B7A050-A87C-4F3C-BD1C-4F0C6240E313}"/>
              </a:ext>
            </a:extLst>
          </p:cNvPr>
          <p:cNvSpPr txBox="1"/>
          <p:nvPr/>
        </p:nvSpPr>
        <p:spPr>
          <a:xfrm>
            <a:off x="2919498" y="6399860"/>
            <a:ext cx="3645072" cy="40011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38100">
            <a:solidFill>
              <a:srgbClr val="FF0000"/>
            </a:solidFill>
          </a:ln>
        </p:spPr>
        <p:txBody>
          <a:bodyPr wrap="square" rtlCol="0">
            <a:spAutoFit/>
          </a:bodyPr>
          <a:lstStyle/>
          <a:p>
            <a:pPr algn="ctr"/>
            <a:r>
              <a:rPr lang="en-GB" sz="2000" b="1" dirty="0"/>
              <a:t>Things to think about</a:t>
            </a:r>
          </a:p>
        </p:txBody>
      </p:sp>
      <p:sp>
        <p:nvSpPr>
          <p:cNvPr id="20" name="TextBox 19">
            <a:extLst>
              <a:ext uri="{FF2B5EF4-FFF2-40B4-BE49-F238E27FC236}">
                <a16:creationId xmlns:a16="http://schemas.microsoft.com/office/drawing/2014/main" xmlns="" id="{718EDE17-36A2-4A37-B6AF-43A589F3AF2D}"/>
              </a:ext>
            </a:extLst>
          </p:cNvPr>
          <p:cNvSpPr txBox="1"/>
          <p:nvPr/>
        </p:nvSpPr>
        <p:spPr>
          <a:xfrm>
            <a:off x="2919498" y="6895834"/>
            <a:ext cx="3645072" cy="1600438"/>
          </a:xfrm>
          <a:prstGeom prst="rect">
            <a:avLst/>
          </a:prstGeom>
          <a:solidFill>
            <a:schemeClr val="bg1"/>
          </a:solidFill>
          <a:ln w="38100">
            <a:solidFill>
              <a:srgbClr val="7030A0"/>
            </a:solidFill>
            <a:prstDash val="lgDash"/>
          </a:ln>
        </p:spPr>
        <p:txBody>
          <a:bodyPr wrap="square" rtlCol="0">
            <a:spAutoFit/>
          </a:bodyPr>
          <a:lstStyle/>
          <a:p>
            <a:pPr marL="285750" lvl="0" indent="-285750" algn="just">
              <a:buFont typeface="Arial" panose="020B0604020202020204" pitchFamily="34" charset="0"/>
              <a:buChar char="•"/>
            </a:pPr>
            <a:r>
              <a:rPr lang="en-US" sz="1400" dirty="0"/>
              <a:t>How will you make it turn?</a:t>
            </a:r>
          </a:p>
          <a:p>
            <a:pPr marL="285750" lvl="0" indent="-285750" algn="just">
              <a:buFont typeface="Arial" panose="020B0604020202020204" pitchFamily="34" charset="0"/>
              <a:buChar char="•"/>
            </a:pPr>
            <a:r>
              <a:rPr lang="en-US" sz="1400" dirty="0"/>
              <a:t>How long will you make it?</a:t>
            </a:r>
          </a:p>
          <a:p>
            <a:pPr marL="285750" lvl="0" indent="-285750" algn="just">
              <a:buFont typeface="Arial" panose="020B0604020202020204" pitchFamily="34" charset="0"/>
              <a:buChar char="•"/>
            </a:pPr>
            <a:r>
              <a:rPr lang="en-US" sz="1400" dirty="0"/>
              <a:t>How wide will you make it?</a:t>
            </a:r>
          </a:p>
          <a:p>
            <a:pPr marL="285750" lvl="0" indent="-285750" algn="just">
              <a:buFont typeface="Arial" panose="020B0604020202020204" pitchFamily="34" charset="0"/>
              <a:buChar char="•"/>
            </a:pPr>
            <a:r>
              <a:rPr lang="en-US" sz="1400" dirty="0"/>
              <a:t>How will your wrap the paper around the pens?</a:t>
            </a:r>
          </a:p>
          <a:p>
            <a:pPr marL="285750" lvl="0" indent="-285750" algn="just">
              <a:buFont typeface="Arial" panose="020B0604020202020204" pitchFamily="34" charset="0"/>
              <a:buChar char="•"/>
            </a:pPr>
            <a:r>
              <a:rPr lang="en-US" sz="1400" dirty="0"/>
              <a:t>How will you make it look like a conveyer belt?</a:t>
            </a:r>
          </a:p>
        </p:txBody>
      </p:sp>
      <p:sp>
        <p:nvSpPr>
          <p:cNvPr id="21" name="TextBox 20">
            <a:extLst>
              <a:ext uri="{FF2B5EF4-FFF2-40B4-BE49-F238E27FC236}">
                <a16:creationId xmlns:a16="http://schemas.microsoft.com/office/drawing/2014/main" xmlns="" id="{253E7D3F-EF98-4FEB-8A25-A0D8BD686DCE}"/>
              </a:ext>
            </a:extLst>
          </p:cNvPr>
          <p:cNvSpPr txBox="1"/>
          <p:nvPr/>
        </p:nvSpPr>
        <p:spPr>
          <a:xfrm>
            <a:off x="308987" y="6757430"/>
            <a:ext cx="2509637" cy="276999"/>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a:ln w="38100">
            <a:solidFill>
              <a:srgbClr val="7030A0"/>
            </a:solidFill>
          </a:ln>
        </p:spPr>
        <p:txBody>
          <a:bodyPr wrap="square" rtlCol="0">
            <a:spAutoFit/>
          </a:bodyPr>
          <a:lstStyle/>
          <a:p>
            <a:pPr lvl="0" algn="ju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Reflection Questions</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xmlns="" id="{47A6FF48-79E7-4C59-85C4-2F3DE4C68956}"/>
              </a:ext>
            </a:extLst>
          </p:cNvPr>
          <p:cNvSpPr txBox="1"/>
          <p:nvPr/>
        </p:nvSpPr>
        <p:spPr>
          <a:xfrm>
            <a:off x="293430" y="984291"/>
            <a:ext cx="3131992" cy="40011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38100">
            <a:solidFill>
              <a:srgbClr val="FF0000"/>
            </a:solidFill>
          </a:ln>
        </p:spPr>
        <p:txBody>
          <a:bodyPr wrap="square" rtlCol="0">
            <a:spAutoFit/>
          </a:bodyPr>
          <a:lstStyle/>
          <a:p>
            <a:pPr algn="ctr"/>
            <a:r>
              <a:rPr lang="en-GB" sz="2000" b="1" dirty="0"/>
              <a:t>Introduction</a:t>
            </a:r>
          </a:p>
        </p:txBody>
      </p:sp>
      <p:pic>
        <p:nvPicPr>
          <p:cNvPr id="1026" name="Picture 2" descr="how to make a diy conveyor belt with kids!">
            <a:extLst>
              <a:ext uri="{FF2B5EF4-FFF2-40B4-BE49-F238E27FC236}">
                <a16:creationId xmlns:a16="http://schemas.microsoft.com/office/drawing/2014/main" xmlns="" id="{43FA58B0-73AE-4B0A-BC5A-D9CDD37032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428" y="3477097"/>
            <a:ext cx="2408763" cy="322432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Stockpile conveyor 1500mm x 9m long conveyor belt 3 phase or ...">
            <a:extLst>
              <a:ext uri="{FF2B5EF4-FFF2-40B4-BE49-F238E27FC236}">
                <a16:creationId xmlns:a16="http://schemas.microsoft.com/office/drawing/2014/main" xmlns="" id="{89285875-56D4-4279-BA03-8A540C92038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5351" y="1135841"/>
            <a:ext cx="3037175" cy="2277881"/>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xmlns="" id="{2C640933-AE67-473D-AC1E-118E2EB0F095}"/>
              </a:ext>
            </a:extLst>
          </p:cNvPr>
          <p:cNvSpPr txBox="1"/>
          <p:nvPr/>
        </p:nvSpPr>
        <p:spPr>
          <a:xfrm>
            <a:off x="329409" y="7101262"/>
            <a:ext cx="2489215" cy="27699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What should I do first?</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xmlns="" id="{8BCA1EB5-3442-4421-BE26-924378542D26}"/>
              </a:ext>
            </a:extLst>
          </p:cNvPr>
          <p:cNvSpPr txBox="1"/>
          <p:nvPr/>
        </p:nvSpPr>
        <p:spPr>
          <a:xfrm>
            <a:off x="329409" y="7443087"/>
            <a:ext cx="2489215" cy="27699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GB" sz="1200" b="1" dirty="0">
                <a:solidFill>
                  <a:prstClr val="black"/>
                </a:solidFill>
              </a:rPr>
              <a:t>Is something confusing me?</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xmlns="" id="{9B22C600-E4C7-46F4-8BED-64DB35FA2F96}"/>
              </a:ext>
            </a:extLst>
          </p:cNvPr>
          <p:cNvSpPr txBox="1"/>
          <p:nvPr/>
        </p:nvSpPr>
        <p:spPr>
          <a:xfrm>
            <a:off x="293428" y="8199598"/>
            <a:ext cx="2489215" cy="27699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How can I do it better?</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xmlns="" id="{4FA2BBC9-1FF9-4396-BD10-AE1135BC0BE1}"/>
              </a:ext>
            </a:extLst>
          </p:cNvPr>
          <p:cNvSpPr txBox="1"/>
          <p:nvPr/>
        </p:nvSpPr>
        <p:spPr>
          <a:xfrm>
            <a:off x="308987" y="7816584"/>
            <a:ext cx="2489215" cy="27699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Where can I look for help?</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173088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1381</TotalTime>
  <Words>187</Words>
  <Application>Microsoft Office PowerPoint</Application>
  <PresentationFormat>On-screen Show (4:3)</PresentationFormat>
  <Paragraphs>21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Comic Sans MS</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Chalky Chalk</dc:creator>
  <cp:lastModifiedBy>Mrs Stewart</cp:lastModifiedBy>
  <cp:revision>24</cp:revision>
  <dcterms:created xsi:type="dcterms:W3CDTF">2020-04-06T19:04:37Z</dcterms:created>
  <dcterms:modified xsi:type="dcterms:W3CDTF">2020-04-28T09:12:23Z</dcterms:modified>
</cp:coreProperties>
</file>