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1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721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77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001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0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73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98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54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18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847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29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04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6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9000" r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69E61277-BEA4-4556-9667-43351C0D1029}"/>
              </a:ext>
            </a:extLst>
          </p:cNvPr>
          <p:cNvSpPr/>
          <p:nvPr/>
        </p:nvSpPr>
        <p:spPr>
          <a:xfrm>
            <a:off x="149418" y="295433"/>
            <a:ext cx="6552007" cy="8660677"/>
          </a:xfrm>
          <a:prstGeom prst="roundRect">
            <a:avLst>
              <a:gd name="adj" fmla="val 473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8E5CC74E-4672-4BF4-B00F-0E5EF4432868}"/>
              </a:ext>
            </a:extLst>
          </p:cNvPr>
          <p:cNvSpPr/>
          <p:nvPr/>
        </p:nvSpPr>
        <p:spPr>
          <a:xfrm>
            <a:off x="-143691" y="-63788"/>
            <a:ext cx="5855559" cy="914400"/>
          </a:xfrm>
          <a:prstGeom prst="roundRect">
            <a:avLst>
              <a:gd name="adj" fmla="val 38585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40F8B0D-DE50-4E77-A8FA-727189C62CA3}"/>
              </a:ext>
            </a:extLst>
          </p:cNvPr>
          <p:cNvSpPr txBox="1"/>
          <p:nvPr/>
        </p:nvSpPr>
        <p:spPr>
          <a:xfrm>
            <a:off x="-2355073" y="101024"/>
            <a:ext cx="10228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en-GB" sz="2800" b="1" dirty="0">
                <a:solidFill>
                  <a:prstClr val="black"/>
                </a:solidFill>
                <a:latin typeface="Comic Sans MS" panose="030F0702030302020204" pitchFamily="66" charset="0"/>
              </a:rPr>
              <a:t>STEM: Re-green the Desert  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2BE496E-D93D-4BED-87ED-B04996870720}"/>
              </a:ext>
            </a:extLst>
          </p:cNvPr>
          <p:cNvSpPr txBox="1"/>
          <p:nvPr/>
        </p:nvSpPr>
        <p:spPr>
          <a:xfrm>
            <a:off x="3485158" y="3950032"/>
            <a:ext cx="294177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lvl="0" algn="just"/>
            <a:r>
              <a:rPr lang="en-US" sz="1400" dirty="0">
                <a:solidFill>
                  <a:prstClr val="black"/>
                </a:solidFill>
              </a:rPr>
              <a:t>Can you come up with an ingenious solution to help families in Sudan overcome climate change and turn the desert green?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86B9BF1-8162-4AE1-A5DB-B364D02151DD}"/>
              </a:ext>
            </a:extLst>
          </p:cNvPr>
          <p:cNvSpPr/>
          <p:nvPr/>
        </p:nvSpPr>
        <p:spPr>
          <a:xfrm>
            <a:off x="293430" y="1496576"/>
            <a:ext cx="3426801" cy="156433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Desert greening is the process of man-made reclamation of deserts for ecological reasons (biodiversity), farming and forestry, but also for reclamation of natural water systems and other ecological systems that support life.</a:t>
            </a:r>
            <a:r>
              <a:rPr lang="en-US" sz="12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F5A5706-64FE-4D53-9AF5-BE51CD2C1E8D}"/>
              </a:ext>
            </a:extLst>
          </p:cNvPr>
          <p:cNvSpPr txBox="1"/>
          <p:nvPr/>
        </p:nvSpPr>
        <p:spPr>
          <a:xfrm>
            <a:off x="3485158" y="3478962"/>
            <a:ext cx="2941770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Your Challenge!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3B7A050-A87C-4F3C-BD1C-4F0C6240E313}"/>
              </a:ext>
            </a:extLst>
          </p:cNvPr>
          <p:cNvSpPr txBox="1"/>
          <p:nvPr/>
        </p:nvSpPr>
        <p:spPr>
          <a:xfrm>
            <a:off x="300586" y="5019011"/>
            <a:ext cx="3047715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Things to think about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18EDE17-36A2-4A37-B6AF-43A589F3AF2D}"/>
              </a:ext>
            </a:extLst>
          </p:cNvPr>
          <p:cNvSpPr txBox="1"/>
          <p:nvPr/>
        </p:nvSpPr>
        <p:spPr>
          <a:xfrm>
            <a:off x="293429" y="5514017"/>
            <a:ext cx="3047715" cy="289310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lvl="0" algn="just"/>
            <a:r>
              <a:rPr lang="en-US" sz="1400" dirty="0"/>
              <a:t>You will need to think about: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400" dirty="0"/>
              <a:t>Your model must be able to collect and store rain water.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400" dirty="0"/>
              <a:t>Water is precious so you need to be able to turn the flow of water on and off.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400" dirty="0"/>
              <a:t>We want your model to be able to water at least 6 plants at the same time.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400" dirty="0"/>
              <a:t>At least one of the plants your model waters should be 30cm or more away from where the water is stored.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53E7D3F-EF98-4FEB-8A25-A0D8BD686DCE}"/>
              </a:ext>
            </a:extLst>
          </p:cNvPr>
          <p:cNvSpPr txBox="1"/>
          <p:nvPr/>
        </p:nvSpPr>
        <p:spPr>
          <a:xfrm>
            <a:off x="3485157" y="5019011"/>
            <a:ext cx="2941769" cy="30777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Reflection Questions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7A6FF48-79E7-4C59-85C4-2F3DE4C68956}"/>
              </a:ext>
            </a:extLst>
          </p:cNvPr>
          <p:cNvSpPr txBox="1"/>
          <p:nvPr/>
        </p:nvSpPr>
        <p:spPr>
          <a:xfrm>
            <a:off x="293430" y="984291"/>
            <a:ext cx="3131992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Introduction</a:t>
            </a:r>
          </a:p>
        </p:txBody>
      </p:sp>
      <p:pic>
        <p:nvPicPr>
          <p:cNvPr id="1027" name="Picture 3" descr="Climate Change Is Making Deserts Greener">
            <a:extLst>
              <a:ext uri="{FF2B5EF4-FFF2-40B4-BE49-F238E27FC236}">
                <a16:creationId xmlns:a16="http://schemas.microsoft.com/office/drawing/2014/main" xmlns="" id="{655AEC58-1F59-46AD-8E51-15C01D2C72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7"/>
          <a:stretch/>
        </p:blipFill>
        <p:spPr bwMode="auto">
          <a:xfrm>
            <a:off x="3906026" y="911922"/>
            <a:ext cx="2520901" cy="245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What Is a Good Desert Habitat Project for Kids? | Habitats ...">
            <a:extLst>
              <a:ext uri="{FF2B5EF4-FFF2-40B4-BE49-F238E27FC236}">
                <a16:creationId xmlns:a16="http://schemas.microsoft.com/office/drawing/2014/main" xmlns="" id="{BA8ACD1E-3321-4074-B5E2-55DABEF1C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30" y="3182249"/>
            <a:ext cx="3047715" cy="171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F21050C-1706-43DE-AE32-3217CD62F548}"/>
              </a:ext>
            </a:extLst>
          </p:cNvPr>
          <p:cNvSpPr txBox="1"/>
          <p:nvPr/>
        </p:nvSpPr>
        <p:spPr>
          <a:xfrm>
            <a:off x="3485155" y="5410882"/>
            <a:ext cx="2951021" cy="286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What should I do first?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559FBD78-297B-4488-9CC9-4C5FEBC6F49C}"/>
              </a:ext>
            </a:extLst>
          </p:cNvPr>
          <p:cNvSpPr txBox="1"/>
          <p:nvPr/>
        </p:nvSpPr>
        <p:spPr>
          <a:xfrm>
            <a:off x="3485155" y="5803301"/>
            <a:ext cx="2951021" cy="2879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GB" sz="1200" b="1" dirty="0">
                <a:solidFill>
                  <a:prstClr val="black"/>
                </a:solidFill>
              </a:rPr>
              <a:t>Is something confusing me?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D1512D6C-8A07-4B1C-8756-092959BF0C65}"/>
              </a:ext>
            </a:extLst>
          </p:cNvPr>
          <p:cNvSpPr txBox="1"/>
          <p:nvPr/>
        </p:nvSpPr>
        <p:spPr>
          <a:xfrm>
            <a:off x="3485155" y="6183101"/>
            <a:ext cx="2951021" cy="27699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Could I explain this to someone else?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7D460C62-C77E-40BD-95E5-86C0C5A10C20}"/>
              </a:ext>
            </a:extLst>
          </p:cNvPr>
          <p:cNvSpPr txBox="1"/>
          <p:nvPr/>
        </p:nvSpPr>
        <p:spPr>
          <a:xfrm>
            <a:off x="3485155" y="6945659"/>
            <a:ext cx="2951021" cy="2879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How can I do it better?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EAD5BA6-0D5B-431D-8878-F8FD821DDC36}"/>
              </a:ext>
            </a:extLst>
          </p:cNvPr>
          <p:cNvSpPr txBox="1"/>
          <p:nvPr/>
        </p:nvSpPr>
        <p:spPr>
          <a:xfrm>
            <a:off x="3500714" y="6551914"/>
            <a:ext cx="2951021" cy="2879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Where can I look for help?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461DBFF-D33C-4479-9D64-2A0D19A354BD}"/>
              </a:ext>
            </a:extLst>
          </p:cNvPr>
          <p:cNvSpPr txBox="1"/>
          <p:nvPr/>
        </p:nvSpPr>
        <p:spPr>
          <a:xfrm>
            <a:off x="3475905" y="7325459"/>
            <a:ext cx="2951021" cy="46166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Have I describe the functions of the different parts?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6194AD7-E268-4E0F-87B4-485BB8A1F59E}"/>
              </a:ext>
            </a:extLst>
          </p:cNvPr>
          <p:cNvSpPr txBox="1"/>
          <p:nvPr/>
        </p:nvSpPr>
        <p:spPr>
          <a:xfrm>
            <a:off x="3500713" y="7897994"/>
            <a:ext cx="2951021" cy="46166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Do I know why doing this might be important?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1730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204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Chalky Chalk</dc:creator>
  <cp:lastModifiedBy>Mrs Stewart</cp:lastModifiedBy>
  <cp:revision>15</cp:revision>
  <dcterms:created xsi:type="dcterms:W3CDTF">2020-04-06T19:04:37Z</dcterms:created>
  <dcterms:modified xsi:type="dcterms:W3CDTF">2020-04-28T09:13:23Z</dcterms:modified>
</cp:coreProperties>
</file>