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0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9E61277-BEA4-4556-9667-43351C0D1029}"/>
              </a:ext>
            </a:extLst>
          </p:cNvPr>
          <p:cNvSpPr/>
          <p:nvPr/>
        </p:nvSpPr>
        <p:spPr>
          <a:xfrm>
            <a:off x="149418" y="295433"/>
            <a:ext cx="6552007" cy="8660677"/>
          </a:xfrm>
          <a:prstGeom prst="roundRect">
            <a:avLst>
              <a:gd name="adj" fmla="val 473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E5CC74E-4672-4BF4-B00F-0E5EF4432868}"/>
              </a:ext>
            </a:extLst>
          </p:cNvPr>
          <p:cNvSpPr/>
          <p:nvPr/>
        </p:nvSpPr>
        <p:spPr>
          <a:xfrm>
            <a:off x="-143691" y="-63788"/>
            <a:ext cx="5855559" cy="914400"/>
          </a:xfrm>
          <a:prstGeom prst="roundRect">
            <a:avLst>
              <a:gd name="adj" fmla="val 3858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0F8B0D-DE50-4E77-A8FA-727189C62CA3}"/>
              </a:ext>
            </a:extLst>
          </p:cNvPr>
          <p:cNvSpPr txBox="1"/>
          <p:nvPr/>
        </p:nvSpPr>
        <p:spPr>
          <a:xfrm>
            <a:off x="-2355073" y="101024"/>
            <a:ext cx="1022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3200" b="1" dirty="0">
                <a:solidFill>
                  <a:prstClr val="black"/>
                </a:solidFill>
                <a:latin typeface="Comic Sans MS" panose="030F0702030302020204" pitchFamily="66" charset="0"/>
              </a:rPr>
              <a:t>STEM:  Floating Gardens 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BE496E-D93D-4BED-87ED-B04996870720}"/>
              </a:ext>
            </a:extLst>
          </p:cNvPr>
          <p:cNvSpPr txBox="1"/>
          <p:nvPr/>
        </p:nvSpPr>
        <p:spPr>
          <a:xfrm>
            <a:off x="3259131" y="4163779"/>
            <a:ext cx="3289209" cy="1600438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400" dirty="0">
                <a:solidFill>
                  <a:prstClr val="black"/>
                </a:solidFill>
              </a:rPr>
              <a:t>Your challenge is to design and build a model of a structure that people can grow their crops on, even when their land becomes flooded.</a:t>
            </a:r>
          </a:p>
          <a:p>
            <a:pPr lvl="0" algn="just"/>
            <a:r>
              <a:rPr lang="en-US" sz="1400" dirty="0">
                <a:solidFill>
                  <a:prstClr val="black"/>
                </a:solidFill>
              </a:rPr>
              <a:t>You will be asked to present your work to the rest of your class and to test your model to see how well it floats!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6B9BF1-8162-4AE1-A5DB-B364D02151DD}"/>
              </a:ext>
            </a:extLst>
          </p:cNvPr>
          <p:cNvSpPr/>
          <p:nvPr/>
        </p:nvSpPr>
        <p:spPr>
          <a:xfrm>
            <a:off x="293430" y="1469056"/>
            <a:ext cx="3351855" cy="18120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Bangladesh faces severe problems as a consequence of storms, cyclones and floods. The ancient practice of floating gardens - beds of straw and water hyacinths on which crops are grown - is making a comeback in the face of increased floods</a:t>
            </a:r>
            <a:r>
              <a:rPr lang="en-US" sz="1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5A5706-64FE-4D53-9AF5-BE51CD2C1E8D}"/>
              </a:ext>
            </a:extLst>
          </p:cNvPr>
          <p:cNvSpPr txBox="1"/>
          <p:nvPr/>
        </p:nvSpPr>
        <p:spPr>
          <a:xfrm>
            <a:off x="3259131" y="3692709"/>
            <a:ext cx="3289209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Your Challenge!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B7A050-A87C-4F3C-BD1C-4F0C6240E313}"/>
              </a:ext>
            </a:extLst>
          </p:cNvPr>
          <p:cNvSpPr txBox="1"/>
          <p:nvPr/>
        </p:nvSpPr>
        <p:spPr>
          <a:xfrm>
            <a:off x="3259131" y="5919087"/>
            <a:ext cx="3298426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Things to think about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18EDE17-36A2-4A37-B6AF-43A589F3AF2D}"/>
              </a:ext>
            </a:extLst>
          </p:cNvPr>
          <p:cNvSpPr txBox="1"/>
          <p:nvPr/>
        </p:nvSpPr>
        <p:spPr>
          <a:xfrm>
            <a:off x="3259130" y="6432426"/>
            <a:ext cx="3298425" cy="203132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400" dirty="0"/>
              <a:t>You will need to think about: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whether you want your model to float and if so, how you can make it do so.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how to make the top of your model suitable to grow crops on. Does it need to be flat? Layered?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the size of your model. It needs to be tested by placing it on water in a washing up bowl or sink.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3E7D3F-EF98-4FEB-8A25-A0D8BD686DCE}"/>
              </a:ext>
            </a:extLst>
          </p:cNvPr>
          <p:cNvSpPr txBox="1"/>
          <p:nvPr/>
        </p:nvSpPr>
        <p:spPr>
          <a:xfrm>
            <a:off x="257766" y="6786666"/>
            <a:ext cx="2857494" cy="276999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Questions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A6FF48-79E7-4C59-85C4-2F3DE4C68956}"/>
              </a:ext>
            </a:extLst>
          </p:cNvPr>
          <p:cNvSpPr txBox="1"/>
          <p:nvPr/>
        </p:nvSpPr>
        <p:spPr>
          <a:xfrm>
            <a:off x="302646" y="950475"/>
            <a:ext cx="3351855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Introduction</a:t>
            </a:r>
          </a:p>
        </p:txBody>
      </p:sp>
      <p:pic>
        <p:nvPicPr>
          <p:cNvPr id="1026" name="Picture 2" descr="Mesoamerica: Inca, Aztec, &amp; Mayan STEM Challenges | Stem ...">
            <a:extLst>
              <a:ext uri="{FF2B5EF4-FFF2-40B4-BE49-F238E27FC236}">
                <a16:creationId xmlns:a16="http://schemas.microsoft.com/office/drawing/2014/main" xmlns="" id="{67C332EE-5340-48CC-803F-20808F585E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8" b="21655"/>
          <a:stretch/>
        </p:blipFill>
        <p:spPr bwMode="auto">
          <a:xfrm>
            <a:off x="274479" y="3385312"/>
            <a:ext cx="2831566" cy="331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IY Floating Gardens in HortPark | Floating garden, Garden, Floating">
            <a:extLst>
              <a:ext uri="{FF2B5EF4-FFF2-40B4-BE49-F238E27FC236}">
                <a16:creationId xmlns:a16="http://schemas.microsoft.com/office/drawing/2014/main" xmlns="" id="{7CE9137D-CD29-4E33-89F3-3E3042516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087" y="984291"/>
            <a:ext cx="2488709" cy="249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9699A2C-7A1D-42D3-B03F-083D8A4B76AC}"/>
              </a:ext>
            </a:extLst>
          </p:cNvPr>
          <p:cNvSpPr txBox="1"/>
          <p:nvPr/>
        </p:nvSpPr>
        <p:spPr>
          <a:xfrm>
            <a:off x="257766" y="7097566"/>
            <a:ext cx="2848279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What should I do first?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2541CC5-ADD3-48BF-9DA7-14505DD2EAA9}"/>
              </a:ext>
            </a:extLst>
          </p:cNvPr>
          <p:cNvSpPr txBox="1"/>
          <p:nvPr/>
        </p:nvSpPr>
        <p:spPr>
          <a:xfrm>
            <a:off x="257766" y="7455819"/>
            <a:ext cx="2848279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GB" sz="1200" b="1" dirty="0">
                <a:solidFill>
                  <a:prstClr val="black"/>
                </a:solidFill>
              </a:rPr>
              <a:t>Is something confusing me?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678BF5-5B0D-4297-8017-AE9C7DA6C98C}"/>
              </a:ext>
            </a:extLst>
          </p:cNvPr>
          <p:cNvSpPr txBox="1"/>
          <p:nvPr/>
        </p:nvSpPr>
        <p:spPr>
          <a:xfrm>
            <a:off x="257766" y="7774924"/>
            <a:ext cx="2848279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Could I explain this to someone else?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76FA9ED-FB9B-45F9-8BA0-DCE93D8C74FD}"/>
              </a:ext>
            </a:extLst>
          </p:cNvPr>
          <p:cNvSpPr txBox="1"/>
          <p:nvPr/>
        </p:nvSpPr>
        <p:spPr>
          <a:xfrm>
            <a:off x="257766" y="8508355"/>
            <a:ext cx="2848279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How can I do it better?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AD17555-3F66-4590-887D-32B157F6EDF9}"/>
              </a:ext>
            </a:extLst>
          </p:cNvPr>
          <p:cNvSpPr txBox="1"/>
          <p:nvPr/>
        </p:nvSpPr>
        <p:spPr>
          <a:xfrm>
            <a:off x="274479" y="8140412"/>
            <a:ext cx="2848279" cy="27699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1200" b="1" dirty="0"/>
              <a:t>Where can I look for help?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3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217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Chalky Chalk</dc:creator>
  <cp:lastModifiedBy>Mrs Stewart</cp:lastModifiedBy>
  <cp:revision>14</cp:revision>
  <dcterms:created xsi:type="dcterms:W3CDTF">2020-04-06T19:04:37Z</dcterms:created>
  <dcterms:modified xsi:type="dcterms:W3CDTF">2020-04-28T09:11:48Z</dcterms:modified>
</cp:coreProperties>
</file>