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0" r:id="rId2"/>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Lst>
  <p:sldSz cx="9144000" cy="5143500" type="screen16x9"/>
  <p:notesSz cx="6858000" cy="9144000"/>
  <p:embeddedFontLst>
    <p:embeddedFont>
      <p:font typeface="Caveat" panose="020B0604020202020204" charset="0"/>
      <p:regular r:id="rId14"/>
      <p:bold r:id="rId15"/>
    </p:embeddedFont>
    <p:embeddedFont>
      <p:font typeface="DM Sans" panose="020B0604020202020204" charset="0"/>
      <p:regular r:id="rId16"/>
      <p:bold r:id="rId17"/>
      <p:italic r:id="rId18"/>
      <p:boldItalic r:id="rId19"/>
    </p:embeddedFont>
    <p:embeddedFont>
      <p:font typeface="DM Sans Medium" panose="020B0604020202020204" charset="0"/>
      <p:regular r:id="rId20"/>
      <p:bold r:id="rId21"/>
      <p:italic r:id="rId22"/>
      <p:boldItalic r:id="rId23"/>
    </p:embeddedFont>
    <p:embeddedFont>
      <p:font typeface="Merriweather"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4f9404f617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4f9404f617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4f9404f617_0_4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4f9404f617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4f9404f617_0_4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4f9404f617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4f9404f617_0_4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4f9404f617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4f9404f617_0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34f9404f617_0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4f9404f617_0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4f9404f617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4f9404f617_0_4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4f9404f617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4f9404f617_0_4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4f9404f617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4f9404f617_0_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4f9404f617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_4">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p:cSld name="TITLE_AND_BODY_1_1">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_1">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_ONLY_1">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_1">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_1">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_1">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_1">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0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_1">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292100" algn="ctr">
              <a:spcBef>
                <a:spcPts val="0"/>
              </a:spcBef>
              <a:spcAft>
                <a:spcPts val="0"/>
              </a:spcAft>
              <a:buSzPts val="1000"/>
              <a:buChar char="●"/>
              <a:defRPr/>
            </a:lvl1pPr>
            <a:lvl2pPr marL="914400" lvl="1" indent="-279400" algn="ctr">
              <a:spcBef>
                <a:spcPts val="0"/>
              </a:spcBef>
              <a:spcAft>
                <a:spcPts val="0"/>
              </a:spcAft>
              <a:buSzPts val="800"/>
              <a:buChar char="○"/>
              <a:defRPr/>
            </a:lvl2pPr>
            <a:lvl3pPr marL="1371600" lvl="2" indent="-292100" algn="ctr">
              <a:spcBef>
                <a:spcPts val="0"/>
              </a:spcBef>
              <a:spcAft>
                <a:spcPts val="0"/>
              </a:spcAft>
              <a:buSzPts val="1000"/>
              <a:buChar char="■"/>
              <a:defRPr/>
            </a:lvl3pPr>
            <a:lvl4pPr marL="1828800" lvl="3" indent="-292100" algn="ctr">
              <a:spcBef>
                <a:spcPts val="0"/>
              </a:spcBef>
              <a:spcAft>
                <a:spcPts val="0"/>
              </a:spcAft>
              <a:buSzPts val="1000"/>
              <a:buChar char="●"/>
              <a:defRPr/>
            </a:lvl4pPr>
            <a:lvl5pPr marL="2286000" lvl="4" indent="-292100" algn="ctr">
              <a:spcBef>
                <a:spcPts val="0"/>
              </a:spcBef>
              <a:spcAft>
                <a:spcPts val="0"/>
              </a:spcAft>
              <a:buSzPts val="1000"/>
              <a:buChar char="○"/>
              <a:defRPr/>
            </a:lvl5pPr>
            <a:lvl6pPr marL="2743200" lvl="5" indent="-292100" algn="ctr">
              <a:spcBef>
                <a:spcPts val="0"/>
              </a:spcBef>
              <a:spcAft>
                <a:spcPts val="0"/>
              </a:spcAft>
              <a:buSzPts val="1000"/>
              <a:buChar char="■"/>
              <a:defRPr/>
            </a:lvl6pPr>
            <a:lvl7pPr marL="3200400" lvl="6" indent="-292100" algn="ctr">
              <a:spcBef>
                <a:spcPts val="0"/>
              </a:spcBef>
              <a:spcAft>
                <a:spcPts val="0"/>
              </a:spcAft>
              <a:buSzPts val="1000"/>
              <a:buChar char="●"/>
              <a:defRPr/>
            </a:lvl7pPr>
            <a:lvl8pPr marL="3657600" lvl="7" indent="-292100" algn="ctr">
              <a:spcBef>
                <a:spcPts val="0"/>
              </a:spcBef>
              <a:spcAft>
                <a:spcPts val="0"/>
              </a:spcAft>
              <a:buSzPts val="1000"/>
              <a:buChar char="○"/>
              <a:defRPr/>
            </a:lvl8pPr>
            <a:lvl9pPr marL="4114800" lvl="8" indent="-292100" algn="ctr">
              <a:spcBef>
                <a:spcPts val="0"/>
              </a:spcBef>
              <a:spcAft>
                <a:spcPts val="0"/>
              </a:spcAft>
              <a:buSzPts val="10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p:cSld name="CUSTOM_7_1">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677325" y="1832775"/>
            <a:ext cx="3217200" cy="14841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97" name="Google Shape;9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8" name="Google Shape;98;p25"/>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99" name="Google Shape;99;p25"/>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00" name="Google Shape;100;p25"/>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01" name="Google Shape;101;p25"/>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02" name="Google Shape;102;p25"/>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03" name="Google Shape;103;p25"/>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body and image">
  <p:cSld name="CUSTOM_8_1">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06" name="Google Shape;106;p26"/>
          <p:cNvSpPr txBox="1">
            <a:spLocks noGrp="1"/>
          </p:cNvSpPr>
          <p:nvPr>
            <p:ph type="body" idx="1"/>
          </p:nvPr>
        </p:nvSpPr>
        <p:spPr>
          <a:xfrm>
            <a:off x="311700" y="1152475"/>
            <a:ext cx="4473900" cy="34164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07" name="Google Shape;107;p26"/>
          <p:cNvSpPr>
            <a:spLocks noGrp="1"/>
          </p:cNvSpPr>
          <p:nvPr>
            <p:ph type="pic" idx="2"/>
          </p:nvPr>
        </p:nvSpPr>
        <p:spPr>
          <a:xfrm>
            <a:off x="4992024" y="1152775"/>
            <a:ext cx="3840300" cy="3416400"/>
          </a:xfrm>
          <a:prstGeom prst="rect">
            <a:avLst/>
          </a:prstGeom>
          <a:noFill/>
          <a:ln>
            <a:noFill/>
          </a:ln>
        </p:spPr>
      </p:sp>
      <p:sp>
        <p:nvSpPr>
          <p:cNvPr id="108" name="Google Shape;10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big ideas">
  <p:cSld name="CUSTOM_1">
    <p:spTree>
      <p:nvGrpSpPr>
        <p:cNvPr id="1" name="Shape 109"/>
        <p:cNvGrpSpPr/>
        <p:nvPr/>
      </p:nvGrpSpPr>
      <p:grpSpPr>
        <a:xfrm>
          <a:off x="0" y="0"/>
          <a:ext cx="0" cy="0"/>
          <a:chOff x="0" y="0"/>
          <a:chExt cx="0" cy="0"/>
        </a:xfrm>
      </p:grpSpPr>
      <p:sp>
        <p:nvSpPr>
          <p:cNvPr id="110" name="Google Shape;110;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27"/>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12" name="Google Shape;112;p27"/>
          <p:cNvSpPr txBox="1">
            <a:spLocks noGrp="1"/>
          </p:cNvSpPr>
          <p:nvPr>
            <p:ph type="body" idx="1"/>
          </p:nvPr>
        </p:nvSpPr>
        <p:spPr>
          <a:xfrm>
            <a:off x="483150" y="2237788"/>
            <a:ext cx="36198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13" name="Google Shape;113;p27"/>
          <p:cNvSpPr txBox="1">
            <a:spLocks noGrp="1"/>
          </p:cNvSpPr>
          <p:nvPr>
            <p:ph type="body" idx="2"/>
          </p:nvPr>
        </p:nvSpPr>
        <p:spPr>
          <a:xfrm>
            <a:off x="5048000" y="2237788"/>
            <a:ext cx="36198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14" name="Google Shape;114;p27"/>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15" name="Google Shape;115;p27"/>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big ideas">
  <p:cSld name="CUSTOM_2_2">
    <p:spTree>
      <p:nvGrpSpPr>
        <p:cNvPr id="1" name="Shape 116"/>
        <p:cNvGrpSpPr/>
        <p:nvPr/>
      </p:nvGrpSpPr>
      <p:grpSpPr>
        <a:xfrm>
          <a:off x="0" y="0"/>
          <a:ext cx="0" cy="0"/>
          <a:chOff x="0" y="0"/>
          <a:chExt cx="0" cy="0"/>
        </a:xfrm>
      </p:grpSpPr>
      <p:sp>
        <p:nvSpPr>
          <p:cNvPr id="117" name="Google Shape;11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8" name="Google Shape;118;p28"/>
          <p:cNvSpPr txBox="1">
            <a:spLocks noGrp="1"/>
          </p:cNvSpPr>
          <p:nvPr>
            <p:ph type="body" idx="1"/>
          </p:nvPr>
        </p:nvSpPr>
        <p:spPr>
          <a:xfrm>
            <a:off x="483175" y="2417500"/>
            <a:ext cx="24555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19" name="Google Shape;119;p28"/>
          <p:cNvSpPr txBox="1">
            <a:spLocks noGrp="1"/>
          </p:cNvSpPr>
          <p:nvPr>
            <p:ph type="body" idx="2"/>
          </p:nvPr>
        </p:nvSpPr>
        <p:spPr>
          <a:xfrm>
            <a:off x="3347725" y="2417500"/>
            <a:ext cx="24555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20" name="Google Shape;120;p28"/>
          <p:cNvSpPr txBox="1">
            <a:spLocks noGrp="1"/>
          </p:cNvSpPr>
          <p:nvPr>
            <p:ph type="body" idx="3"/>
          </p:nvPr>
        </p:nvSpPr>
        <p:spPr>
          <a:xfrm>
            <a:off x="6212275" y="2417500"/>
            <a:ext cx="2455500" cy="2373600"/>
          </a:xfrm>
          <a:prstGeom prst="rect">
            <a:avLst/>
          </a:prstGeom>
        </p:spPr>
        <p:txBody>
          <a:bodyPr spcFirstLastPara="1" wrap="square" lIns="91425" tIns="91425" rIns="91425" bIns="91425" anchor="t" anchorCtr="0">
            <a:normAutofit/>
          </a:bodyPr>
          <a:lstStyle>
            <a:lvl1pPr marL="457200" lvl="0" indent="-292100">
              <a:spcBef>
                <a:spcPts val="0"/>
              </a:spcBef>
              <a:spcAft>
                <a:spcPts val="0"/>
              </a:spcAft>
              <a:buSzPts val="1000"/>
              <a:buChar char="●"/>
              <a:defRPr/>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21" name="Google Shape;121;p28"/>
          <p:cNvSpPr txBox="1">
            <a:spLocks noGrp="1"/>
          </p:cNvSpPr>
          <p:nvPr>
            <p:ph type="title"/>
          </p:nvPr>
        </p:nvSpPr>
        <p:spPr>
          <a:xfrm>
            <a:off x="483175"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22" name="Google Shape;122;p28"/>
          <p:cNvSpPr txBox="1">
            <a:spLocks noGrp="1"/>
          </p:cNvSpPr>
          <p:nvPr>
            <p:ph type="subTitle" idx="4"/>
          </p:nvPr>
        </p:nvSpPr>
        <p:spPr>
          <a:xfrm>
            <a:off x="48317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23" name="Google Shape;123;p28"/>
          <p:cNvSpPr txBox="1">
            <a:spLocks noGrp="1"/>
          </p:cNvSpPr>
          <p:nvPr>
            <p:ph type="subTitle" idx="5"/>
          </p:nvPr>
        </p:nvSpPr>
        <p:spPr>
          <a:xfrm>
            <a:off x="334772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24" name="Google Shape;124;p28"/>
          <p:cNvSpPr txBox="1">
            <a:spLocks noGrp="1"/>
          </p:cNvSpPr>
          <p:nvPr>
            <p:ph type="subTitle" idx="6"/>
          </p:nvPr>
        </p:nvSpPr>
        <p:spPr>
          <a:xfrm>
            <a:off x="6212275" y="1336150"/>
            <a:ext cx="2455500" cy="778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our big ideas">
  <p:cSld name="CUSTOM_3_1">
    <p:spTree>
      <p:nvGrpSpPr>
        <p:cNvPr id="1" name="Shape 125"/>
        <p:cNvGrpSpPr/>
        <p:nvPr/>
      </p:nvGrpSpPr>
      <p:grpSpPr>
        <a:xfrm>
          <a:off x="0" y="0"/>
          <a:ext cx="0" cy="0"/>
          <a:chOff x="0" y="0"/>
          <a:chExt cx="0" cy="0"/>
        </a:xfrm>
      </p:grpSpPr>
      <p:sp>
        <p:nvSpPr>
          <p:cNvPr id="126" name="Google Shape;12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29"/>
          <p:cNvSpPr txBox="1">
            <a:spLocks noGrp="1"/>
          </p:cNvSpPr>
          <p:nvPr>
            <p:ph type="body" idx="1"/>
          </p:nvPr>
        </p:nvSpPr>
        <p:spPr>
          <a:xfrm>
            <a:off x="366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28" name="Google Shape;128;p29"/>
          <p:cNvSpPr txBox="1">
            <a:spLocks noGrp="1"/>
          </p:cNvSpPr>
          <p:nvPr>
            <p:ph type="body" idx="2"/>
          </p:nvPr>
        </p:nvSpPr>
        <p:spPr>
          <a:xfrm>
            <a:off x="4938725" y="1759093"/>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29" name="Google Shape;129;p29"/>
          <p:cNvSpPr txBox="1">
            <a:spLocks noGrp="1"/>
          </p:cNvSpPr>
          <p:nvPr>
            <p:ph type="body" idx="3"/>
          </p:nvPr>
        </p:nvSpPr>
        <p:spPr>
          <a:xfrm>
            <a:off x="366750" y="3648575"/>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30" name="Google Shape;130;p29"/>
          <p:cNvSpPr txBox="1">
            <a:spLocks noGrp="1"/>
          </p:cNvSpPr>
          <p:nvPr>
            <p:ph type="body" idx="4"/>
          </p:nvPr>
        </p:nvSpPr>
        <p:spPr>
          <a:xfrm>
            <a:off x="4938750" y="3648575"/>
            <a:ext cx="3838500" cy="1138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279400">
              <a:spcBef>
                <a:spcPts val="0"/>
              </a:spcBef>
              <a:spcAft>
                <a:spcPts val="0"/>
              </a:spcAft>
              <a:buSzPts val="800"/>
              <a:buChar char="○"/>
              <a:defRPr/>
            </a:lvl2pPr>
            <a:lvl3pPr marL="1371600" lvl="2" indent="-292100">
              <a:spcBef>
                <a:spcPts val="0"/>
              </a:spcBef>
              <a:spcAft>
                <a:spcPts val="0"/>
              </a:spcAft>
              <a:buSzPts val="1000"/>
              <a:buChar char="■"/>
              <a:defRPr/>
            </a:lvl3pPr>
            <a:lvl4pPr marL="1828800" lvl="3" indent="-292100">
              <a:spcBef>
                <a:spcPts val="0"/>
              </a:spcBef>
              <a:spcAft>
                <a:spcPts val="0"/>
              </a:spcAft>
              <a:buSzPts val="1000"/>
              <a:buChar char="●"/>
              <a:defRPr/>
            </a:lvl4pPr>
            <a:lvl5pPr marL="2286000" lvl="4" indent="-292100">
              <a:spcBef>
                <a:spcPts val="0"/>
              </a:spcBef>
              <a:spcAft>
                <a:spcPts val="0"/>
              </a:spcAft>
              <a:buSzPts val="1000"/>
              <a:buChar char="○"/>
              <a:defRPr/>
            </a:lvl5pPr>
            <a:lvl6pPr marL="2743200" lvl="5" indent="-292100">
              <a:spcBef>
                <a:spcPts val="0"/>
              </a:spcBef>
              <a:spcAft>
                <a:spcPts val="0"/>
              </a:spcAft>
              <a:buSzPts val="1000"/>
              <a:buChar char="■"/>
              <a:defRPr/>
            </a:lvl6pPr>
            <a:lvl7pPr marL="3200400" lvl="6" indent="-292100">
              <a:spcBef>
                <a:spcPts val="0"/>
              </a:spcBef>
              <a:spcAft>
                <a:spcPts val="0"/>
              </a:spcAft>
              <a:buSzPts val="1000"/>
              <a:buChar char="●"/>
              <a:defRPr/>
            </a:lvl7pPr>
            <a:lvl8pPr marL="3657600" lvl="7" indent="-292100">
              <a:spcBef>
                <a:spcPts val="0"/>
              </a:spcBef>
              <a:spcAft>
                <a:spcPts val="0"/>
              </a:spcAft>
              <a:buSzPts val="1000"/>
              <a:buChar char="○"/>
              <a:defRPr/>
            </a:lvl8pPr>
            <a:lvl9pPr marL="4114800" lvl="8" indent="-292100">
              <a:spcBef>
                <a:spcPts val="0"/>
              </a:spcBef>
              <a:spcAft>
                <a:spcPts val="0"/>
              </a:spcAft>
              <a:buSzPts val="1000"/>
              <a:buChar char="■"/>
              <a:defRPr/>
            </a:lvl9pPr>
          </a:lstStyle>
          <a:p>
            <a:endParaRPr/>
          </a:p>
        </p:txBody>
      </p:sp>
      <p:sp>
        <p:nvSpPr>
          <p:cNvPr id="131" name="Google Shape;131;p29"/>
          <p:cNvSpPr txBox="1">
            <a:spLocks noGrp="1"/>
          </p:cNvSpPr>
          <p:nvPr>
            <p:ph type="title"/>
          </p:nvPr>
        </p:nvSpPr>
        <p:spPr>
          <a:xfrm>
            <a:off x="366750" y="450025"/>
            <a:ext cx="8184600" cy="758100"/>
          </a:xfrm>
          <a:prstGeom prst="rect">
            <a:avLst/>
          </a:prstGeom>
        </p:spPr>
        <p:txBody>
          <a:bodyPr spcFirstLastPara="1" wrap="square" lIns="91425" tIns="91425" rIns="91425" bIns="91425" anchor="ctr"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32" name="Google Shape;132;p29"/>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33" name="Google Shape;133;p29"/>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34" name="Google Shape;134;p29"/>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35" name="Google Shape;135;p29"/>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image">
  <p:cSld name="TITLE_ONLY_1_1">
    <p:spTree>
      <p:nvGrpSpPr>
        <p:cNvPr id="1" name="Shape 136"/>
        <p:cNvGrpSpPr/>
        <p:nvPr/>
      </p:nvGrpSpPr>
      <p:grpSpPr>
        <a:xfrm>
          <a:off x="0" y="0"/>
          <a:ext cx="0" cy="0"/>
          <a:chOff x="0" y="0"/>
          <a:chExt cx="0" cy="0"/>
        </a:xfrm>
      </p:grpSpPr>
      <p:sp>
        <p:nvSpPr>
          <p:cNvPr id="137" name="Google Shape;137;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38" name="Google Shape;13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9" name="Google Shape;139;p30"/>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storyboards">
  <p:cSld name="CUSTOM_4_1">
    <p:spTree>
      <p:nvGrpSpPr>
        <p:cNvPr id="1" name="Shape 140"/>
        <p:cNvGrpSpPr/>
        <p:nvPr/>
      </p:nvGrpSpPr>
      <p:grpSpPr>
        <a:xfrm>
          <a:off x="0" y="0"/>
          <a:ext cx="0" cy="0"/>
          <a:chOff x="0" y="0"/>
          <a:chExt cx="0" cy="0"/>
        </a:xfrm>
      </p:grpSpPr>
      <p:sp>
        <p:nvSpPr>
          <p:cNvPr id="141" name="Google Shape;141;p31"/>
          <p:cNvSpPr txBox="1">
            <a:spLocks noGrp="1"/>
          </p:cNvSpPr>
          <p:nvPr>
            <p:ph type="body" idx="1"/>
          </p:nvPr>
        </p:nvSpPr>
        <p:spPr>
          <a:xfrm>
            <a:off x="311700"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2" name="Google Shape;142;p31"/>
          <p:cNvSpPr>
            <a:spLocks noGrp="1"/>
          </p:cNvSpPr>
          <p:nvPr>
            <p:ph type="pic" idx="2"/>
          </p:nvPr>
        </p:nvSpPr>
        <p:spPr>
          <a:xfrm>
            <a:off x="4804825" y="1133300"/>
            <a:ext cx="4027500" cy="2392800"/>
          </a:xfrm>
          <a:prstGeom prst="rect">
            <a:avLst/>
          </a:prstGeom>
          <a:noFill/>
          <a:ln>
            <a:noFill/>
          </a:ln>
        </p:spPr>
      </p:sp>
      <p:sp>
        <p:nvSpPr>
          <p:cNvPr id="143" name="Google Shape;143;p31"/>
          <p:cNvSpPr>
            <a:spLocks noGrp="1"/>
          </p:cNvSpPr>
          <p:nvPr>
            <p:ph type="pic" idx="3"/>
          </p:nvPr>
        </p:nvSpPr>
        <p:spPr>
          <a:xfrm>
            <a:off x="311725" y="1133300"/>
            <a:ext cx="4027500" cy="2392800"/>
          </a:xfrm>
          <a:prstGeom prst="rect">
            <a:avLst/>
          </a:prstGeom>
          <a:noFill/>
          <a:ln>
            <a:noFill/>
          </a:ln>
        </p:spPr>
      </p:sp>
      <p:sp>
        <p:nvSpPr>
          <p:cNvPr id="144" name="Google Shape;144;p31"/>
          <p:cNvSpPr txBox="1">
            <a:spLocks noGrp="1"/>
          </p:cNvSpPr>
          <p:nvPr>
            <p:ph type="body" idx="4"/>
          </p:nvPr>
        </p:nvSpPr>
        <p:spPr>
          <a:xfrm>
            <a:off x="4804825" y="4080225"/>
            <a:ext cx="4027500" cy="9261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5" name="Google Shape;14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6" name="Google Shape;14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47" name="Google Shape;147;p31"/>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48" name="Google Shape;148;p31"/>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ree storyboards">
  <p:cSld name="CUSTOM_4_1_1">
    <p:spTree>
      <p:nvGrpSpPr>
        <p:cNvPr id="1" name="Shape 149"/>
        <p:cNvGrpSpPr/>
        <p:nvPr/>
      </p:nvGrpSpPr>
      <p:grpSpPr>
        <a:xfrm>
          <a:off x="0" y="0"/>
          <a:ext cx="0" cy="0"/>
          <a:chOff x="0" y="0"/>
          <a:chExt cx="0" cy="0"/>
        </a:xfrm>
      </p:grpSpPr>
      <p:sp>
        <p:nvSpPr>
          <p:cNvPr id="150" name="Google Shape;150;p32"/>
          <p:cNvSpPr txBox="1">
            <a:spLocks noGrp="1"/>
          </p:cNvSpPr>
          <p:nvPr>
            <p:ph type="body" idx="1"/>
          </p:nvPr>
        </p:nvSpPr>
        <p:spPr>
          <a:xfrm>
            <a:off x="31170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1" name="Google Shape;151;p32"/>
          <p:cNvSpPr>
            <a:spLocks noGrp="1"/>
          </p:cNvSpPr>
          <p:nvPr>
            <p:ph type="pic" idx="2"/>
          </p:nvPr>
        </p:nvSpPr>
        <p:spPr>
          <a:xfrm>
            <a:off x="6205225" y="1128325"/>
            <a:ext cx="2627100" cy="2273100"/>
          </a:xfrm>
          <a:prstGeom prst="rect">
            <a:avLst/>
          </a:prstGeom>
          <a:noFill/>
          <a:ln>
            <a:noFill/>
          </a:ln>
        </p:spPr>
      </p:sp>
      <p:sp>
        <p:nvSpPr>
          <p:cNvPr id="152" name="Google Shape;152;p32"/>
          <p:cNvSpPr>
            <a:spLocks noGrp="1"/>
          </p:cNvSpPr>
          <p:nvPr>
            <p:ph type="pic" idx="3"/>
          </p:nvPr>
        </p:nvSpPr>
        <p:spPr>
          <a:xfrm>
            <a:off x="311725" y="1128325"/>
            <a:ext cx="2627100" cy="2273100"/>
          </a:xfrm>
          <a:prstGeom prst="rect">
            <a:avLst/>
          </a:prstGeom>
          <a:noFill/>
          <a:ln>
            <a:noFill/>
          </a:ln>
        </p:spPr>
      </p:sp>
      <p:sp>
        <p:nvSpPr>
          <p:cNvPr id="153" name="Google Shape;153;p32"/>
          <p:cNvSpPr txBox="1">
            <a:spLocks noGrp="1"/>
          </p:cNvSpPr>
          <p:nvPr>
            <p:ph type="body" idx="4"/>
          </p:nvPr>
        </p:nvSpPr>
        <p:spPr>
          <a:xfrm>
            <a:off x="6205225"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4" name="Google Shape;154;p32"/>
          <p:cNvSpPr>
            <a:spLocks noGrp="1"/>
          </p:cNvSpPr>
          <p:nvPr>
            <p:ph type="pic" idx="5"/>
          </p:nvPr>
        </p:nvSpPr>
        <p:spPr>
          <a:xfrm>
            <a:off x="3255250" y="1128325"/>
            <a:ext cx="2627100" cy="2273100"/>
          </a:xfrm>
          <a:prstGeom prst="rect">
            <a:avLst/>
          </a:prstGeom>
          <a:noFill/>
          <a:ln>
            <a:noFill/>
          </a:ln>
        </p:spPr>
      </p:sp>
      <p:sp>
        <p:nvSpPr>
          <p:cNvPr id="155" name="Google Shape;155;p32"/>
          <p:cNvSpPr txBox="1">
            <a:spLocks noGrp="1"/>
          </p:cNvSpPr>
          <p:nvPr>
            <p:ph type="body" idx="6"/>
          </p:nvPr>
        </p:nvSpPr>
        <p:spPr>
          <a:xfrm>
            <a:off x="3255250" y="3911700"/>
            <a:ext cx="2627100" cy="101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6" name="Google Shape;15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58" name="Google Shape;158;p32"/>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59" name="Google Shape;159;p32"/>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60" name="Google Shape;160;p32"/>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000"/>
              <a:buNone/>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 only">
  <p:cSld name="CUSTOM_5_1">
    <p:spTree>
      <p:nvGrpSpPr>
        <p:cNvPr id="1" name="Shape 161"/>
        <p:cNvGrpSpPr/>
        <p:nvPr/>
      </p:nvGrpSpPr>
      <p:grpSpPr>
        <a:xfrm>
          <a:off x="0" y="0"/>
          <a:ext cx="0" cy="0"/>
          <a:chOff x="0" y="0"/>
          <a:chExt cx="0" cy="0"/>
        </a:xfrm>
      </p:grpSpPr>
      <p:sp>
        <p:nvSpPr>
          <p:cNvPr id="162" name="Google Shape;162;p33"/>
          <p:cNvSpPr>
            <a:spLocks noGrp="1"/>
          </p:cNvSpPr>
          <p:nvPr>
            <p:ph type="pic" idx="2"/>
          </p:nvPr>
        </p:nvSpPr>
        <p:spPr>
          <a:xfrm>
            <a:off x="311700" y="445025"/>
            <a:ext cx="8520600" cy="4218300"/>
          </a:xfrm>
          <a:prstGeom prst="rect">
            <a:avLst/>
          </a:prstGeom>
          <a:noFill/>
          <a:ln>
            <a:noFill/>
          </a:ln>
        </p:spPr>
      </p:sp>
      <p:sp>
        <p:nvSpPr>
          <p:cNvPr id="163" name="Google Shape;16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 grid">
  <p:cSld name="CUSTOM_6_1">
    <p:spTree>
      <p:nvGrpSpPr>
        <p:cNvPr id="1" name="Shape 164"/>
        <p:cNvGrpSpPr/>
        <p:nvPr/>
      </p:nvGrpSpPr>
      <p:grpSpPr>
        <a:xfrm>
          <a:off x="0" y="0"/>
          <a:ext cx="0" cy="0"/>
          <a:chOff x="0" y="0"/>
          <a:chExt cx="0" cy="0"/>
        </a:xfrm>
      </p:grpSpPr>
      <p:sp>
        <p:nvSpPr>
          <p:cNvPr id="165" name="Google Shape;165;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34"/>
          <p:cNvSpPr>
            <a:spLocks noGrp="1"/>
          </p:cNvSpPr>
          <p:nvPr>
            <p:ph type="pic" idx="2"/>
          </p:nvPr>
        </p:nvSpPr>
        <p:spPr>
          <a:xfrm>
            <a:off x="3389600" y="118913"/>
            <a:ext cx="1643700" cy="1535100"/>
          </a:xfrm>
          <a:prstGeom prst="rect">
            <a:avLst/>
          </a:prstGeom>
          <a:noFill/>
          <a:ln>
            <a:noFill/>
          </a:ln>
        </p:spPr>
      </p:sp>
      <p:sp>
        <p:nvSpPr>
          <p:cNvPr id="167" name="Google Shape;167;p34"/>
          <p:cNvSpPr>
            <a:spLocks noGrp="1"/>
          </p:cNvSpPr>
          <p:nvPr>
            <p:ph type="pic" idx="3"/>
          </p:nvPr>
        </p:nvSpPr>
        <p:spPr>
          <a:xfrm>
            <a:off x="5195935" y="118913"/>
            <a:ext cx="1643700" cy="1535100"/>
          </a:xfrm>
          <a:prstGeom prst="rect">
            <a:avLst/>
          </a:prstGeom>
          <a:noFill/>
          <a:ln>
            <a:noFill/>
          </a:ln>
        </p:spPr>
      </p:sp>
      <p:sp>
        <p:nvSpPr>
          <p:cNvPr id="168" name="Google Shape;168;p34"/>
          <p:cNvSpPr>
            <a:spLocks noGrp="1"/>
          </p:cNvSpPr>
          <p:nvPr>
            <p:ph type="pic" idx="4"/>
          </p:nvPr>
        </p:nvSpPr>
        <p:spPr>
          <a:xfrm>
            <a:off x="7002270" y="118913"/>
            <a:ext cx="1643700" cy="1535100"/>
          </a:xfrm>
          <a:prstGeom prst="rect">
            <a:avLst/>
          </a:prstGeom>
          <a:noFill/>
          <a:ln>
            <a:noFill/>
          </a:ln>
        </p:spPr>
      </p:sp>
      <p:sp>
        <p:nvSpPr>
          <p:cNvPr id="169" name="Google Shape;169;p34"/>
          <p:cNvSpPr>
            <a:spLocks noGrp="1"/>
          </p:cNvSpPr>
          <p:nvPr>
            <p:ph type="pic" idx="5"/>
          </p:nvPr>
        </p:nvSpPr>
        <p:spPr>
          <a:xfrm>
            <a:off x="3389588" y="1804212"/>
            <a:ext cx="1643700" cy="1535100"/>
          </a:xfrm>
          <a:prstGeom prst="rect">
            <a:avLst/>
          </a:prstGeom>
          <a:noFill/>
          <a:ln>
            <a:noFill/>
          </a:ln>
        </p:spPr>
      </p:sp>
      <p:sp>
        <p:nvSpPr>
          <p:cNvPr id="170" name="Google Shape;170;p34"/>
          <p:cNvSpPr>
            <a:spLocks noGrp="1"/>
          </p:cNvSpPr>
          <p:nvPr>
            <p:ph type="pic" idx="6"/>
          </p:nvPr>
        </p:nvSpPr>
        <p:spPr>
          <a:xfrm>
            <a:off x="5195922" y="1804212"/>
            <a:ext cx="1643700" cy="1535100"/>
          </a:xfrm>
          <a:prstGeom prst="rect">
            <a:avLst/>
          </a:prstGeom>
          <a:noFill/>
          <a:ln>
            <a:noFill/>
          </a:ln>
        </p:spPr>
      </p:sp>
      <p:sp>
        <p:nvSpPr>
          <p:cNvPr id="171" name="Google Shape;171;p34"/>
          <p:cNvSpPr>
            <a:spLocks noGrp="1"/>
          </p:cNvSpPr>
          <p:nvPr>
            <p:ph type="pic" idx="7"/>
          </p:nvPr>
        </p:nvSpPr>
        <p:spPr>
          <a:xfrm>
            <a:off x="7002257" y="1804212"/>
            <a:ext cx="1643700" cy="1535100"/>
          </a:xfrm>
          <a:prstGeom prst="rect">
            <a:avLst/>
          </a:prstGeom>
          <a:noFill/>
          <a:ln>
            <a:noFill/>
          </a:ln>
        </p:spPr>
      </p:sp>
      <p:sp>
        <p:nvSpPr>
          <p:cNvPr id="172" name="Google Shape;172;p34"/>
          <p:cNvSpPr txBox="1">
            <a:spLocks noGrp="1"/>
          </p:cNvSpPr>
          <p:nvPr>
            <p:ph type="title"/>
          </p:nvPr>
        </p:nvSpPr>
        <p:spPr>
          <a:xfrm>
            <a:off x="351550" y="445025"/>
            <a:ext cx="2596800" cy="1706400"/>
          </a:xfrm>
          <a:prstGeom prst="rect">
            <a:avLst/>
          </a:prstGeom>
        </p:spPr>
        <p:txBody>
          <a:bodyPr spcFirstLastPara="1" wrap="square" lIns="91425" tIns="91425" rIns="91425" bIns="91425" anchor="t" anchorCtr="0">
            <a:sp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173" name="Google Shape;173;p34"/>
          <p:cNvSpPr>
            <a:spLocks noGrp="1"/>
          </p:cNvSpPr>
          <p:nvPr>
            <p:ph type="pic" idx="8"/>
          </p:nvPr>
        </p:nvSpPr>
        <p:spPr>
          <a:xfrm>
            <a:off x="3389588" y="3489487"/>
            <a:ext cx="1643700" cy="1535100"/>
          </a:xfrm>
          <a:prstGeom prst="rect">
            <a:avLst/>
          </a:prstGeom>
          <a:noFill/>
          <a:ln>
            <a:noFill/>
          </a:ln>
        </p:spPr>
      </p:sp>
      <p:sp>
        <p:nvSpPr>
          <p:cNvPr id="174" name="Google Shape;174;p34"/>
          <p:cNvSpPr>
            <a:spLocks noGrp="1"/>
          </p:cNvSpPr>
          <p:nvPr>
            <p:ph type="pic" idx="9"/>
          </p:nvPr>
        </p:nvSpPr>
        <p:spPr>
          <a:xfrm>
            <a:off x="5195922" y="3489487"/>
            <a:ext cx="1643700" cy="1535100"/>
          </a:xfrm>
          <a:prstGeom prst="rect">
            <a:avLst/>
          </a:prstGeom>
          <a:noFill/>
          <a:ln>
            <a:noFill/>
          </a:ln>
        </p:spPr>
      </p:sp>
      <p:sp>
        <p:nvSpPr>
          <p:cNvPr id="175" name="Google Shape;175;p34"/>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title slide" type="title">
  <p:cSld name="TITLE">
    <p:spTree>
      <p:nvGrpSpPr>
        <p:cNvPr id="1" name="Shape 176"/>
        <p:cNvGrpSpPr/>
        <p:nvPr/>
      </p:nvGrpSpPr>
      <p:grpSpPr>
        <a:xfrm>
          <a:off x="0" y="0"/>
          <a:ext cx="0" cy="0"/>
          <a:chOff x="0" y="0"/>
          <a:chExt cx="0" cy="0"/>
        </a:xfrm>
      </p:grpSpPr>
      <p:sp>
        <p:nvSpPr>
          <p:cNvPr id="177" name="Google Shape;177;p35"/>
          <p:cNvSpPr txBox="1">
            <a:spLocks noGrp="1"/>
          </p:cNvSpPr>
          <p:nvPr>
            <p:ph type="body" idx="1"/>
          </p:nvPr>
        </p:nvSpPr>
        <p:spPr>
          <a:xfrm>
            <a:off x="196951" y="4737750"/>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lt1"/>
              </a:buClr>
              <a:buSzPts val="800"/>
              <a:buChar char="●"/>
              <a:defRPr sz="800">
                <a:solidFill>
                  <a:schemeClr val="lt1"/>
                </a:solidFill>
              </a:defRPr>
            </a:lvl1pPr>
            <a:lvl2pPr marL="914400" lvl="1" indent="-279400">
              <a:spcBef>
                <a:spcPts val="0"/>
              </a:spcBef>
              <a:spcAft>
                <a:spcPts val="0"/>
              </a:spcAft>
              <a:buClr>
                <a:schemeClr val="lt1"/>
              </a:buClr>
              <a:buSzPts val="800"/>
              <a:buChar char="○"/>
              <a:defRPr>
                <a:solidFill>
                  <a:schemeClr val="lt1"/>
                </a:solidFill>
              </a:defRPr>
            </a:lvl2pPr>
            <a:lvl3pPr marL="1371600" lvl="2" indent="-279400">
              <a:spcBef>
                <a:spcPts val="0"/>
              </a:spcBef>
              <a:spcAft>
                <a:spcPts val="0"/>
              </a:spcAft>
              <a:buClr>
                <a:schemeClr val="lt1"/>
              </a:buClr>
              <a:buSzPts val="800"/>
              <a:buChar char="■"/>
              <a:defRPr sz="800">
                <a:solidFill>
                  <a:schemeClr val="lt1"/>
                </a:solidFill>
              </a:defRPr>
            </a:lvl3pPr>
            <a:lvl4pPr marL="1828800" lvl="3" indent="-279400">
              <a:spcBef>
                <a:spcPts val="0"/>
              </a:spcBef>
              <a:spcAft>
                <a:spcPts val="0"/>
              </a:spcAft>
              <a:buClr>
                <a:schemeClr val="lt1"/>
              </a:buClr>
              <a:buSzPts val="800"/>
              <a:buChar char="●"/>
              <a:defRPr sz="800">
                <a:solidFill>
                  <a:schemeClr val="lt1"/>
                </a:solidFill>
              </a:defRPr>
            </a:lvl4pPr>
            <a:lvl5pPr marL="2286000" lvl="4" indent="-279400">
              <a:spcBef>
                <a:spcPts val="0"/>
              </a:spcBef>
              <a:spcAft>
                <a:spcPts val="0"/>
              </a:spcAft>
              <a:buClr>
                <a:schemeClr val="lt1"/>
              </a:buClr>
              <a:buSzPts val="800"/>
              <a:buChar char="○"/>
              <a:defRPr sz="800">
                <a:solidFill>
                  <a:schemeClr val="lt1"/>
                </a:solidFill>
              </a:defRPr>
            </a:lvl5pPr>
            <a:lvl6pPr marL="2743200" lvl="5" indent="-279400">
              <a:spcBef>
                <a:spcPts val="0"/>
              </a:spcBef>
              <a:spcAft>
                <a:spcPts val="0"/>
              </a:spcAft>
              <a:buClr>
                <a:schemeClr val="lt1"/>
              </a:buClr>
              <a:buSzPts val="800"/>
              <a:buChar char="■"/>
              <a:defRPr sz="800">
                <a:solidFill>
                  <a:schemeClr val="lt1"/>
                </a:solidFill>
              </a:defRPr>
            </a:lvl6pPr>
            <a:lvl7pPr marL="3200400" lvl="6" indent="-279400">
              <a:spcBef>
                <a:spcPts val="0"/>
              </a:spcBef>
              <a:spcAft>
                <a:spcPts val="0"/>
              </a:spcAft>
              <a:buClr>
                <a:schemeClr val="lt1"/>
              </a:buClr>
              <a:buSzPts val="800"/>
              <a:buChar char="●"/>
              <a:defRPr sz="800">
                <a:solidFill>
                  <a:schemeClr val="lt1"/>
                </a:solidFill>
              </a:defRPr>
            </a:lvl7pPr>
            <a:lvl8pPr marL="3657600" lvl="7" indent="-279400">
              <a:spcBef>
                <a:spcPts val="0"/>
              </a:spcBef>
              <a:spcAft>
                <a:spcPts val="0"/>
              </a:spcAft>
              <a:buClr>
                <a:schemeClr val="lt1"/>
              </a:buClr>
              <a:buSzPts val="800"/>
              <a:buChar char="○"/>
              <a:defRPr sz="800">
                <a:solidFill>
                  <a:schemeClr val="lt1"/>
                </a:solidFill>
              </a:defRPr>
            </a:lvl8pPr>
            <a:lvl9pPr marL="4114800" lvl="8" indent="-279400">
              <a:spcBef>
                <a:spcPts val="0"/>
              </a:spcBef>
              <a:spcAft>
                <a:spcPts val="0"/>
              </a:spcAft>
              <a:buClr>
                <a:schemeClr val="lt1"/>
              </a:buClr>
              <a:buSzPts val="800"/>
              <a:buChar char="■"/>
              <a:defRPr sz="800">
                <a:solidFill>
                  <a:schemeClr val="lt1"/>
                </a:solidFill>
              </a:defRPr>
            </a:lvl9pPr>
          </a:lstStyle>
          <a:p>
            <a:endParaRPr/>
          </a:p>
        </p:txBody>
      </p:sp>
      <p:sp>
        <p:nvSpPr>
          <p:cNvPr id="178" name="Google Shape;178;p35"/>
          <p:cNvSpPr txBox="1">
            <a:spLocks noGrp="1"/>
          </p:cNvSpPr>
          <p:nvPr>
            <p:ph type="ctrTitle"/>
          </p:nvPr>
        </p:nvSpPr>
        <p:spPr>
          <a:xfrm>
            <a:off x="196950" y="223825"/>
            <a:ext cx="8011800" cy="1877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6750"/>
              <a:buNone/>
              <a:defRPr sz="6750">
                <a:solidFill>
                  <a:schemeClr val="lt1"/>
                </a:solidFill>
              </a:defRPr>
            </a:lvl1pPr>
            <a:lvl2pPr lvl="1">
              <a:spcBef>
                <a:spcPts val="0"/>
              </a:spcBef>
              <a:spcAft>
                <a:spcPts val="0"/>
              </a:spcAft>
              <a:buClr>
                <a:schemeClr val="lt1"/>
              </a:buClr>
              <a:buSzPts val="5200"/>
              <a:buNone/>
              <a:defRPr sz="5200">
                <a:solidFill>
                  <a:schemeClr val="lt1"/>
                </a:solidFill>
              </a:defRPr>
            </a:lvl2pPr>
            <a:lvl3pPr lvl="2">
              <a:spcBef>
                <a:spcPts val="0"/>
              </a:spcBef>
              <a:spcAft>
                <a:spcPts val="0"/>
              </a:spcAft>
              <a:buClr>
                <a:schemeClr val="lt1"/>
              </a:buClr>
              <a:buSzPts val="5200"/>
              <a:buNone/>
              <a:defRPr sz="5200">
                <a:solidFill>
                  <a:schemeClr val="lt1"/>
                </a:solidFill>
              </a:defRPr>
            </a:lvl3pPr>
            <a:lvl4pPr lvl="3">
              <a:spcBef>
                <a:spcPts val="0"/>
              </a:spcBef>
              <a:spcAft>
                <a:spcPts val="0"/>
              </a:spcAft>
              <a:buClr>
                <a:schemeClr val="lt1"/>
              </a:buClr>
              <a:buSzPts val="5200"/>
              <a:buNone/>
              <a:defRPr sz="5200">
                <a:solidFill>
                  <a:schemeClr val="lt1"/>
                </a:solidFill>
              </a:defRPr>
            </a:lvl4pPr>
            <a:lvl5pPr lvl="4">
              <a:spcBef>
                <a:spcPts val="0"/>
              </a:spcBef>
              <a:spcAft>
                <a:spcPts val="0"/>
              </a:spcAft>
              <a:buClr>
                <a:schemeClr val="lt1"/>
              </a:buClr>
              <a:buSzPts val="5200"/>
              <a:buNone/>
              <a:defRPr sz="5200">
                <a:solidFill>
                  <a:schemeClr val="lt1"/>
                </a:solidFill>
              </a:defRPr>
            </a:lvl5pPr>
            <a:lvl6pPr lvl="5">
              <a:spcBef>
                <a:spcPts val="0"/>
              </a:spcBef>
              <a:spcAft>
                <a:spcPts val="0"/>
              </a:spcAft>
              <a:buClr>
                <a:schemeClr val="lt1"/>
              </a:buClr>
              <a:buSzPts val="5200"/>
              <a:buNone/>
              <a:defRPr sz="5200">
                <a:solidFill>
                  <a:schemeClr val="lt1"/>
                </a:solidFill>
              </a:defRPr>
            </a:lvl6pPr>
            <a:lvl7pPr lvl="6">
              <a:spcBef>
                <a:spcPts val="0"/>
              </a:spcBef>
              <a:spcAft>
                <a:spcPts val="0"/>
              </a:spcAft>
              <a:buClr>
                <a:schemeClr val="lt1"/>
              </a:buClr>
              <a:buSzPts val="5200"/>
              <a:buNone/>
              <a:defRPr sz="5200">
                <a:solidFill>
                  <a:schemeClr val="lt1"/>
                </a:solidFill>
              </a:defRPr>
            </a:lvl7pPr>
            <a:lvl8pPr lvl="7">
              <a:spcBef>
                <a:spcPts val="0"/>
              </a:spcBef>
              <a:spcAft>
                <a:spcPts val="0"/>
              </a:spcAft>
              <a:buClr>
                <a:schemeClr val="lt1"/>
              </a:buClr>
              <a:buSzPts val="5200"/>
              <a:buNone/>
              <a:defRPr sz="5200">
                <a:solidFill>
                  <a:schemeClr val="lt1"/>
                </a:solidFill>
              </a:defRPr>
            </a:lvl8pPr>
            <a:lvl9pPr lvl="8">
              <a:spcBef>
                <a:spcPts val="0"/>
              </a:spcBef>
              <a:spcAft>
                <a:spcPts val="0"/>
              </a:spcAft>
              <a:buClr>
                <a:schemeClr val="lt1"/>
              </a:buClr>
              <a:buSzPts val="5200"/>
              <a:buNone/>
              <a:defRPr sz="5200">
                <a:solidFill>
                  <a:schemeClr val="lt1"/>
                </a:solidFill>
              </a:defRPr>
            </a:lvl9pPr>
          </a:lstStyle>
          <a:p>
            <a:endParaRPr/>
          </a:p>
        </p:txBody>
      </p:sp>
      <p:sp>
        <p:nvSpPr>
          <p:cNvPr id="179" name="Google Shape;179;p35"/>
          <p:cNvSpPr txBox="1">
            <a:spLocks noGrp="1"/>
          </p:cNvSpPr>
          <p:nvPr>
            <p:ph type="subTitle" idx="2"/>
          </p:nvPr>
        </p:nvSpPr>
        <p:spPr>
          <a:xfrm>
            <a:off x="196950" y="2171250"/>
            <a:ext cx="3986700" cy="55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850"/>
              <a:buFont typeface="DM Sans Medium"/>
              <a:buNone/>
              <a:defRPr sz="1850">
                <a:solidFill>
                  <a:schemeClr val="lt1"/>
                </a:solidFill>
                <a:latin typeface="DM Sans Medium"/>
                <a:ea typeface="DM Sans Medium"/>
                <a:cs typeface="DM Sans Medium"/>
                <a:sym typeface="DM Sans Medium"/>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80" name="Google Shape;180;p35"/>
          <p:cNvSpPr>
            <a:spLocks noGrp="1"/>
          </p:cNvSpPr>
          <p:nvPr>
            <p:ph type="pic" idx="3"/>
          </p:nvPr>
        </p:nvSpPr>
        <p:spPr>
          <a:xfrm>
            <a:off x="4437578" y="2171250"/>
            <a:ext cx="4509600" cy="2775600"/>
          </a:xfrm>
          <a:prstGeom prst="round2DiagRect">
            <a:avLst>
              <a:gd name="adj1" fmla="val 16667"/>
              <a:gd name="adj2" fmla="val 0"/>
            </a:avLst>
          </a:prstGeom>
          <a:noFill/>
          <a:ln>
            <a:noFill/>
          </a:ln>
        </p:spPr>
      </p:sp>
      <p:sp>
        <p:nvSpPr>
          <p:cNvPr id="181" name="Google Shape;181;p35"/>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lt1"/>
              </a:buClr>
              <a:buSzPts val="800"/>
              <a:buChar char="●"/>
              <a:defRPr sz="800">
                <a:solidFill>
                  <a:schemeClr val="lt1"/>
                </a:solidFill>
              </a:defRPr>
            </a:lvl1pPr>
            <a:lvl2pPr marL="914400" lvl="1" indent="-279400" algn="r">
              <a:spcBef>
                <a:spcPts val="0"/>
              </a:spcBef>
              <a:spcAft>
                <a:spcPts val="0"/>
              </a:spcAft>
              <a:buClr>
                <a:schemeClr val="lt1"/>
              </a:buClr>
              <a:buSzPts val="800"/>
              <a:buChar char="○"/>
              <a:defRPr>
                <a:solidFill>
                  <a:schemeClr val="lt1"/>
                </a:solidFill>
              </a:defRPr>
            </a:lvl2pPr>
            <a:lvl3pPr marL="1371600" lvl="2" indent="-279400" algn="r">
              <a:spcBef>
                <a:spcPts val="0"/>
              </a:spcBef>
              <a:spcAft>
                <a:spcPts val="0"/>
              </a:spcAft>
              <a:buClr>
                <a:schemeClr val="lt1"/>
              </a:buClr>
              <a:buSzPts val="800"/>
              <a:buChar char="■"/>
              <a:defRPr sz="800">
                <a:solidFill>
                  <a:schemeClr val="lt1"/>
                </a:solidFill>
              </a:defRPr>
            </a:lvl3pPr>
            <a:lvl4pPr marL="1828800" lvl="3" indent="-279400" algn="r">
              <a:spcBef>
                <a:spcPts val="0"/>
              </a:spcBef>
              <a:spcAft>
                <a:spcPts val="0"/>
              </a:spcAft>
              <a:buClr>
                <a:schemeClr val="lt1"/>
              </a:buClr>
              <a:buSzPts val="800"/>
              <a:buChar char="●"/>
              <a:defRPr sz="800">
                <a:solidFill>
                  <a:schemeClr val="lt1"/>
                </a:solidFill>
              </a:defRPr>
            </a:lvl4pPr>
            <a:lvl5pPr marL="2286000" lvl="4" indent="-279400" algn="r">
              <a:spcBef>
                <a:spcPts val="0"/>
              </a:spcBef>
              <a:spcAft>
                <a:spcPts val="0"/>
              </a:spcAft>
              <a:buClr>
                <a:schemeClr val="lt1"/>
              </a:buClr>
              <a:buSzPts val="800"/>
              <a:buChar char="○"/>
              <a:defRPr sz="800">
                <a:solidFill>
                  <a:schemeClr val="lt1"/>
                </a:solidFill>
              </a:defRPr>
            </a:lvl5pPr>
            <a:lvl6pPr marL="2743200" lvl="5" indent="-279400" algn="r">
              <a:spcBef>
                <a:spcPts val="0"/>
              </a:spcBef>
              <a:spcAft>
                <a:spcPts val="0"/>
              </a:spcAft>
              <a:buClr>
                <a:schemeClr val="lt1"/>
              </a:buClr>
              <a:buSzPts val="800"/>
              <a:buChar char="■"/>
              <a:defRPr sz="800">
                <a:solidFill>
                  <a:schemeClr val="lt1"/>
                </a:solidFill>
              </a:defRPr>
            </a:lvl6pPr>
            <a:lvl7pPr marL="3200400" lvl="6" indent="-279400" algn="r">
              <a:spcBef>
                <a:spcPts val="0"/>
              </a:spcBef>
              <a:spcAft>
                <a:spcPts val="0"/>
              </a:spcAft>
              <a:buClr>
                <a:schemeClr val="lt1"/>
              </a:buClr>
              <a:buSzPts val="800"/>
              <a:buChar char="●"/>
              <a:defRPr sz="800">
                <a:solidFill>
                  <a:schemeClr val="lt1"/>
                </a:solidFill>
              </a:defRPr>
            </a:lvl7pPr>
            <a:lvl8pPr marL="3657600" lvl="7" indent="-279400" algn="r">
              <a:spcBef>
                <a:spcPts val="0"/>
              </a:spcBef>
              <a:spcAft>
                <a:spcPts val="0"/>
              </a:spcAft>
              <a:buClr>
                <a:schemeClr val="lt1"/>
              </a:buClr>
              <a:buSzPts val="800"/>
              <a:buChar char="○"/>
              <a:defRPr sz="800">
                <a:solidFill>
                  <a:schemeClr val="lt1"/>
                </a:solidFill>
              </a:defRPr>
            </a:lvl8pPr>
            <a:lvl9pPr marL="4114800" lvl="8" indent="-279400" algn="r">
              <a:spcBef>
                <a:spcPts val="0"/>
              </a:spcBef>
              <a:spcAft>
                <a:spcPts val="0"/>
              </a:spcAft>
              <a:buClr>
                <a:schemeClr val="lt1"/>
              </a:buClr>
              <a:buSzPts val="800"/>
              <a:buChar char="■"/>
              <a:defRPr sz="800">
                <a:solidFill>
                  <a:schemeClr val="lt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number" type="secHead">
  <p:cSld name="SECTION_HEADER">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511953" y="5885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4" name="Google Shape;18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5" name="Google Shape;185;p36"/>
          <p:cNvSpPr txBox="1">
            <a:spLocks noGrp="1"/>
          </p:cNvSpPr>
          <p:nvPr>
            <p:ph type="title" idx="2"/>
          </p:nvPr>
        </p:nvSpPr>
        <p:spPr>
          <a:xfrm>
            <a:off x="511953" y="14303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6" name="Google Shape;186;p36"/>
          <p:cNvSpPr txBox="1">
            <a:spLocks noGrp="1"/>
          </p:cNvSpPr>
          <p:nvPr>
            <p:ph type="title" idx="3"/>
          </p:nvPr>
        </p:nvSpPr>
        <p:spPr>
          <a:xfrm>
            <a:off x="511953" y="22721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7" name="Google Shape;187;p36"/>
          <p:cNvSpPr txBox="1">
            <a:spLocks noGrp="1"/>
          </p:cNvSpPr>
          <p:nvPr>
            <p:ph type="title" idx="4"/>
          </p:nvPr>
        </p:nvSpPr>
        <p:spPr>
          <a:xfrm>
            <a:off x="511953" y="31139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8" name="Google Shape;188;p36"/>
          <p:cNvSpPr txBox="1">
            <a:spLocks noGrp="1"/>
          </p:cNvSpPr>
          <p:nvPr>
            <p:ph type="title" idx="5"/>
          </p:nvPr>
        </p:nvSpPr>
        <p:spPr>
          <a:xfrm>
            <a:off x="511953" y="3955799"/>
            <a:ext cx="746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50"/>
              <a:buNone/>
              <a:defRPr sz="36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9" name="Google Shape;189;p36"/>
          <p:cNvSpPr txBox="1">
            <a:spLocks noGrp="1"/>
          </p:cNvSpPr>
          <p:nvPr>
            <p:ph type="body" idx="1"/>
          </p:nvPr>
        </p:nvSpPr>
        <p:spPr>
          <a:xfrm>
            <a:off x="196951" y="196725"/>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dk1"/>
              </a:buClr>
              <a:buSzPts val="800"/>
              <a:buChar char="●"/>
              <a:defRPr sz="800">
                <a:solidFill>
                  <a:schemeClr val="dk1"/>
                </a:solidFill>
              </a:defRPr>
            </a:lvl1pPr>
            <a:lvl2pPr marL="914400" lvl="1" indent="-279400">
              <a:spcBef>
                <a:spcPts val="0"/>
              </a:spcBef>
              <a:spcAft>
                <a:spcPts val="0"/>
              </a:spcAft>
              <a:buClr>
                <a:schemeClr val="dk1"/>
              </a:buClr>
              <a:buSzPts val="800"/>
              <a:buChar char="○"/>
              <a:defRPr>
                <a:solidFill>
                  <a:schemeClr val="dk1"/>
                </a:solidFill>
              </a:defRPr>
            </a:lvl2pPr>
            <a:lvl3pPr marL="1371600" lvl="2" indent="-279400">
              <a:spcBef>
                <a:spcPts val="0"/>
              </a:spcBef>
              <a:spcAft>
                <a:spcPts val="0"/>
              </a:spcAft>
              <a:buClr>
                <a:schemeClr val="dk1"/>
              </a:buClr>
              <a:buSzPts val="800"/>
              <a:buChar char="■"/>
              <a:defRPr sz="800">
                <a:solidFill>
                  <a:schemeClr val="dk1"/>
                </a:solidFill>
              </a:defRPr>
            </a:lvl3pPr>
            <a:lvl4pPr marL="1828800" lvl="3" indent="-279400">
              <a:spcBef>
                <a:spcPts val="0"/>
              </a:spcBef>
              <a:spcAft>
                <a:spcPts val="0"/>
              </a:spcAft>
              <a:buClr>
                <a:schemeClr val="dk1"/>
              </a:buClr>
              <a:buSzPts val="800"/>
              <a:buChar char="●"/>
              <a:defRPr sz="800">
                <a:solidFill>
                  <a:schemeClr val="dk1"/>
                </a:solidFill>
              </a:defRPr>
            </a:lvl4pPr>
            <a:lvl5pPr marL="2286000" lvl="4" indent="-279400">
              <a:spcBef>
                <a:spcPts val="0"/>
              </a:spcBef>
              <a:spcAft>
                <a:spcPts val="0"/>
              </a:spcAft>
              <a:buClr>
                <a:schemeClr val="dk1"/>
              </a:buClr>
              <a:buSzPts val="800"/>
              <a:buChar char="○"/>
              <a:defRPr sz="800">
                <a:solidFill>
                  <a:schemeClr val="dk1"/>
                </a:solidFill>
              </a:defRPr>
            </a:lvl5pPr>
            <a:lvl6pPr marL="2743200" lvl="5" indent="-279400">
              <a:spcBef>
                <a:spcPts val="0"/>
              </a:spcBef>
              <a:spcAft>
                <a:spcPts val="0"/>
              </a:spcAft>
              <a:buClr>
                <a:schemeClr val="dk1"/>
              </a:buClr>
              <a:buSzPts val="800"/>
              <a:buChar char="■"/>
              <a:defRPr sz="800">
                <a:solidFill>
                  <a:schemeClr val="dk1"/>
                </a:solidFill>
              </a:defRPr>
            </a:lvl6pPr>
            <a:lvl7pPr marL="3200400" lvl="6" indent="-279400">
              <a:spcBef>
                <a:spcPts val="0"/>
              </a:spcBef>
              <a:spcAft>
                <a:spcPts val="0"/>
              </a:spcAft>
              <a:buClr>
                <a:schemeClr val="dk1"/>
              </a:buClr>
              <a:buSzPts val="800"/>
              <a:buChar char="●"/>
              <a:defRPr sz="800">
                <a:solidFill>
                  <a:schemeClr val="dk1"/>
                </a:solidFill>
              </a:defRPr>
            </a:lvl7pPr>
            <a:lvl8pPr marL="3657600" lvl="7" indent="-279400">
              <a:spcBef>
                <a:spcPts val="0"/>
              </a:spcBef>
              <a:spcAft>
                <a:spcPts val="0"/>
              </a:spcAft>
              <a:buClr>
                <a:schemeClr val="dk1"/>
              </a:buClr>
              <a:buSzPts val="800"/>
              <a:buChar char="○"/>
              <a:defRPr sz="800">
                <a:solidFill>
                  <a:schemeClr val="dk1"/>
                </a:solidFill>
              </a:defRPr>
            </a:lvl8pPr>
            <a:lvl9pPr marL="4114800" lvl="8" indent="-279400">
              <a:spcBef>
                <a:spcPts val="0"/>
              </a:spcBef>
              <a:spcAft>
                <a:spcPts val="0"/>
              </a:spcAft>
              <a:buClr>
                <a:schemeClr val="dk1"/>
              </a:buClr>
              <a:buSzPts val="800"/>
              <a:buChar char="■"/>
              <a:defRPr sz="800">
                <a:solidFill>
                  <a:schemeClr val="dk1"/>
                </a:solidFill>
              </a:defRPr>
            </a:lvl9pPr>
          </a:lstStyle>
          <a:p>
            <a:endParaRPr/>
          </a:p>
        </p:txBody>
      </p:sp>
      <p:sp>
        <p:nvSpPr>
          <p:cNvPr id="190" name="Google Shape;190;p36"/>
          <p:cNvSpPr txBox="1">
            <a:spLocks noGrp="1"/>
          </p:cNvSpPr>
          <p:nvPr>
            <p:ph type="body" idx="6"/>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dk1"/>
              </a:buClr>
              <a:buSzPts val="800"/>
              <a:buChar char="●"/>
              <a:defRPr sz="800">
                <a:solidFill>
                  <a:schemeClr val="dk1"/>
                </a:solidFill>
              </a:defRPr>
            </a:lvl1pPr>
            <a:lvl2pPr marL="914400" lvl="1" indent="-279400" algn="r">
              <a:spcBef>
                <a:spcPts val="0"/>
              </a:spcBef>
              <a:spcAft>
                <a:spcPts val="0"/>
              </a:spcAft>
              <a:buClr>
                <a:schemeClr val="dk1"/>
              </a:buClr>
              <a:buSzPts val="800"/>
              <a:buChar char="○"/>
              <a:defRPr>
                <a:solidFill>
                  <a:schemeClr val="dk1"/>
                </a:solidFill>
              </a:defRPr>
            </a:lvl2pPr>
            <a:lvl3pPr marL="1371600" lvl="2" indent="-279400" algn="r">
              <a:spcBef>
                <a:spcPts val="0"/>
              </a:spcBef>
              <a:spcAft>
                <a:spcPts val="0"/>
              </a:spcAft>
              <a:buClr>
                <a:schemeClr val="dk1"/>
              </a:buClr>
              <a:buSzPts val="800"/>
              <a:buChar char="■"/>
              <a:defRPr sz="800">
                <a:solidFill>
                  <a:schemeClr val="dk1"/>
                </a:solidFill>
              </a:defRPr>
            </a:lvl3pPr>
            <a:lvl4pPr marL="1828800" lvl="3" indent="-279400" algn="r">
              <a:spcBef>
                <a:spcPts val="0"/>
              </a:spcBef>
              <a:spcAft>
                <a:spcPts val="0"/>
              </a:spcAft>
              <a:buClr>
                <a:schemeClr val="dk1"/>
              </a:buClr>
              <a:buSzPts val="800"/>
              <a:buChar char="●"/>
              <a:defRPr sz="800">
                <a:solidFill>
                  <a:schemeClr val="dk1"/>
                </a:solidFill>
              </a:defRPr>
            </a:lvl4pPr>
            <a:lvl5pPr marL="2286000" lvl="4" indent="-279400" algn="r">
              <a:spcBef>
                <a:spcPts val="0"/>
              </a:spcBef>
              <a:spcAft>
                <a:spcPts val="0"/>
              </a:spcAft>
              <a:buClr>
                <a:schemeClr val="dk1"/>
              </a:buClr>
              <a:buSzPts val="800"/>
              <a:buChar char="○"/>
              <a:defRPr sz="800">
                <a:solidFill>
                  <a:schemeClr val="dk1"/>
                </a:solidFill>
              </a:defRPr>
            </a:lvl5pPr>
            <a:lvl6pPr marL="2743200" lvl="5" indent="-279400" algn="r">
              <a:spcBef>
                <a:spcPts val="0"/>
              </a:spcBef>
              <a:spcAft>
                <a:spcPts val="0"/>
              </a:spcAft>
              <a:buClr>
                <a:schemeClr val="dk1"/>
              </a:buClr>
              <a:buSzPts val="800"/>
              <a:buChar char="■"/>
              <a:defRPr sz="800">
                <a:solidFill>
                  <a:schemeClr val="dk1"/>
                </a:solidFill>
              </a:defRPr>
            </a:lvl6pPr>
            <a:lvl7pPr marL="3200400" lvl="6" indent="-279400" algn="r">
              <a:spcBef>
                <a:spcPts val="0"/>
              </a:spcBef>
              <a:spcAft>
                <a:spcPts val="0"/>
              </a:spcAft>
              <a:buClr>
                <a:schemeClr val="dk1"/>
              </a:buClr>
              <a:buSzPts val="800"/>
              <a:buChar char="●"/>
              <a:defRPr sz="800">
                <a:solidFill>
                  <a:schemeClr val="dk1"/>
                </a:solidFill>
              </a:defRPr>
            </a:lvl7pPr>
            <a:lvl8pPr marL="3657600" lvl="7" indent="-279400" algn="r">
              <a:spcBef>
                <a:spcPts val="0"/>
              </a:spcBef>
              <a:spcAft>
                <a:spcPts val="0"/>
              </a:spcAft>
              <a:buClr>
                <a:schemeClr val="dk1"/>
              </a:buClr>
              <a:buSzPts val="800"/>
              <a:buChar char="○"/>
              <a:defRPr sz="800">
                <a:solidFill>
                  <a:schemeClr val="dk1"/>
                </a:solidFill>
              </a:defRPr>
            </a:lvl8pPr>
            <a:lvl9pPr marL="4114800" lvl="8" indent="-279400" algn="r">
              <a:spcBef>
                <a:spcPts val="0"/>
              </a:spcBef>
              <a:spcAft>
                <a:spcPts val="0"/>
              </a:spcAft>
              <a:buClr>
                <a:schemeClr val="dk1"/>
              </a:buClr>
              <a:buSzPts val="800"/>
              <a:buChar char="■"/>
              <a:defRPr sz="800">
                <a:solidFill>
                  <a:schemeClr val="dk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1" type="tx">
  <p:cSld name="TITLE_AND_BODY">
    <p:spTree>
      <p:nvGrpSpPr>
        <p:cNvPr id="1" name="Shape 191"/>
        <p:cNvGrpSpPr/>
        <p:nvPr/>
      </p:nvGrpSpPr>
      <p:grpSpPr>
        <a:xfrm>
          <a:off x="0" y="0"/>
          <a:ext cx="0" cy="0"/>
          <a:chOff x="0" y="0"/>
          <a:chExt cx="0" cy="0"/>
        </a:xfrm>
      </p:grpSpPr>
      <p:sp>
        <p:nvSpPr>
          <p:cNvPr id="192" name="Google Shape;19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93" name="Google Shape;193;p37"/>
          <p:cNvSpPr txBox="1">
            <a:spLocks noGrp="1"/>
          </p:cNvSpPr>
          <p:nvPr>
            <p:ph type="subTitle" idx="1"/>
          </p:nvPr>
        </p:nvSpPr>
        <p:spPr>
          <a:xfrm>
            <a:off x="975300" y="1864050"/>
            <a:ext cx="7193400" cy="1415400"/>
          </a:xfrm>
          <a:prstGeom prst="rect">
            <a:avLst/>
          </a:prstGeom>
        </p:spPr>
        <p:txBody>
          <a:bodyPr spcFirstLastPara="1" wrap="square" lIns="91425" tIns="91425" rIns="91425" bIns="91425" anchor="ctr" anchorCtr="0">
            <a:spAutoFit/>
          </a:bodyPr>
          <a:lstStyle>
            <a:lvl1pPr lvl="0"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1pPr>
            <a:lvl2pPr lvl="1"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2pPr>
            <a:lvl3pPr lvl="2"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3pPr>
            <a:lvl4pPr lvl="3"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4pPr>
            <a:lvl5pPr lvl="4"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5pPr>
            <a:lvl6pPr lvl="5"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6pPr>
            <a:lvl7pPr lvl="6"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7pPr>
            <a:lvl8pPr lvl="7"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8pPr>
            <a:lvl9pPr lvl="8" algn="ctr">
              <a:lnSpc>
                <a:spcPct val="100000"/>
              </a:lnSpc>
              <a:spcBef>
                <a:spcPts val="0"/>
              </a:spcBef>
              <a:spcAft>
                <a:spcPts val="0"/>
              </a:spcAft>
              <a:buClr>
                <a:schemeClr val="dk1"/>
              </a:buClr>
              <a:buSzPts val="2650"/>
              <a:buFont typeface="Merriweather"/>
              <a:buNone/>
              <a:defRPr sz="2650">
                <a:solidFill>
                  <a:schemeClr val="dk1"/>
                </a:solidFill>
                <a:latin typeface="Merriweather"/>
                <a:ea typeface="Merriweather"/>
                <a:cs typeface="Merriweather"/>
                <a:sym typeface="Merriweather"/>
              </a:defRPr>
            </a:lvl9pPr>
          </a:lstStyle>
          <a:p>
            <a:endParaRPr/>
          </a:p>
        </p:txBody>
      </p:sp>
      <p:sp>
        <p:nvSpPr>
          <p:cNvPr id="194" name="Google Shape;194;p37"/>
          <p:cNvSpPr txBox="1">
            <a:spLocks noGrp="1"/>
          </p:cNvSpPr>
          <p:nvPr>
            <p:ph type="body" idx="2"/>
          </p:nvPr>
        </p:nvSpPr>
        <p:spPr>
          <a:xfrm>
            <a:off x="196951" y="196725"/>
            <a:ext cx="18591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dk1"/>
              </a:buClr>
              <a:buSzPts val="800"/>
              <a:buChar char="●"/>
              <a:defRPr sz="800">
                <a:solidFill>
                  <a:schemeClr val="dk1"/>
                </a:solidFill>
              </a:defRPr>
            </a:lvl1pPr>
            <a:lvl2pPr marL="914400" lvl="1" indent="-279400">
              <a:spcBef>
                <a:spcPts val="0"/>
              </a:spcBef>
              <a:spcAft>
                <a:spcPts val="0"/>
              </a:spcAft>
              <a:buClr>
                <a:schemeClr val="dk1"/>
              </a:buClr>
              <a:buSzPts val="800"/>
              <a:buChar char="○"/>
              <a:defRPr>
                <a:solidFill>
                  <a:schemeClr val="dk1"/>
                </a:solidFill>
              </a:defRPr>
            </a:lvl2pPr>
            <a:lvl3pPr marL="1371600" lvl="2" indent="-279400">
              <a:spcBef>
                <a:spcPts val="0"/>
              </a:spcBef>
              <a:spcAft>
                <a:spcPts val="0"/>
              </a:spcAft>
              <a:buClr>
                <a:schemeClr val="dk1"/>
              </a:buClr>
              <a:buSzPts val="800"/>
              <a:buChar char="■"/>
              <a:defRPr sz="800">
                <a:solidFill>
                  <a:schemeClr val="dk1"/>
                </a:solidFill>
              </a:defRPr>
            </a:lvl3pPr>
            <a:lvl4pPr marL="1828800" lvl="3" indent="-279400">
              <a:spcBef>
                <a:spcPts val="0"/>
              </a:spcBef>
              <a:spcAft>
                <a:spcPts val="0"/>
              </a:spcAft>
              <a:buClr>
                <a:schemeClr val="dk1"/>
              </a:buClr>
              <a:buSzPts val="800"/>
              <a:buChar char="●"/>
              <a:defRPr sz="800">
                <a:solidFill>
                  <a:schemeClr val="dk1"/>
                </a:solidFill>
              </a:defRPr>
            </a:lvl4pPr>
            <a:lvl5pPr marL="2286000" lvl="4" indent="-279400">
              <a:spcBef>
                <a:spcPts val="0"/>
              </a:spcBef>
              <a:spcAft>
                <a:spcPts val="0"/>
              </a:spcAft>
              <a:buClr>
                <a:schemeClr val="dk1"/>
              </a:buClr>
              <a:buSzPts val="800"/>
              <a:buChar char="○"/>
              <a:defRPr sz="800">
                <a:solidFill>
                  <a:schemeClr val="dk1"/>
                </a:solidFill>
              </a:defRPr>
            </a:lvl5pPr>
            <a:lvl6pPr marL="2743200" lvl="5" indent="-279400">
              <a:spcBef>
                <a:spcPts val="0"/>
              </a:spcBef>
              <a:spcAft>
                <a:spcPts val="0"/>
              </a:spcAft>
              <a:buClr>
                <a:schemeClr val="dk1"/>
              </a:buClr>
              <a:buSzPts val="800"/>
              <a:buChar char="■"/>
              <a:defRPr sz="800">
                <a:solidFill>
                  <a:schemeClr val="dk1"/>
                </a:solidFill>
              </a:defRPr>
            </a:lvl6pPr>
            <a:lvl7pPr marL="3200400" lvl="6" indent="-279400">
              <a:spcBef>
                <a:spcPts val="0"/>
              </a:spcBef>
              <a:spcAft>
                <a:spcPts val="0"/>
              </a:spcAft>
              <a:buClr>
                <a:schemeClr val="dk1"/>
              </a:buClr>
              <a:buSzPts val="800"/>
              <a:buChar char="●"/>
              <a:defRPr sz="800">
                <a:solidFill>
                  <a:schemeClr val="dk1"/>
                </a:solidFill>
              </a:defRPr>
            </a:lvl7pPr>
            <a:lvl8pPr marL="3657600" lvl="7" indent="-279400">
              <a:spcBef>
                <a:spcPts val="0"/>
              </a:spcBef>
              <a:spcAft>
                <a:spcPts val="0"/>
              </a:spcAft>
              <a:buClr>
                <a:schemeClr val="dk1"/>
              </a:buClr>
              <a:buSzPts val="800"/>
              <a:buChar char="○"/>
              <a:defRPr sz="800">
                <a:solidFill>
                  <a:schemeClr val="dk1"/>
                </a:solidFill>
              </a:defRPr>
            </a:lvl8pPr>
            <a:lvl9pPr marL="4114800" lvl="8" indent="-279400">
              <a:spcBef>
                <a:spcPts val="0"/>
              </a:spcBef>
              <a:spcAft>
                <a:spcPts val="0"/>
              </a:spcAft>
              <a:buClr>
                <a:schemeClr val="dk1"/>
              </a:buClr>
              <a:buSzPts val="800"/>
              <a:buChar char="■"/>
              <a:defRPr sz="800">
                <a:solidFill>
                  <a:schemeClr val="dk1"/>
                </a:solidFill>
              </a:defRPr>
            </a:lvl9pPr>
          </a:lstStyle>
          <a:p>
            <a:endParaRPr/>
          </a:p>
        </p:txBody>
      </p:sp>
      <p:sp>
        <p:nvSpPr>
          <p:cNvPr id="195" name="Google Shape;195;p37"/>
          <p:cNvSpPr txBox="1">
            <a:spLocks noGrp="1"/>
          </p:cNvSpPr>
          <p:nvPr>
            <p:ph type="body" idx="3"/>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dk1"/>
              </a:buClr>
              <a:buSzPts val="800"/>
              <a:buChar char="●"/>
              <a:defRPr sz="800">
                <a:solidFill>
                  <a:schemeClr val="dk1"/>
                </a:solidFill>
              </a:defRPr>
            </a:lvl1pPr>
            <a:lvl2pPr marL="914400" lvl="1" indent="-279400" algn="r">
              <a:spcBef>
                <a:spcPts val="0"/>
              </a:spcBef>
              <a:spcAft>
                <a:spcPts val="0"/>
              </a:spcAft>
              <a:buClr>
                <a:schemeClr val="dk1"/>
              </a:buClr>
              <a:buSzPts val="800"/>
              <a:buChar char="○"/>
              <a:defRPr>
                <a:solidFill>
                  <a:schemeClr val="dk1"/>
                </a:solidFill>
              </a:defRPr>
            </a:lvl2pPr>
            <a:lvl3pPr marL="1371600" lvl="2" indent="-279400" algn="r">
              <a:spcBef>
                <a:spcPts val="0"/>
              </a:spcBef>
              <a:spcAft>
                <a:spcPts val="0"/>
              </a:spcAft>
              <a:buClr>
                <a:schemeClr val="dk1"/>
              </a:buClr>
              <a:buSzPts val="800"/>
              <a:buChar char="■"/>
              <a:defRPr sz="800">
                <a:solidFill>
                  <a:schemeClr val="dk1"/>
                </a:solidFill>
              </a:defRPr>
            </a:lvl3pPr>
            <a:lvl4pPr marL="1828800" lvl="3" indent="-279400" algn="r">
              <a:spcBef>
                <a:spcPts val="0"/>
              </a:spcBef>
              <a:spcAft>
                <a:spcPts val="0"/>
              </a:spcAft>
              <a:buClr>
                <a:schemeClr val="dk1"/>
              </a:buClr>
              <a:buSzPts val="800"/>
              <a:buChar char="●"/>
              <a:defRPr sz="800">
                <a:solidFill>
                  <a:schemeClr val="dk1"/>
                </a:solidFill>
              </a:defRPr>
            </a:lvl4pPr>
            <a:lvl5pPr marL="2286000" lvl="4" indent="-279400" algn="r">
              <a:spcBef>
                <a:spcPts val="0"/>
              </a:spcBef>
              <a:spcAft>
                <a:spcPts val="0"/>
              </a:spcAft>
              <a:buClr>
                <a:schemeClr val="dk1"/>
              </a:buClr>
              <a:buSzPts val="800"/>
              <a:buChar char="○"/>
              <a:defRPr sz="800">
                <a:solidFill>
                  <a:schemeClr val="dk1"/>
                </a:solidFill>
              </a:defRPr>
            </a:lvl5pPr>
            <a:lvl6pPr marL="2743200" lvl="5" indent="-279400" algn="r">
              <a:spcBef>
                <a:spcPts val="0"/>
              </a:spcBef>
              <a:spcAft>
                <a:spcPts val="0"/>
              </a:spcAft>
              <a:buClr>
                <a:schemeClr val="dk1"/>
              </a:buClr>
              <a:buSzPts val="800"/>
              <a:buChar char="■"/>
              <a:defRPr sz="800">
                <a:solidFill>
                  <a:schemeClr val="dk1"/>
                </a:solidFill>
              </a:defRPr>
            </a:lvl6pPr>
            <a:lvl7pPr marL="3200400" lvl="6" indent="-279400" algn="r">
              <a:spcBef>
                <a:spcPts val="0"/>
              </a:spcBef>
              <a:spcAft>
                <a:spcPts val="0"/>
              </a:spcAft>
              <a:buClr>
                <a:schemeClr val="dk1"/>
              </a:buClr>
              <a:buSzPts val="800"/>
              <a:buChar char="●"/>
              <a:defRPr sz="800">
                <a:solidFill>
                  <a:schemeClr val="dk1"/>
                </a:solidFill>
              </a:defRPr>
            </a:lvl7pPr>
            <a:lvl8pPr marL="3657600" lvl="7" indent="-279400" algn="r">
              <a:spcBef>
                <a:spcPts val="0"/>
              </a:spcBef>
              <a:spcAft>
                <a:spcPts val="0"/>
              </a:spcAft>
              <a:buClr>
                <a:schemeClr val="dk1"/>
              </a:buClr>
              <a:buSzPts val="800"/>
              <a:buChar char="○"/>
              <a:defRPr sz="800">
                <a:solidFill>
                  <a:schemeClr val="dk1"/>
                </a:solidFill>
              </a:defRPr>
            </a:lvl8pPr>
            <a:lvl9pPr marL="4114800" lvl="8" indent="-279400" algn="r">
              <a:spcBef>
                <a:spcPts val="0"/>
              </a:spcBef>
              <a:spcAft>
                <a:spcPts val="0"/>
              </a:spcAft>
              <a:buClr>
                <a:schemeClr val="dk1"/>
              </a:buClr>
              <a:buSzPts val="800"/>
              <a:buChar char="■"/>
              <a:defRPr sz="800">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2">
  <p:cSld name="TITLE_AND_BODY_1">
    <p:spTree>
      <p:nvGrpSpPr>
        <p:cNvPr id="1" name="Shape 196"/>
        <p:cNvGrpSpPr/>
        <p:nvPr/>
      </p:nvGrpSpPr>
      <p:grpSpPr>
        <a:xfrm>
          <a:off x="0" y="0"/>
          <a:ext cx="0" cy="0"/>
          <a:chOff x="0" y="0"/>
          <a:chExt cx="0" cy="0"/>
        </a:xfrm>
      </p:grpSpPr>
      <p:sp>
        <p:nvSpPr>
          <p:cNvPr id="197" name="Google Shape;19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98" name="Google Shape;198;p38"/>
          <p:cNvSpPr txBox="1">
            <a:spLocks noGrp="1"/>
          </p:cNvSpPr>
          <p:nvPr>
            <p:ph type="subTitle" idx="1"/>
          </p:nvPr>
        </p:nvSpPr>
        <p:spPr>
          <a:xfrm>
            <a:off x="975300" y="1864050"/>
            <a:ext cx="7193400" cy="1415400"/>
          </a:xfrm>
          <a:prstGeom prst="rect">
            <a:avLst/>
          </a:prstGeom>
        </p:spPr>
        <p:txBody>
          <a:bodyPr spcFirstLastPara="1" wrap="square" lIns="91425" tIns="91425" rIns="91425" bIns="91425" anchor="ctr" anchorCtr="0">
            <a:spAutoFit/>
          </a:bodyPr>
          <a:lstStyle>
            <a:lvl1pPr lvl="0"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1pPr>
            <a:lvl2pPr lvl="1"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2pPr>
            <a:lvl3pPr lvl="2"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3pPr>
            <a:lvl4pPr lvl="3"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4pPr>
            <a:lvl5pPr lvl="4"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5pPr>
            <a:lvl6pPr lvl="5"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6pPr>
            <a:lvl7pPr lvl="6"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7pPr>
            <a:lvl8pPr lvl="7"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8pPr>
            <a:lvl9pPr lvl="8" algn="ctr">
              <a:lnSpc>
                <a:spcPct val="100000"/>
              </a:lnSpc>
              <a:spcBef>
                <a:spcPts val="0"/>
              </a:spcBef>
              <a:spcAft>
                <a:spcPts val="0"/>
              </a:spcAft>
              <a:buClr>
                <a:schemeClr val="lt1"/>
              </a:buClr>
              <a:buSzPts val="2650"/>
              <a:buFont typeface="Merriweather"/>
              <a:buNone/>
              <a:defRPr sz="2650">
                <a:solidFill>
                  <a:schemeClr val="lt1"/>
                </a:solidFill>
                <a:latin typeface="Merriweather"/>
                <a:ea typeface="Merriweather"/>
                <a:cs typeface="Merriweather"/>
                <a:sym typeface="Merriweather"/>
              </a:defRPr>
            </a:lvl9pPr>
          </a:lstStyle>
          <a:p>
            <a:endParaRPr/>
          </a:p>
        </p:txBody>
      </p:sp>
      <p:sp>
        <p:nvSpPr>
          <p:cNvPr id="199" name="Google Shape;199;p38"/>
          <p:cNvSpPr txBox="1">
            <a:spLocks noGrp="1"/>
          </p:cNvSpPr>
          <p:nvPr>
            <p:ph type="body" idx="2"/>
          </p:nvPr>
        </p:nvSpPr>
        <p:spPr>
          <a:xfrm>
            <a:off x="196951" y="196725"/>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lt1"/>
              </a:buClr>
              <a:buSzPts val="800"/>
              <a:buChar char="●"/>
              <a:defRPr sz="800">
                <a:solidFill>
                  <a:schemeClr val="lt1"/>
                </a:solidFill>
              </a:defRPr>
            </a:lvl1pPr>
            <a:lvl2pPr marL="914400" lvl="1" indent="-279400">
              <a:spcBef>
                <a:spcPts val="0"/>
              </a:spcBef>
              <a:spcAft>
                <a:spcPts val="0"/>
              </a:spcAft>
              <a:buClr>
                <a:schemeClr val="lt1"/>
              </a:buClr>
              <a:buSzPts val="800"/>
              <a:buChar char="○"/>
              <a:defRPr>
                <a:solidFill>
                  <a:schemeClr val="lt1"/>
                </a:solidFill>
              </a:defRPr>
            </a:lvl2pPr>
            <a:lvl3pPr marL="1371600" lvl="2" indent="-279400">
              <a:spcBef>
                <a:spcPts val="0"/>
              </a:spcBef>
              <a:spcAft>
                <a:spcPts val="0"/>
              </a:spcAft>
              <a:buClr>
                <a:schemeClr val="lt1"/>
              </a:buClr>
              <a:buSzPts val="800"/>
              <a:buChar char="■"/>
              <a:defRPr sz="800">
                <a:solidFill>
                  <a:schemeClr val="lt1"/>
                </a:solidFill>
              </a:defRPr>
            </a:lvl3pPr>
            <a:lvl4pPr marL="1828800" lvl="3" indent="-279400">
              <a:spcBef>
                <a:spcPts val="0"/>
              </a:spcBef>
              <a:spcAft>
                <a:spcPts val="0"/>
              </a:spcAft>
              <a:buClr>
                <a:schemeClr val="lt1"/>
              </a:buClr>
              <a:buSzPts val="800"/>
              <a:buChar char="●"/>
              <a:defRPr sz="800">
                <a:solidFill>
                  <a:schemeClr val="lt1"/>
                </a:solidFill>
              </a:defRPr>
            </a:lvl4pPr>
            <a:lvl5pPr marL="2286000" lvl="4" indent="-279400">
              <a:spcBef>
                <a:spcPts val="0"/>
              </a:spcBef>
              <a:spcAft>
                <a:spcPts val="0"/>
              </a:spcAft>
              <a:buClr>
                <a:schemeClr val="lt1"/>
              </a:buClr>
              <a:buSzPts val="800"/>
              <a:buChar char="○"/>
              <a:defRPr sz="800">
                <a:solidFill>
                  <a:schemeClr val="lt1"/>
                </a:solidFill>
              </a:defRPr>
            </a:lvl5pPr>
            <a:lvl6pPr marL="2743200" lvl="5" indent="-279400">
              <a:spcBef>
                <a:spcPts val="0"/>
              </a:spcBef>
              <a:spcAft>
                <a:spcPts val="0"/>
              </a:spcAft>
              <a:buClr>
                <a:schemeClr val="lt1"/>
              </a:buClr>
              <a:buSzPts val="800"/>
              <a:buChar char="■"/>
              <a:defRPr sz="800">
                <a:solidFill>
                  <a:schemeClr val="lt1"/>
                </a:solidFill>
              </a:defRPr>
            </a:lvl6pPr>
            <a:lvl7pPr marL="3200400" lvl="6" indent="-279400">
              <a:spcBef>
                <a:spcPts val="0"/>
              </a:spcBef>
              <a:spcAft>
                <a:spcPts val="0"/>
              </a:spcAft>
              <a:buClr>
                <a:schemeClr val="lt1"/>
              </a:buClr>
              <a:buSzPts val="800"/>
              <a:buChar char="●"/>
              <a:defRPr sz="800">
                <a:solidFill>
                  <a:schemeClr val="lt1"/>
                </a:solidFill>
              </a:defRPr>
            </a:lvl7pPr>
            <a:lvl8pPr marL="3657600" lvl="7" indent="-279400">
              <a:spcBef>
                <a:spcPts val="0"/>
              </a:spcBef>
              <a:spcAft>
                <a:spcPts val="0"/>
              </a:spcAft>
              <a:buClr>
                <a:schemeClr val="lt1"/>
              </a:buClr>
              <a:buSzPts val="800"/>
              <a:buChar char="○"/>
              <a:defRPr sz="800">
                <a:solidFill>
                  <a:schemeClr val="lt1"/>
                </a:solidFill>
              </a:defRPr>
            </a:lvl8pPr>
            <a:lvl9pPr marL="4114800" lvl="8" indent="-279400">
              <a:spcBef>
                <a:spcPts val="0"/>
              </a:spcBef>
              <a:spcAft>
                <a:spcPts val="0"/>
              </a:spcAft>
              <a:buClr>
                <a:schemeClr val="lt1"/>
              </a:buClr>
              <a:buSzPts val="800"/>
              <a:buChar char="■"/>
              <a:defRPr sz="800">
                <a:solidFill>
                  <a:schemeClr val="lt1"/>
                </a:solidFill>
              </a:defRPr>
            </a:lvl9pPr>
          </a:lstStyle>
          <a:p>
            <a:endParaRPr/>
          </a:p>
        </p:txBody>
      </p:sp>
      <p:sp>
        <p:nvSpPr>
          <p:cNvPr id="200" name="Google Shape;200;p38"/>
          <p:cNvSpPr txBox="1">
            <a:spLocks noGrp="1"/>
          </p:cNvSpPr>
          <p:nvPr>
            <p:ph type="body" idx="3"/>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lt1"/>
              </a:buClr>
              <a:buSzPts val="800"/>
              <a:buChar char="●"/>
              <a:defRPr sz="800">
                <a:solidFill>
                  <a:schemeClr val="lt1"/>
                </a:solidFill>
              </a:defRPr>
            </a:lvl1pPr>
            <a:lvl2pPr marL="914400" lvl="1" indent="-279400" algn="r">
              <a:spcBef>
                <a:spcPts val="0"/>
              </a:spcBef>
              <a:spcAft>
                <a:spcPts val="0"/>
              </a:spcAft>
              <a:buClr>
                <a:schemeClr val="lt1"/>
              </a:buClr>
              <a:buSzPts val="800"/>
              <a:buChar char="○"/>
              <a:defRPr>
                <a:solidFill>
                  <a:schemeClr val="lt1"/>
                </a:solidFill>
              </a:defRPr>
            </a:lvl2pPr>
            <a:lvl3pPr marL="1371600" lvl="2" indent="-279400" algn="r">
              <a:spcBef>
                <a:spcPts val="0"/>
              </a:spcBef>
              <a:spcAft>
                <a:spcPts val="0"/>
              </a:spcAft>
              <a:buClr>
                <a:schemeClr val="lt1"/>
              </a:buClr>
              <a:buSzPts val="800"/>
              <a:buChar char="■"/>
              <a:defRPr sz="800">
                <a:solidFill>
                  <a:schemeClr val="lt1"/>
                </a:solidFill>
              </a:defRPr>
            </a:lvl3pPr>
            <a:lvl4pPr marL="1828800" lvl="3" indent="-279400" algn="r">
              <a:spcBef>
                <a:spcPts val="0"/>
              </a:spcBef>
              <a:spcAft>
                <a:spcPts val="0"/>
              </a:spcAft>
              <a:buClr>
                <a:schemeClr val="lt1"/>
              </a:buClr>
              <a:buSzPts val="800"/>
              <a:buChar char="●"/>
              <a:defRPr sz="800">
                <a:solidFill>
                  <a:schemeClr val="lt1"/>
                </a:solidFill>
              </a:defRPr>
            </a:lvl4pPr>
            <a:lvl5pPr marL="2286000" lvl="4" indent="-279400" algn="r">
              <a:spcBef>
                <a:spcPts val="0"/>
              </a:spcBef>
              <a:spcAft>
                <a:spcPts val="0"/>
              </a:spcAft>
              <a:buClr>
                <a:schemeClr val="lt1"/>
              </a:buClr>
              <a:buSzPts val="800"/>
              <a:buChar char="○"/>
              <a:defRPr sz="800">
                <a:solidFill>
                  <a:schemeClr val="lt1"/>
                </a:solidFill>
              </a:defRPr>
            </a:lvl5pPr>
            <a:lvl6pPr marL="2743200" lvl="5" indent="-279400" algn="r">
              <a:spcBef>
                <a:spcPts val="0"/>
              </a:spcBef>
              <a:spcAft>
                <a:spcPts val="0"/>
              </a:spcAft>
              <a:buClr>
                <a:schemeClr val="lt1"/>
              </a:buClr>
              <a:buSzPts val="800"/>
              <a:buChar char="■"/>
              <a:defRPr sz="800">
                <a:solidFill>
                  <a:schemeClr val="lt1"/>
                </a:solidFill>
              </a:defRPr>
            </a:lvl6pPr>
            <a:lvl7pPr marL="3200400" lvl="6" indent="-279400" algn="r">
              <a:spcBef>
                <a:spcPts val="0"/>
              </a:spcBef>
              <a:spcAft>
                <a:spcPts val="0"/>
              </a:spcAft>
              <a:buClr>
                <a:schemeClr val="lt1"/>
              </a:buClr>
              <a:buSzPts val="800"/>
              <a:buChar char="●"/>
              <a:defRPr sz="800">
                <a:solidFill>
                  <a:schemeClr val="lt1"/>
                </a:solidFill>
              </a:defRPr>
            </a:lvl7pPr>
            <a:lvl8pPr marL="3657600" lvl="7" indent="-279400" algn="r">
              <a:spcBef>
                <a:spcPts val="0"/>
              </a:spcBef>
              <a:spcAft>
                <a:spcPts val="0"/>
              </a:spcAft>
              <a:buClr>
                <a:schemeClr val="lt1"/>
              </a:buClr>
              <a:buSzPts val="800"/>
              <a:buChar char="○"/>
              <a:defRPr sz="800">
                <a:solidFill>
                  <a:schemeClr val="lt1"/>
                </a:solidFill>
              </a:defRPr>
            </a:lvl8pPr>
            <a:lvl9pPr marL="4114800" lvl="8" indent="-279400" algn="r">
              <a:spcBef>
                <a:spcPts val="0"/>
              </a:spcBef>
              <a:spcAft>
                <a:spcPts val="0"/>
              </a:spcAft>
              <a:buClr>
                <a:schemeClr val="lt1"/>
              </a:buClr>
              <a:buSzPts val="800"/>
              <a:buChar char="■"/>
              <a:defRPr sz="800">
                <a:solidFill>
                  <a:schemeClr val="lt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body and image 1" type="twoColTx">
  <p:cSld name="TITLE_AND_TWO_COLUMNS">
    <p:spTree>
      <p:nvGrpSpPr>
        <p:cNvPr id="1" name="Shape 201"/>
        <p:cNvGrpSpPr/>
        <p:nvPr/>
      </p:nvGrpSpPr>
      <p:grpSpPr>
        <a:xfrm>
          <a:off x="0" y="0"/>
          <a:ext cx="0" cy="0"/>
          <a:chOff x="0" y="0"/>
          <a:chExt cx="0" cy="0"/>
        </a:xfrm>
      </p:grpSpPr>
      <p:sp>
        <p:nvSpPr>
          <p:cNvPr id="202" name="Google Shape;202;p39"/>
          <p:cNvSpPr txBox="1">
            <a:spLocks noGrp="1"/>
          </p:cNvSpPr>
          <p:nvPr>
            <p:ph type="title"/>
          </p:nvPr>
        </p:nvSpPr>
        <p:spPr>
          <a:xfrm>
            <a:off x="197375" y="1052750"/>
            <a:ext cx="3151800" cy="1632900"/>
          </a:xfrm>
          <a:prstGeom prst="rect">
            <a:avLst/>
          </a:prstGeom>
        </p:spPr>
        <p:txBody>
          <a:bodyPr spcFirstLastPara="1" wrap="square" lIns="91425" tIns="91425" rIns="91425" bIns="91425" anchor="b" anchorCtr="0">
            <a:noAutofit/>
          </a:bodyPr>
          <a:lstStyle>
            <a:lvl1pPr lvl="0">
              <a:spcBef>
                <a:spcPts val="0"/>
              </a:spcBef>
              <a:spcAft>
                <a:spcPts val="0"/>
              </a:spcAft>
              <a:buSzPts val="3450"/>
              <a:buNone/>
              <a:defRPr/>
            </a:lvl1pPr>
            <a:lvl2pPr lvl="1">
              <a:spcBef>
                <a:spcPts val="0"/>
              </a:spcBef>
              <a:spcAft>
                <a:spcPts val="0"/>
              </a:spcAft>
              <a:buSzPts val="3450"/>
              <a:buNone/>
              <a:defRPr/>
            </a:lvl2pPr>
            <a:lvl3pPr lvl="2">
              <a:spcBef>
                <a:spcPts val="0"/>
              </a:spcBef>
              <a:spcAft>
                <a:spcPts val="0"/>
              </a:spcAft>
              <a:buSzPts val="3450"/>
              <a:buNone/>
              <a:defRPr/>
            </a:lvl3pPr>
            <a:lvl4pPr lvl="3">
              <a:spcBef>
                <a:spcPts val="0"/>
              </a:spcBef>
              <a:spcAft>
                <a:spcPts val="0"/>
              </a:spcAft>
              <a:buSzPts val="3450"/>
              <a:buNone/>
              <a:defRPr/>
            </a:lvl4pPr>
            <a:lvl5pPr lvl="4">
              <a:spcBef>
                <a:spcPts val="0"/>
              </a:spcBef>
              <a:spcAft>
                <a:spcPts val="0"/>
              </a:spcAft>
              <a:buSzPts val="3450"/>
              <a:buNone/>
              <a:defRPr/>
            </a:lvl5pPr>
            <a:lvl6pPr lvl="5">
              <a:spcBef>
                <a:spcPts val="0"/>
              </a:spcBef>
              <a:spcAft>
                <a:spcPts val="0"/>
              </a:spcAft>
              <a:buSzPts val="3450"/>
              <a:buNone/>
              <a:defRPr/>
            </a:lvl6pPr>
            <a:lvl7pPr lvl="6">
              <a:spcBef>
                <a:spcPts val="0"/>
              </a:spcBef>
              <a:spcAft>
                <a:spcPts val="0"/>
              </a:spcAft>
              <a:buSzPts val="3450"/>
              <a:buNone/>
              <a:defRPr/>
            </a:lvl7pPr>
            <a:lvl8pPr lvl="7">
              <a:spcBef>
                <a:spcPts val="0"/>
              </a:spcBef>
              <a:spcAft>
                <a:spcPts val="0"/>
              </a:spcAft>
              <a:buSzPts val="3450"/>
              <a:buNone/>
              <a:defRPr/>
            </a:lvl8pPr>
            <a:lvl9pPr lvl="8">
              <a:spcBef>
                <a:spcPts val="0"/>
              </a:spcBef>
              <a:spcAft>
                <a:spcPts val="0"/>
              </a:spcAft>
              <a:buSzPts val="3450"/>
              <a:buNone/>
              <a:defRPr/>
            </a:lvl9pPr>
          </a:lstStyle>
          <a:p>
            <a:endParaRPr/>
          </a:p>
        </p:txBody>
      </p:sp>
      <p:sp>
        <p:nvSpPr>
          <p:cNvPr id="203" name="Google Shape;203;p39"/>
          <p:cNvSpPr txBox="1">
            <a:spLocks noGrp="1"/>
          </p:cNvSpPr>
          <p:nvPr>
            <p:ph type="body" idx="1"/>
          </p:nvPr>
        </p:nvSpPr>
        <p:spPr>
          <a:xfrm>
            <a:off x="197375" y="2685650"/>
            <a:ext cx="3151800" cy="18225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chemeClr val="dk1"/>
              </a:buClr>
              <a:buSzPts val="1000"/>
              <a:buChar char="●"/>
              <a:defRPr>
                <a:solidFill>
                  <a:schemeClr val="dk1"/>
                </a:solidFill>
              </a:defRPr>
            </a:lvl1pPr>
            <a:lvl2pPr marL="914400" lvl="1" indent="-292100">
              <a:lnSpc>
                <a:spcPct val="100000"/>
              </a:lnSpc>
              <a:spcBef>
                <a:spcPts val="0"/>
              </a:spcBef>
              <a:spcAft>
                <a:spcPts val="0"/>
              </a:spcAft>
              <a:buClr>
                <a:schemeClr val="dk1"/>
              </a:buClr>
              <a:buSzPts val="1000"/>
              <a:buChar char="○"/>
              <a:defRPr sz="1000">
                <a:solidFill>
                  <a:schemeClr val="dk1"/>
                </a:solidFill>
              </a:defRPr>
            </a:lvl2pPr>
            <a:lvl3pPr marL="1371600" lvl="2" indent="-292100">
              <a:lnSpc>
                <a:spcPct val="100000"/>
              </a:lnSpc>
              <a:spcBef>
                <a:spcPts val="0"/>
              </a:spcBef>
              <a:spcAft>
                <a:spcPts val="0"/>
              </a:spcAft>
              <a:buClr>
                <a:schemeClr val="dk1"/>
              </a:buClr>
              <a:buSzPts val="1000"/>
              <a:buChar char="■"/>
              <a:defRPr>
                <a:solidFill>
                  <a:schemeClr val="dk1"/>
                </a:solidFill>
              </a:defRPr>
            </a:lvl3pPr>
            <a:lvl4pPr marL="1828800" lvl="3" indent="-292100">
              <a:lnSpc>
                <a:spcPct val="100000"/>
              </a:lnSpc>
              <a:spcBef>
                <a:spcPts val="0"/>
              </a:spcBef>
              <a:spcAft>
                <a:spcPts val="0"/>
              </a:spcAft>
              <a:buClr>
                <a:schemeClr val="dk1"/>
              </a:buClr>
              <a:buSzPts val="1000"/>
              <a:buChar char="●"/>
              <a:defRPr>
                <a:solidFill>
                  <a:schemeClr val="dk1"/>
                </a:solidFill>
              </a:defRPr>
            </a:lvl4pPr>
            <a:lvl5pPr marL="2286000" lvl="4" indent="-292100">
              <a:lnSpc>
                <a:spcPct val="100000"/>
              </a:lnSpc>
              <a:spcBef>
                <a:spcPts val="0"/>
              </a:spcBef>
              <a:spcAft>
                <a:spcPts val="0"/>
              </a:spcAft>
              <a:buClr>
                <a:schemeClr val="dk1"/>
              </a:buClr>
              <a:buSzPts val="1000"/>
              <a:buChar char="○"/>
              <a:defRPr>
                <a:solidFill>
                  <a:schemeClr val="dk1"/>
                </a:solidFill>
              </a:defRPr>
            </a:lvl5pPr>
            <a:lvl6pPr marL="2743200" lvl="5" indent="-292100">
              <a:lnSpc>
                <a:spcPct val="100000"/>
              </a:lnSpc>
              <a:spcBef>
                <a:spcPts val="0"/>
              </a:spcBef>
              <a:spcAft>
                <a:spcPts val="0"/>
              </a:spcAft>
              <a:buClr>
                <a:schemeClr val="dk1"/>
              </a:buClr>
              <a:buSzPts val="1000"/>
              <a:buChar char="■"/>
              <a:defRPr>
                <a:solidFill>
                  <a:schemeClr val="dk1"/>
                </a:solidFill>
              </a:defRPr>
            </a:lvl6pPr>
            <a:lvl7pPr marL="3200400" lvl="6" indent="-292100">
              <a:lnSpc>
                <a:spcPct val="100000"/>
              </a:lnSpc>
              <a:spcBef>
                <a:spcPts val="0"/>
              </a:spcBef>
              <a:spcAft>
                <a:spcPts val="0"/>
              </a:spcAft>
              <a:buClr>
                <a:schemeClr val="dk1"/>
              </a:buClr>
              <a:buSzPts val="1000"/>
              <a:buChar char="●"/>
              <a:defRPr>
                <a:solidFill>
                  <a:schemeClr val="dk1"/>
                </a:solidFill>
              </a:defRPr>
            </a:lvl7pPr>
            <a:lvl8pPr marL="3657600" lvl="7" indent="-292100">
              <a:lnSpc>
                <a:spcPct val="100000"/>
              </a:lnSpc>
              <a:spcBef>
                <a:spcPts val="0"/>
              </a:spcBef>
              <a:spcAft>
                <a:spcPts val="0"/>
              </a:spcAft>
              <a:buClr>
                <a:schemeClr val="dk1"/>
              </a:buClr>
              <a:buSzPts val="1000"/>
              <a:buChar char="○"/>
              <a:defRPr>
                <a:solidFill>
                  <a:schemeClr val="dk1"/>
                </a:solidFill>
              </a:defRPr>
            </a:lvl8pPr>
            <a:lvl9pPr marL="4114800" lvl="8" indent="-292100">
              <a:lnSpc>
                <a:spcPct val="100000"/>
              </a:lnSpc>
              <a:spcBef>
                <a:spcPts val="0"/>
              </a:spcBef>
              <a:spcAft>
                <a:spcPts val="0"/>
              </a:spcAft>
              <a:buClr>
                <a:schemeClr val="dk1"/>
              </a:buClr>
              <a:buSzPts val="1000"/>
              <a:buChar char="■"/>
              <a:defRPr>
                <a:solidFill>
                  <a:schemeClr val="dk1"/>
                </a:solidFill>
              </a:defRPr>
            </a:lvl9pPr>
          </a:lstStyle>
          <a:p>
            <a:endParaRPr/>
          </a:p>
        </p:txBody>
      </p:sp>
      <p:sp>
        <p:nvSpPr>
          <p:cNvPr id="204" name="Google Shape;20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5" name="Google Shape;205;p39"/>
          <p:cNvSpPr>
            <a:spLocks noGrp="1"/>
          </p:cNvSpPr>
          <p:nvPr>
            <p:ph type="pic" idx="2"/>
          </p:nvPr>
        </p:nvSpPr>
        <p:spPr>
          <a:xfrm>
            <a:off x="3726325" y="669925"/>
            <a:ext cx="5220900" cy="4276800"/>
          </a:xfrm>
          <a:prstGeom prst="round2DiagRect">
            <a:avLst>
              <a:gd name="adj1" fmla="val 16667"/>
              <a:gd name="adj2" fmla="val 0"/>
            </a:avLst>
          </a:prstGeom>
          <a:noFill/>
          <a:ln>
            <a:noFill/>
          </a:ln>
        </p:spPr>
      </p:sp>
      <p:sp>
        <p:nvSpPr>
          <p:cNvPr id="206" name="Google Shape;206;p39"/>
          <p:cNvSpPr txBox="1">
            <a:spLocks noGrp="1"/>
          </p:cNvSpPr>
          <p:nvPr>
            <p:ph type="body" idx="3"/>
          </p:nvPr>
        </p:nvSpPr>
        <p:spPr>
          <a:xfrm>
            <a:off x="196951" y="196725"/>
            <a:ext cx="18606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dk1"/>
              </a:buClr>
              <a:buSzPts val="800"/>
              <a:buChar char="●"/>
              <a:defRPr sz="800">
                <a:solidFill>
                  <a:schemeClr val="dk1"/>
                </a:solidFill>
              </a:defRPr>
            </a:lvl1pPr>
            <a:lvl2pPr marL="914400" lvl="1" indent="-279400">
              <a:spcBef>
                <a:spcPts val="0"/>
              </a:spcBef>
              <a:spcAft>
                <a:spcPts val="0"/>
              </a:spcAft>
              <a:buClr>
                <a:schemeClr val="dk1"/>
              </a:buClr>
              <a:buSzPts val="800"/>
              <a:buChar char="○"/>
              <a:defRPr>
                <a:solidFill>
                  <a:schemeClr val="dk1"/>
                </a:solidFill>
              </a:defRPr>
            </a:lvl2pPr>
            <a:lvl3pPr marL="1371600" lvl="2" indent="-279400">
              <a:spcBef>
                <a:spcPts val="0"/>
              </a:spcBef>
              <a:spcAft>
                <a:spcPts val="0"/>
              </a:spcAft>
              <a:buClr>
                <a:schemeClr val="dk1"/>
              </a:buClr>
              <a:buSzPts val="800"/>
              <a:buChar char="■"/>
              <a:defRPr sz="800">
                <a:solidFill>
                  <a:schemeClr val="dk1"/>
                </a:solidFill>
              </a:defRPr>
            </a:lvl3pPr>
            <a:lvl4pPr marL="1828800" lvl="3" indent="-279400">
              <a:spcBef>
                <a:spcPts val="0"/>
              </a:spcBef>
              <a:spcAft>
                <a:spcPts val="0"/>
              </a:spcAft>
              <a:buClr>
                <a:schemeClr val="dk1"/>
              </a:buClr>
              <a:buSzPts val="800"/>
              <a:buChar char="●"/>
              <a:defRPr sz="800">
                <a:solidFill>
                  <a:schemeClr val="dk1"/>
                </a:solidFill>
              </a:defRPr>
            </a:lvl4pPr>
            <a:lvl5pPr marL="2286000" lvl="4" indent="-279400">
              <a:spcBef>
                <a:spcPts val="0"/>
              </a:spcBef>
              <a:spcAft>
                <a:spcPts val="0"/>
              </a:spcAft>
              <a:buClr>
                <a:schemeClr val="dk1"/>
              </a:buClr>
              <a:buSzPts val="800"/>
              <a:buChar char="○"/>
              <a:defRPr sz="800">
                <a:solidFill>
                  <a:schemeClr val="dk1"/>
                </a:solidFill>
              </a:defRPr>
            </a:lvl5pPr>
            <a:lvl6pPr marL="2743200" lvl="5" indent="-279400">
              <a:spcBef>
                <a:spcPts val="0"/>
              </a:spcBef>
              <a:spcAft>
                <a:spcPts val="0"/>
              </a:spcAft>
              <a:buClr>
                <a:schemeClr val="dk1"/>
              </a:buClr>
              <a:buSzPts val="800"/>
              <a:buChar char="■"/>
              <a:defRPr sz="800">
                <a:solidFill>
                  <a:schemeClr val="dk1"/>
                </a:solidFill>
              </a:defRPr>
            </a:lvl6pPr>
            <a:lvl7pPr marL="3200400" lvl="6" indent="-279400">
              <a:spcBef>
                <a:spcPts val="0"/>
              </a:spcBef>
              <a:spcAft>
                <a:spcPts val="0"/>
              </a:spcAft>
              <a:buClr>
                <a:schemeClr val="dk1"/>
              </a:buClr>
              <a:buSzPts val="800"/>
              <a:buChar char="●"/>
              <a:defRPr sz="800">
                <a:solidFill>
                  <a:schemeClr val="dk1"/>
                </a:solidFill>
              </a:defRPr>
            </a:lvl7pPr>
            <a:lvl8pPr marL="3657600" lvl="7" indent="-279400">
              <a:spcBef>
                <a:spcPts val="0"/>
              </a:spcBef>
              <a:spcAft>
                <a:spcPts val="0"/>
              </a:spcAft>
              <a:buClr>
                <a:schemeClr val="dk1"/>
              </a:buClr>
              <a:buSzPts val="800"/>
              <a:buChar char="○"/>
              <a:defRPr sz="800">
                <a:solidFill>
                  <a:schemeClr val="dk1"/>
                </a:solidFill>
              </a:defRPr>
            </a:lvl8pPr>
            <a:lvl9pPr marL="4114800" lvl="8" indent="-279400">
              <a:spcBef>
                <a:spcPts val="0"/>
              </a:spcBef>
              <a:spcAft>
                <a:spcPts val="0"/>
              </a:spcAft>
              <a:buClr>
                <a:schemeClr val="dk1"/>
              </a:buClr>
              <a:buSzPts val="800"/>
              <a:buChar char="■"/>
              <a:defRPr sz="800">
                <a:solidFill>
                  <a:schemeClr val="dk1"/>
                </a:solidFill>
              </a:defRPr>
            </a:lvl9pPr>
          </a:lstStyle>
          <a:p>
            <a:endParaRPr/>
          </a:p>
        </p:txBody>
      </p:sp>
      <p:sp>
        <p:nvSpPr>
          <p:cNvPr id="207" name="Google Shape;207;p39"/>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dk1"/>
              </a:buClr>
              <a:buSzPts val="800"/>
              <a:buChar char="●"/>
              <a:defRPr sz="800">
                <a:solidFill>
                  <a:schemeClr val="dk1"/>
                </a:solidFill>
              </a:defRPr>
            </a:lvl1pPr>
            <a:lvl2pPr marL="914400" lvl="1" indent="-279400" algn="r">
              <a:spcBef>
                <a:spcPts val="0"/>
              </a:spcBef>
              <a:spcAft>
                <a:spcPts val="0"/>
              </a:spcAft>
              <a:buClr>
                <a:schemeClr val="dk1"/>
              </a:buClr>
              <a:buSzPts val="800"/>
              <a:buChar char="○"/>
              <a:defRPr>
                <a:solidFill>
                  <a:schemeClr val="dk1"/>
                </a:solidFill>
              </a:defRPr>
            </a:lvl2pPr>
            <a:lvl3pPr marL="1371600" lvl="2" indent="-279400" algn="r">
              <a:spcBef>
                <a:spcPts val="0"/>
              </a:spcBef>
              <a:spcAft>
                <a:spcPts val="0"/>
              </a:spcAft>
              <a:buClr>
                <a:schemeClr val="dk1"/>
              </a:buClr>
              <a:buSzPts val="800"/>
              <a:buChar char="■"/>
              <a:defRPr sz="800">
                <a:solidFill>
                  <a:schemeClr val="dk1"/>
                </a:solidFill>
              </a:defRPr>
            </a:lvl3pPr>
            <a:lvl4pPr marL="1828800" lvl="3" indent="-279400" algn="r">
              <a:spcBef>
                <a:spcPts val="0"/>
              </a:spcBef>
              <a:spcAft>
                <a:spcPts val="0"/>
              </a:spcAft>
              <a:buClr>
                <a:schemeClr val="dk1"/>
              </a:buClr>
              <a:buSzPts val="800"/>
              <a:buChar char="●"/>
              <a:defRPr sz="800">
                <a:solidFill>
                  <a:schemeClr val="dk1"/>
                </a:solidFill>
              </a:defRPr>
            </a:lvl4pPr>
            <a:lvl5pPr marL="2286000" lvl="4" indent="-279400" algn="r">
              <a:spcBef>
                <a:spcPts val="0"/>
              </a:spcBef>
              <a:spcAft>
                <a:spcPts val="0"/>
              </a:spcAft>
              <a:buClr>
                <a:schemeClr val="dk1"/>
              </a:buClr>
              <a:buSzPts val="800"/>
              <a:buChar char="○"/>
              <a:defRPr sz="800">
                <a:solidFill>
                  <a:schemeClr val="dk1"/>
                </a:solidFill>
              </a:defRPr>
            </a:lvl5pPr>
            <a:lvl6pPr marL="2743200" lvl="5" indent="-279400" algn="r">
              <a:spcBef>
                <a:spcPts val="0"/>
              </a:spcBef>
              <a:spcAft>
                <a:spcPts val="0"/>
              </a:spcAft>
              <a:buClr>
                <a:schemeClr val="dk1"/>
              </a:buClr>
              <a:buSzPts val="800"/>
              <a:buChar char="■"/>
              <a:defRPr sz="800">
                <a:solidFill>
                  <a:schemeClr val="dk1"/>
                </a:solidFill>
              </a:defRPr>
            </a:lvl6pPr>
            <a:lvl7pPr marL="3200400" lvl="6" indent="-279400" algn="r">
              <a:spcBef>
                <a:spcPts val="0"/>
              </a:spcBef>
              <a:spcAft>
                <a:spcPts val="0"/>
              </a:spcAft>
              <a:buClr>
                <a:schemeClr val="dk1"/>
              </a:buClr>
              <a:buSzPts val="800"/>
              <a:buChar char="●"/>
              <a:defRPr sz="800">
                <a:solidFill>
                  <a:schemeClr val="dk1"/>
                </a:solidFill>
              </a:defRPr>
            </a:lvl7pPr>
            <a:lvl8pPr marL="3657600" lvl="7" indent="-279400" algn="r">
              <a:spcBef>
                <a:spcPts val="0"/>
              </a:spcBef>
              <a:spcAft>
                <a:spcPts val="0"/>
              </a:spcAft>
              <a:buClr>
                <a:schemeClr val="dk1"/>
              </a:buClr>
              <a:buSzPts val="800"/>
              <a:buChar char="○"/>
              <a:defRPr sz="800">
                <a:solidFill>
                  <a:schemeClr val="dk1"/>
                </a:solidFill>
              </a:defRPr>
            </a:lvl8pPr>
            <a:lvl9pPr marL="4114800" lvl="8" indent="-279400" algn="r">
              <a:spcBef>
                <a:spcPts val="0"/>
              </a:spcBef>
              <a:spcAft>
                <a:spcPts val="0"/>
              </a:spcAft>
              <a:buClr>
                <a:schemeClr val="dk1"/>
              </a:buClr>
              <a:buSzPts val="800"/>
              <a:buChar char="■"/>
              <a:defRPr sz="800">
                <a:solidFill>
                  <a:schemeClr val="dk1"/>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body and image 2">
  <p:cSld name="TITLE_AND_TWO_COLUMNS_1">
    <p:spTree>
      <p:nvGrpSpPr>
        <p:cNvPr id="1" name="Shape 208"/>
        <p:cNvGrpSpPr/>
        <p:nvPr/>
      </p:nvGrpSpPr>
      <p:grpSpPr>
        <a:xfrm>
          <a:off x="0" y="0"/>
          <a:ext cx="0" cy="0"/>
          <a:chOff x="0" y="0"/>
          <a:chExt cx="0" cy="0"/>
        </a:xfrm>
      </p:grpSpPr>
      <p:sp>
        <p:nvSpPr>
          <p:cNvPr id="209" name="Google Shape;209;p40"/>
          <p:cNvSpPr txBox="1">
            <a:spLocks noGrp="1"/>
          </p:cNvSpPr>
          <p:nvPr>
            <p:ph type="title"/>
          </p:nvPr>
        </p:nvSpPr>
        <p:spPr>
          <a:xfrm>
            <a:off x="197375" y="1052750"/>
            <a:ext cx="3151800" cy="1632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450"/>
              <a:buNone/>
              <a:defRPr>
                <a:solidFill>
                  <a:schemeClr val="lt1"/>
                </a:solidFill>
              </a:defRPr>
            </a:lvl1pPr>
            <a:lvl2pPr lvl="1">
              <a:spcBef>
                <a:spcPts val="0"/>
              </a:spcBef>
              <a:spcAft>
                <a:spcPts val="0"/>
              </a:spcAft>
              <a:buClr>
                <a:schemeClr val="lt1"/>
              </a:buClr>
              <a:buSzPts val="3450"/>
              <a:buNone/>
              <a:defRPr>
                <a:solidFill>
                  <a:schemeClr val="lt1"/>
                </a:solidFill>
              </a:defRPr>
            </a:lvl2pPr>
            <a:lvl3pPr lvl="2">
              <a:spcBef>
                <a:spcPts val="0"/>
              </a:spcBef>
              <a:spcAft>
                <a:spcPts val="0"/>
              </a:spcAft>
              <a:buClr>
                <a:schemeClr val="lt1"/>
              </a:buClr>
              <a:buSzPts val="3450"/>
              <a:buNone/>
              <a:defRPr>
                <a:solidFill>
                  <a:schemeClr val="lt1"/>
                </a:solidFill>
              </a:defRPr>
            </a:lvl3pPr>
            <a:lvl4pPr lvl="3">
              <a:spcBef>
                <a:spcPts val="0"/>
              </a:spcBef>
              <a:spcAft>
                <a:spcPts val="0"/>
              </a:spcAft>
              <a:buClr>
                <a:schemeClr val="lt1"/>
              </a:buClr>
              <a:buSzPts val="3450"/>
              <a:buNone/>
              <a:defRPr>
                <a:solidFill>
                  <a:schemeClr val="lt1"/>
                </a:solidFill>
              </a:defRPr>
            </a:lvl4pPr>
            <a:lvl5pPr lvl="4">
              <a:spcBef>
                <a:spcPts val="0"/>
              </a:spcBef>
              <a:spcAft>
                <a:spcPts val="0"/>
              </a:spcAft>
              <a:buClr>
                <a:schemeClr val="lt1"/>
              </a:buClr>
              <a:buSzPts val="3450"/>
              <a:buNone/>
              <a:defRPr>
                <a:solidFill>
                  <a:schemeClr val="lt1"/>
                </a:solidFill>
              </a:defRPr>
            </a:lvl5pPr>
            <a:lvl6pPr lvl="5">
              <a:spcBef>
                <a:spcPts val="0"/>
              </a:spcBef>
              <a:spcAft>
                <a:spcPts val="0"/>
              </a:spcAft>
              <a:buClr>
                <a:schemeClr val="lt1"/>
              </a:buClr>
              <a:buSzPts val="3450"/>
              <a:buNone/>
              <a:defRPr>
                <a:solidFill>
                  <a:schemeClr val="lt1"/>
                </a:solidFill>
              </a:defRPr>
            </a:lvl6pPr>
            <a:lvl7pPr lvl="6">
              <a:spcBef>
                <a:spcPts val="0"/>
              </a:spcBef>
              <a:spcAft>
                <a:spcPts val="0"/>
              </a:spcAft>
              <a:buClr>
                <a:schemeClr val="lt1"/>
              </a:buClr>
              <a:buSzPts val="3450"/>
              <a:buNone/>
              <a:defRPr>
                <a:solidFill>
                  <a:schemeClr val="lt1"/>
                </a:solidFill>
              </a:defRPr>
            </a:lvl7pPr>
            <a:lvl8pPr lvl="7">
              <a:spcBef>
                <a:spcPts val="0"/>
              </a:spcBef>
              <a:spcAft>
                <a:spcPts val="0"/>
              </a:spcAft>
              <a:buClr>
                <a:schemeClr val="lt1"/>
              </a:buClr>
              <a:buSzPts val="3450"/>
              <a:buNone/>
              <a:defRPr>
                <a:solidFill>
                  <a:schemeClr val="lt1"/>
                </a:solidFill>
              </a:defRPr>
            </a:lvl8pPr>
            <a:lvl9pPr lvl="8">
              <a:spcBef>
                <a:spcPts val="0"/>
              </a:spcBef>
              <a:spcAft>
                <a:spcPts val="0"/>
              </a:spcAft>
              <a:buClr>
                <a:schemeClr val="lt1"/>
              </a:buClr>
              <a:buSzPts val="3450"/>
              <a:buNone/>
              <a:defRPr>
                <a:solidFill>
                  <a:schemeClr val="lt1"/>
                </a:solidFill>
              </a:defRPr>
            </a:lvl9pPr>
          </a:lstStyle>
          <a:p>
            <a:endParaRPr/>
          </a:p>
        </p:txBody>
      </p:sp>
      <p:sp>
        <p:nvSpPr>
          <p:cNvPr id="210" name="Google Shape;210;p40"/>
          <p:cNvSpPr txBox="1">
            <a:spLocks noGrp="1"/>
          </p:cNvSpPr>
          <p:nvPr>
            <p:ph type="body" idx="1"/>
          </p:nvPr>
        </p:nvSpPr>
        <p:spPr>
          <a:xfrm>
            <a:off x="197375" y="2685650"/>
            <a:ext cx="3151800" cy="18225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chemeClr val="lt1"/>
              </a:buClr>
              <a:buSzPts val="1000"/>
              <a:buChar char="●"/>
              <a:defRPr>
                <a:solidFill>
                  <a:schemeClr val="lt1"/>
                </a:solidFill>
              </a:defRPr>
            </a:lvl1pPr>
            <a:lvl2pPr marL="914400" lvl="1" indent="-292100">
              <a:lnSpc>
                <a:spcPct val="100000"/>
              </a:lnSpc>
              <a:spcBef>
                <a:spcPts val="0"/>
              </a:spcBef>
              <a:spcAft>
                <a:spcPts val="0"/>
              </a:spcAft>
              <a:buClr>
                <a:schemeClr val="lt1"/>
              </a:buClr>
              <a:buSzPts val="1000"/>
              <a:buChar char="○"/>
              <a:defRPr sz="1000">
                <a:solidFill>
                  <a:schemeClr val="lt1"/>
                </a:solidFill>
              </a:defRPr>
            </a:lvl2pPr>
            <a:lvl3pPr marL="1371600" lvl="2" indent="-292100">
              <a:lnSpc>
                <a:spcPct val="100000"/>
              </a:lnSpc>
              <a:spcBef>
                <a:spcPts val="0"/>
              </a:spcBef>
              <a:spcAft>
                <a:spcPts val="0"/>
              </a:spcAft>
              <a:buClr>
                <a:schemeClr val="lt1"/>
              </a:buClr>
              <a:buSzPts val="1000"/>
              <a:buChar char="■"/>
              <a:defRPr>
                <a:solidFill>
                  <a:schemeClr val="lt1"/>
                </a:solidFill>
              </a:defRPr>
            </a:lvl3pPr>
            <a:lvl4pPr marL="1828800" lvl="3" indent="-292100">
              <a:lnSpc>
                <a:spcPct val="100000"/>
              </a:lnSpc>
              <a:spcBef>
                <a:spcPts val="0"/>
              </a:spcBef>
              <a:spcAft>
                <a:spcPts val="0"/>
              </a:spcAft>
              <a:buClr>
                <a:schemeClr val="lt1"/>
              </a:buClr>
              <a:buSzPts val="1000"/>
              <a:buChar char="●"/>
              <a:defRPr>
                <a:solidFill>
                  <a:schemeClr val="lt1"/>
                </a:solidFill>
              </a:defRPr>
            </a:lvl4pPr>
            <a:lvl5pPr marL="2286000" lvl="4" indent="-292100">
              <a:lnSpc>
                <a:spcPct val="100000"/>
              </a:lnSpc>
              <a:spcBef>
                <a:spcPts val="0"/>
              </a:spcBef>
              <a:spcAft>
                <a:spcPts val="0"/>
              </a:spcAft>
              <a:buClr>
                <a:schemeClr val="lt1"/>
              </a:buClr>
              <a:buSzPts val="1000"/>
              <a:buChar char="○"/>
              <a:defRPr>
                <a:solidFill>
                  <a:schemeClr val="lt1"/>
                </a:solidFill>
              </a:defRPr>
            </a:lvl5pPr>
            <a:lvl6pPr marL="2743200" lvl="5" indent="-292100">
              <a:lnSpc>
                <a:spcPct val="100000"/>
              </a:lnSpc>
              <a:spcBef>
                <a:spcPts val="0"/>
              </a:spcBef>
              <a:spcAft>
                <a:spcPts val="0"/>
              </a:spcAft>
              <a:buClr>
                <a:schemeClr val="lt1"/>
              </a:buClr>
              <a:buSzPts val="1000"/>
              <a:buChar char="■"/>
              <a:defRPr>
                <a:solidFill>
                  <a:schemeClr val="lt1"/>
                </a:solidFill>
              </a:defRPr>
            </a:lvl6pPr>
            <a:lvl7pPr marL="3200400" lvl="6" indent="-292100">
              <a:lnSpc>
                <a:spcPct val="100000"/>
              </a:lnSpc>
              <a:spcBef>
                <a:spcPts val="0"/>
              </a:spcBef>
              <a:spcAft>
                <a:spcPts val="0"/>
              </a:spcAft>
              <a:buClr>
                <a:schemeClr val="lt1"/>
              </a:buClr>
              <a:buSzPts val="1000"/>
              <a:buChar char="●"/>
              <a:defRPr>
                <a:solidFill>
                  <a:schemeClr val="lt1"/>
                </a:solidFill>
              </a:defRPr>
            </a:lvl7pPr>
            <a:lvl8pPr marL="3657600" lvl="7" indent="-292100">
              <a:lnSpc>
                <a:spcPct val="100000"/>
              </a:lnSpc>
              <a:spcBef>
                <a:spcPts val="0"/>
              </a:spcBef>
              <a:spcAft>
                <a:spcPts val="0"/>
              </a:spcAft>
              <a:buClr>
                <a:schemeClr val="lt1"/>
              </a:buClr>
              <a:buSzPts val="1000"/>
              <a:buChar char="○"/>
              <a:defRPr>
                <a:solidFill>
                  <a:schemeClr val="lt1"/>
                </a:solidFill>
              </a:defRPr>
            </a:lvl8pPr>
            <a:lvl9pPr marL="4114800" lvl="8" indent="-292100">
              <a:lnSpc>
                <a:spcPct val="100000"/>
              </a:lnSpc>
              <a:spcBef>
                <a:spcPts val="0"/>
              </a:spcBef>
              <a:spcAft>
                <a:spcPts val="0"/>
              </a:spcAft>
              <a:buClr>
                <a:schemeClr val="lt1"/>
              </a:buClr>
              <a:buSzPts val="1000"/>
              <a:buChar char="■"/>
              <a:defRPr>
                <a:solidFill>
                  <a:schemeClr val="lt1"/>
                </a:solidFill>
              </a:defRPr>
            </a:lvl9pPr>
          </a:lstStyle>
          <a:p>
            <a:endParaRPr/>
          </a:p>
        </p:txBody>
      </p:sp>
      <p:sp>
        <p:nvSpPr>
          <p:cNvPr id="211" name="Google Shape;21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2" name="Google Shape;212;p40"/>
          <p:cNvSpPr>
            <a:spLocks noGrp="1"/>
          </p:cNvSpPr>
          <p:nvPr>
            <p:ph type="pic" idx="2"/>
          </p:nvPr>
        </p:nvSpPr>
        <p:spPr>
          <a:xfrm>
            <a:off x="3726325" y="669925"/>
            <a:ext cx="5220900" cy="4276800"/>
          </a:xfrm>
          <a:prstGeom prst="round2DiagRect">
            <a:avLst>
              <a:gd name="adj1" fmla="val 16667"/>
              <a:gd name="adj2" fmla="val 0"/>
            </a:avLst>
          </a:prstGeom>
          <a:noFill/>
          <a:ln>
            <a:noFill/>
          </a:ln>
        </p:spPr>
      </p:sp>
      <p:sp>
        <p:nvSpPr>
          <p:cNvPr id="213" name="Google Shape;213;p40"/>
          <p:cNvSpPr txBox="1">
            <a:spLocks noGrp="1"/>
          </p:cNvSpPr>
          <p:nvPr>
            <p:ph type="body" idx="3"/>
          </p:nvPr>
        </p:nvSpPr>
        <p:spPr>
          <a:xfrm>
            <a:off x="196951" y="196725"/>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lt1"/>
              </a:buClr>
              <a:buSzPts val="800"/>
              <a:buChar char="●"/>
              <a:defRPr sz="800">
                <a:solidFill>
                  <a:schemeClr val="lt1"/>
                </a:solidFill>
              </a:defRPr>
            </a:lvl1pPr>
            <a:lvl2pPr marL="914400" lvl="1" indent="-279400">
              <a:spcBef>
                <a:spcPts val="0"/>
              </a:spcBef>
              <a:spcAft>
                <a:spcPts val="0"/>
              </a:spcAft>
              <a:buClr>
                <a:schemeClr val="lt1"/>
              </a:buClr>
              <a:buSzPts val="800"/>
              <a:buChar char="○"/>
              <a:defRPr>
                <a:solidFill>
                  <a:schemeClr val="lt1"/>
                </a:solidFill>
              </a:defRPr>
            </a:lvl2pPr>
            <a:lvl3pPr marL="1371600" lvl="2" indent="-279400">
              <a:spcBef>
                <a:spcPts val="0"/>
              </a:spcBef>
              <a:spcAft>
                <a:spcPts val="0"/>
              </a:spcAft>
              <a:buClr>
                <a:schemeClr val="lt1"/>
              </a:buClr>
              <a:buSzPts val="800"/>
              <a:buChar char="■"/>
              <a:defRPr sz="800">
                <a:solidFill>
                  <a:schemeClr val="lt1"/>
                </a:solidFill>
              </a:defRPr>
            </a:lvl3pPr>
            <a:lvl4pPr marL="1828800" lvl="3" indent="-279400">
              <a:spcBef>
                <a:spcPts val="0"/>
              </a:spcBef>
              <a:spcAft>
                <a:spcPts val="0"/>
              </a:spcAft>
              <a:buClr>
                <a:schemeClr val="lt1"/>
              </a:buClr>
              <a:buSzPts val="800"/>
              <a:buChar char="●"/>
              <a:defRPr sz="800">
                <a:solidFill>
                  <a:schemeClr val="lt1"/>
                </a:solidFill>
              </a:defRPr>
            </a:lvl4pPr>
            <a:lvl5pPr marL="2286000" lvl="4" indent="-279400">
              <a:spcBef>
                <a:spcPts val="0"/>
              </a:spcBef>
              <a:spcAft>
                <a:spcPts val="0"/>
              </a:spcAft>
              <a:buClr>
                <a:schemeClr val="lt1"/>
              </a:buClr>
              <a:buSzPts val="800"/>
              <a:buChar char="○"/>
              <a:defRPr sz="800">
                <a:solidFill>
                  <a:schemeClr val="lt1"/>
                </a:solidFill>
              </a:defRPr>
            </a:lvl5pPr>
            <a:lvl6pPr marL="2743200" lvl="5" indent="-279400">
              <a:spcBef>
                <a:spcPts val="0"/>
              </a:spcBef>
              <a:spcAft>
                <a:spcPts val="0"/>
              </a:spcAft>
              <a:buClr>
                <a:schemeClr val="lt1"/>
              </a:buClr>
              <a:buSzPts val="800"/>
              <a:buChar char="■"/>
              <a:defRPr sz="800">
                <a:solidFill>
                  <a:schemeClr val="lt1"/>
                </a:solidFill>
              </a:defRPr>
            </a:lvl6pPr>
            <a:lvl7pPr marL="3200400" lvl="6" indent="-279400">
              <a:spcBef>
                <a:spcPts val="0"/>
              </a:spcBef>
              <a:spcAft>
                <a:spcPts val="0"/>
              </a:spcAft>
              <a:buClr>
                <a:schemeClr val="lt1"/>
              </a:buClr>
              <a:buSzPts val="800"/>
              <a:buChar char="●"/>
              <a:defRPr sz="800">
                <a:solidFill>
                  <a:schemeClr val="lt1"/>
                </a:solidFill>
              </a:defRPr>
            </a:lvl7pPr>
            <a:lvl8pPr marL="3657600" lvl="7" indent="-279400">
              <a:spcBef>
                <a:spcPts val="0"/>
              </a:spcBef>
              <a:spcAft>
                <a:spcPts val="0"/>
              </a:spcAft>
              <a:buClr>
                <a:schemeClr val="lt1"/>
              </a:buClr>
              <a:buSzPts val="800"/>
              <a:buChar char="○"/>
              <a:defRPr sz="800">
                <a:solidFill>
                  <a:schemeClr val="lt1"/>
                </a:solidFill>
              </a:defRPr>
            </a:lvl8pPr>
            <a:lvl9pPr marL="4114800" lvl="8" indent="-279400">
              <a:spcBef>
                <a:spcPts val="0"/>
              </a:spcBef>
              <a:spcAft>
                <a:spcPts val="0"/>
              </a:spcAft>
              <a:buClr>
                <a:schemeClr val="lt1"/>
              </a:buClr>
              <a:buSzPts val="800"/>
              <a:buChar char="■"/>
              <a:defRPr sz="800">
                <a:solidFill>
                  <a:schemeClr val="lt1"/>
                </a:solidFill>
              </a:defRPr>
            </a:lvl9pPr>
          </a:lstStyle>
          <a:p>
            <a:endParaRPr/>
          </a:p>
        </p:txBody>
      </p:sp>
      <p:sp>
        <p:nvSpPr>
          <p:cNvPr id="214" name="Google Shape;214;p40"/>
          <p:cNvSpPr txBox="1">
            <a:spLocks noGrp="1"/>
          </p:cNvSpPr>
          <p:nvPr>
            <p:ph type="body" idx="4"/>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lt1"/>
              </a:buClr>
              <a:buSzPts val="800"/>
              <a:buChar char="●"/>
              <a:defRPr sz="800">
                <a:solidFill>
                  <a:schemeClr val="lt1"/>
                </a:solidFill>
              </a:defRPr>
            </a:lvl1pPr>
            <a:lvl2pPr marL="914400" lvl="1" indent="-279400" algn="r">
              <a:spcBef>
                <a:spcPts val="0"/>
              </a:spcBef>
              <a:spcAft>
                <a:spcPts val="0"/>
              </a:spcAft>
              <a:buClr>
                <a:schemeClr val="lt1"/>
              </a:buClr>
              <a:buSzPts val="800"/>
              <a:buChar char="○"/>
              <a:defRPr>
                <a:solidFill>
                  <a:schemeClr val="lt1"/>
                </a:solidFill>
              </a:defRPr>
            </a:lvl2pPr>
            <a:lvl3pPr marL="1371600" lvl="2" indent="-279400" algn="r">
              <a:spcBef>
                <a:spcPts val="0"/>
              </a:spcBef>
              <a:spcAft>
                <a:spcPts val="0"/>
              </a:spcAft>
              <a:buClr>
                <a:schemeClr val="lt1"/>
              </a:buClr>
              <a:buSzPts val="800"/>
              <a:buChar char="■"/>
              <a:defRPr sz="800">
                <a:solidFill>
                  <a:schemeClr val="lt1"/>
                </a:solidFill>
              </a:defRPr>
            </a:lvl3pPr>
            <a:lvl4pPr marL="1828800" lvl="3" indent="-279400" algn="r">
              <a:spcBef>
                <a:spcPts val="0"/>
              </a:spcBef>
              <a:spcAft>
                <a:spcPts val="0"/>
              </a:spcAft>
              <a:buClr>
                <a:schemeClr val="lt1"/>
              </a:buClr>
              <a:buSzPts val="800"/>
              <a:buChar char="●"/>
              <a:defRPr sz="800">
                <a:solidFill>
                  <a:schemeClr val="lt1"/>
                </a:solidFill>
              </a:defRPr>
            </a:lvl4pPr>
            <a:lvl5pPr marL="2286000" lvl="4" indent="-279400" algn="r">
              <a:spcBef>
                <a:spcPts val="0"/>
              </a:spcBef>
              <a:spcAft>
                <a:spcPts val="0"/>
              </a:spcAft>
              <a:buClr>
                <a:schemeClr val="lt1"/>
              </a:buClr>
              <a:buSzPts val="800"/>
              <a:buChar char="○"/>
              <a:defRPr sz="800">
                <a:solidFill>
                  <a:schemeClr val="lt1"/>
                </a:solidFill>
              </a:defRPr>
            </a:lvl5pPr>
            <a:lvl6pPr marL="2743200" lvl="5" indent="-279400" algn="r">
              <a:spcBef>
                <a:spcPts val="0"/>
              </a:spcBef>
              <a:spcAft>
                <a:spcPts val="0"/>
              </a:spcAft>
              <a:buClr>
                <a:schemeClr val="lt1"/>
              </a:buClr>
              <a:buSzPts val="800"/>
              <a:buChar char="■"/>
              <a:defRPr sz="800">
                <a:solidFill>
                  <a:schemeClr val="lt1"/>
                </a:solidFill>
              </a:defRPr>
            </a:lvl6pPr>
            <a:lvl7pPr marL="3200400" lvl="6" indent="-279400" algn="r">
              <a:spcBef>
                <a:spcPts val="0"/>
              </a:spcBef>
              <a:spcAft>
                <a:spcPts val="0"/>
              </a:spcAft>
              <a:buClr>
                <a:schemeClr val="lt1"/>
              </a:buClr>
              <a:buSzPts val="800"/>
              <a:buChar char="●"/>
              <a:defRPr sz="800">
                <a:solidFill>
                  <a:schemeClr val="lt1"/>
                </a:solidFill>
              </a:defRPr>
            </a:lvl7pPr>
            <a:lvl8pPr marL="3657600" lvl="7" indent="-279400" algn="r">
              <a:spcBef>
                <a:spcPts val="0"/>
              </a:spcBef>
              <a:spcAft>
                <a:spcPts val="0"/>
              </a:spcAft>
              <a:buClr>
                <a:schemeClr val="lt1"/>
              </a:buClr>
              <a:buSzPts val="800"/>
              <a:buChar char="○"/>
              <a:defRPr sz="800">
                <a:solidFill>
                  <a:schemeClr val="lt1"/>
                </a:solidFill>
              </a:defRPr>
            </a:lvl8pPr>
            <a:lvl9pPr marL="4114800" lvl="8" indent="-279400" algn="r">
              <a:spcBef>
                <a:spcPts val="0"/>
              </a:spcBef>
              <a:spcAft>
                <a:spcPts val="0"/>
              </a:spcAft>
              <a:buClr>
                <a:schemeClr val="lt1"/>
              </a:buClr>
              <a:buSzPts val="800"/>
              <a:buChar char="■"/>
              <a:defRPr sz="800">
                <a:solidFill>
                  <a:schemeClr val="lt1"/>
                </a:solidFill>
              </a:defRPr>
            </a:lvl9pPr>
          </a:lstStyle>
          <a:p>
            <a:endParaRPr/>
          </a:p>
        </p:txBody>
      </p:sp>
      <p:sp>
        <p:nvSpPr>
          <p:cNvPr id="215" name="Google Shape;215;p40"/>
          <p:cNvSpPr txBox="1">
            <a:spLocks noGrp="1"/>
          </p:cNvSpPr>
          <p:nvPr>
            <p:ph type="sldNum" idx="5"/>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chart">
  <p:cSld name="SECTION_TITLE_AND_DESCRIPTION">
    <p:spTree>
      <p:nvGrpSpPr>
        <p:cNvPr id="1" name="Shape 216"/>
        <p:cNvGrpSpPr/>
        <p:nvPr/>
      </p:nvGrpSpPr>
      <p:grpSpPr>
        <a:xfrm>
          <a:off x="0" y="0"/>
          <a:ext cx="0" cy="0"/>
          <a:chOff x="0" y="0"/>
          <a:chExt cx="0" cy="0"/>
        </a:xfrm>
      </p:grpSpPr>
      <p:sp>
        <p:nvSpPr>
          <p:cNvPr id="217" name="Google Shape;217;p41"/>
          <p:cNvSpPr/>
          <p:nvPr/>
        </p:nvSpPr>
        <p:spPr>
          <a:xfrm>
            <a:off x="4305000" y="-125"/>
            <a:ext cx="4839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18" name="Google Shape;218;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19" name="Google Shape;219;p41"/>
          <p:cNvSpPr txBox="1">
            <a:spLocks noGrp="1"/>
          </p:cNvSpPr>
          <p:nvPr>
            <p:ph type="title"/>
          </p:nvPr>
        </p:nvSpPr>
        <p:spPr>
          <a:xfrm>
            <a:off x="197375" y="1052750"/>
            <a:ext cx="3151800" cy="1632900"/>
          </a:xfrm>
          <a:prstGeom prst="rect">
            <a:avLst/>
          </a:prstGeom>
        </p:spPr>
        <p:txBody>
          <a:bodyPr spcFirstLastPara="1" wrap="square" lIns="91425" tIns="91425" rIns="91425" bIns="91425" anchor="b" anchorCtr="0">
            <a:noAutofit/>
          </a:bodyPr>
          <a:lstStyle>
            <a:lvl1pPr lvl="0">
              <a:spcBef>
                <a:spcPts val="0"/>
              </a:spcBef>
              <a:spcAft>
                <a:spcPts val="0"/>
              </a:spcAft>
              <a:buClr>
                <a:schemeClr val="dk2"/>
              </a:buClr>
              <a:buSzPts val="3450"/>
              <a:buNone/>
              <a:defRPr>
                <a:solidFill>
                  <a:schemeClr val="dk2"/>
                </a:solidFill>
              </a:defRPr>
            </a:lvl1pPr>
            <a:lvl2pPr lvl="1">
              <a:spcBef>
                <a:spcPts val="0"/>
              </a:spcBef>
              <a:spcAft>
                <a:spcPts val="0"/>
              </a:spcAft>
              <a:buClr>
                <a:schemeClr val="dk2"/>
              </a:buClr>
              <a:buSzPts val="3450"/>
              <a:buNone/>
              <a:defRPr>
                <a:solidFill>
                  <a:schemeClr val="dk2"/>
                </a:solidFill>
              </a:defRPr>
            </a:lvl2pPr>
            <a:lvl3pPr lvl="2">
              <a:spcBef>
                <a:spcPts val="0"/>
              </a:spcBef>
              <a:spcAft>
                <a:spcPts val="0"/>
              </a:spcAft>
              <a:buClr>
                <a:schemeClr val="dk2"/>
              </a:buClr>
              <a:buSzPts val="3450"/>
              <a:buNone/>
              <a:defRPr>
                <a:solidFill>
                  <a:schemeClr val="dk2"/>
                </a:solidFill>
              </a:defRPr>
            </a:lvl3pPr>
            <a:lvl4pPr lvl="3">
              <a:spcBef>
                <a:spcPts val="0"/>
              </a:spcBef>
              <a:spcAft>
                <a:spcPts val="0"/>
              </a:spcAft>
              <a:buClr>
                <a:schemeClr val="dk2"/>
              </a:buClr>
              <a:buSzPts val="3450"/>
              <a:buNone/>
              <a:defRPr>
                <a:solidFill>
                  <a:schemeClr val="dk2"/>
                </a:solidFill>
              </a:defRPr>
            </a:lvl4pPr>
            <a:lvl5pPr lvl="4">
              <a:spcBef>
                <a:spcPts val="0"/>
              </a:spcBef>
              <a:spcAft>
                <a:spcPts val="0"/>
              </a:spcAft>
              <a:buClr>
                <a:schemeClr val="dk2"/>
              </a:buClr>
              <a:buSzPts val="3450"/>
              <a:buNone/>
              <a:defRPr>
                <a:solidFill>
                  <a:schemeClr val="dk2"/>
                </a:solidFill>
              </a:defRPr>
            </a:lvl5pPr>
            <a:lvl6pPr lvl="5">
              <a:spcBef>
                <a:spcPts val="0"/>
              </a:spcBef>
              <a:spcAft>
                <a:spcPts val="0"/>
              </a:spcAft>
              <a:buClr>
                <a:schemeClr val="dk2"/>
              </a:buClr>
              <a:buSzPts val="3450"/>
              <a:buNone/>
              <a:defRPr>
                <a:solidFill>
                  <a:schemeClr val="dk2"/>
                </a:solidFill>
              </a:defRPr>
            </a:lvl6pPr>
            <a:lvl7pPr lvl="6">
              <a:spcBef>
                <a:spcPts val="0"/>
              </a:spcBef>
              <a:spcAft>
                <a:spcPts val="0"/>
              </a:spcAft>
              <a:buClr>
                <a:schemeClr val="dk2"/>
              </a:buClr>
              <a:buSzPts val="3450"/>
              <a:buNone/>
              <a:defRPr>
                <a:solidFill>
                  <a:schemeClr val="dk2"/>
                </a:solidFill>
              </a:defRPr>
            </a:lvl7pPr>
            <a:lvl8pPr lvl="7">
              <a:spcBef>
                <a:spcPts val="0"/>
              </a:spcBef>
              <a:spcAft>
                <a:spcPts val="0"/>
              </a:spcAft>
              <a:buClr>
                <a:schemeClr val="dk2"/>
              </a:buClr>
              <a:buSzPts val="3450"/>
              <a:buNone/>
              <a:defRPr>
                <a:solidFill>
                  <a:schemeClr val="dk2"/>
                </a:solidFill>
              </a:defRPr>
            </a:lvl8pPr>
            <a:lvl9pPr lvl="8">
              <a:spcBef>
                <a:spcPts val="0"/>
              </a:spcBef>
              <a:spcAft>
                <a:spcPts val="0"/>
              </a:spcAft>
              <a:buClr>
                <a:schemeClr val="dk2"/>
              </a:buClr>
              <a:buSzPts val="3450"/>
              <a:buNone/>
              <a:defRPr>
                <a:solidFill>
                  <a:schemeClr val="dk2"/>
                </a:solidFill>
              </a:defRPr>
            </a:lvl9pPr>
          </a:lstStyle>
          <a:p>
            <a:endParaRPr/>
          </a:p>
        </p:txBody>
      </p:sp>
      <p:sp>
        <p:nvSpPr>
          <p:cNvPr id="220" name="Google Shape;220;p41"/>
          <p:cNvSpPr txBox="1">
            <a:spLocks noGrp="1"/>
          </p:cNvSpPr>
          <p:nvPr>
            <p:ph type="body" idx="1"/>
          </p:nvPr>
        </p:nvSpPr>
        <p:spPr>
          <a:xfrm>
            <a:off x="197375" y="2685650"/>
            <a:ext cx="3151800" cy="18225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Char char="●"/>
              <a:defRPr/>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a:lvl3pPr>
            <a:lvl4pPr marL="1828800" lvl="3" indent="-292100">
              <a:lnSpc>
                <a:spcPct val="100000"/>
              </a:lnSpc>
              <a:spcBef>
                <a:spcPts val="0"/>
              </a:spcBef>
              <a:spcAft>
                <a:spcPts val="0"/>
              </a:spcAft>
              <a:buSzPts val="1000"/>
              <a:buChar char="●"/>
              <a:defRPr/>
            </a:lvl4pPr>
            <a:lvl5pPr marL="2286000" lvl="4" indent="-292100">
              <a:lnSpc>
                <a:spcPct val="100000"/>
              </a:lnSpc>
              <a:spcBef>
                <a:spcPts val="0"/>
              </a:spcBef>
              <a:spcAft>
                <a:spcPts val="0"/>
              </a:spcAft>
              <a:buSzPts val="1000"/>
              <a:buChar char="○"/>
              <a:defRPr/>
            </a:lvl5pPr>
            <a:lvl6pPr marL="2743200" lvl="5" indent="-292100">
              <a:lnSpc>
                <a:spcPct val="100000"/>
              </a:lnSpc>
              <a:spcBef>
                <a:spcPts val="0"/>
              </a:spcBef>
              <a:spcAft>
                <a:spcPts val="0"/>
              </a:spcAft>
              <a:buSzPts val="1000"/>
              <a:buChar char="■"/>
              <a:defRPr/>
            </a:lvl6pPr>
            <a:lvl7pPr marL="3200400" lvl="6" indent="-292100">
              <a:lnSpc>
                <a:spcPct val="100000"/>
              </a:lnSpc>
              <a:spcBef>
                <a:spcPts val="0"/>
              </a:spcBef>
              <a:spcAft>
                <a:spcPts val="0"/>
              </a:spcAft>
              <a:buSzPts val="1000"/>
              <a:buChar char="●"/>
              <a:defRPr/>
            </a:lvl7pPr>
            <a:lvl8pPr marL="3657600" lvl="7" indent="-292100">
              <a:lnSpc>
                <a:spcPct val="100000"/>
              </a:lnSpc>
              <a:spcBef>
                <a:spcPts val="0"/>
              </a:spcBef>
              <a:spcAft>
                <a:spcPts val="0"/>
              </a:spcAft>
              <a:buSzPts val="1000"/>
              <a:buChar char="○"/>
              <a:defRPr/>
            </a:lvl8pPr>
            <a:lvl9pPr marL="4114800" lvl="8" indent="-292100">
              <a:lnSpc>
                <a:spcPct val="100000"/>
              </a:lnSpc>
              <a:spcBef>
                <a:spcPts val="0"/>
              </a:spcBef>
              <a:spcAft>
                <a:spcPts val="0"/>
              </a:spcAft>
              <a:buSzPts val="1000"/>
              <a:buChar char="■"/>
              <a:defRPr/>
            </a:lvl9pPr>
          </a:lstStyle>
          <a:p>
            <a:endParaRPr/>
          </a:p>
        </p:txBody>
      </p:sp>
      <p:sp>
        <p:nvSpPr>
          <p:cNvPr id="221" name="Google Shape;221;p41"/>
          <p:cNvSpPr txBox="1">
            <a:spLocks noGrp="1"/>
          </p:cNvSpPr>
          <p:nvPr>
            <p:ph type="body" idx="2"/>
          </p:nvPr>
        </p:nvSpPr>
        <p:spPr>
          <a:xfrm>
            <a:off x="196951" y="196725"/>
            <a:ext cx="18606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22" name="Google Shape;222;p41"/>
          <p:cNvSpPr txBox="1">
            <a:spLocks noGrp="1"/>
          </p:cNvSpPr>
          <p:nvPr>
            <p:ph type="body" idx="3"/>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lt1"/>
              </a:buClr>
              <a:buSzPts val="800"/>
              <a:buChar char="●"/>
              <a:defRPr sz="800">
                <a:solidFill>
                  <a:schemeClr val="lt1"/>
                </a:solidFill>
              </a:defRPr>
            </a:lvl1pPr>
            <a:lvl2pPr marL="914400" lvl="1" indent="-279400" algn="r">
              <a:spcBef>
                <a:spcPts val="0"/>
              </a:spcBef>
              <a:spcAft>
                <a:spcPts val="0"/>
              </a:spcAft>
              <a:buClr>
                <a:schemeClr val="lt1"/>
              </a:buClr>
              <a:buSzPts val="800"/>
              <a:buChar char="○"/>
              <a:defRPr>
                <a:solidFill>
                  <a:schemeClr val="lt1"/>
                </a:solidFill>
              </a:defRPr>
            </a:lvl2pPr>
            <a:lvl3pPr marL="1371600" lvl="2" indent="-279400" algn="r">
              <a:spcBef>
                <a:spcPts val="0"/>
              </a:spcBef>
              <a:spcAft>
                <a:spcPts val="0"/>
              </a:spcAft>
              <a:buClr>
                <a:schemeClr val="lt1"/>
              </a:buClr>
              <a:buSzPts val="800"/>
              <a:buChar char="■"/>
              <a:defRPr sz="800">
                <a:solidFill>
                  <a:schemeClr val="lt1"/>
                </a:solidFill>
              </a:defRPr>
            </a:lvl3pPr>
            <a:lvl4pPr marL="1828800" lvl="3" indent="-279400" algn="r">
              <a:spcBef>
                <a:spcPts val="0"/>
              </a:spcBef>
              <a:spcAft>
                <a:spcPts val="0"/>
              </a:spcAft>
              <a:buClr>
                <a:schemeClr val="lt1"/>
              </a:buClr>
              <a:buSzPts val="800"/>
              <a:buChar char="●"/>
              <a:defRPr sz="800">
                <a:solidFill>
                  <a:schemeClr val="lt1"/>
                </a:solidFill>
              </a:defRPr>
            </a:lvl4pPr>
            <a:lvl5pPr marL="2286000" lvl="4" indent="-279400" algn="r">
              <a:spcBef>
                <a:spcPts val="0"/>
              </a:spcBef>
              <a:spcAft>
                <a:spcPts val="0"/>
              </a:spcAft>
              <a:buClr>
                <a:schemeClr val="lt1"/>
              </a:buClr>
              <a:buSzPts val="800"/>
              <a:buChar char="○"/>
              <a:defRPr sz="800">
                <a:solidFill>
                  <a:schemeClr val="lt1"/>
                </a:solidFill>
              </a:defRPr>
            </a:lvl5pPr>
            <a:lvl6pPr marL="2743200" lvl="5" indent="-279400" algn="r">
              <a:spcBef>
                <a:spcPts val="0"/>
              </a:spcBef>
              <a:spcAft>
                <a:spcPts val="0"/>
              </a:spcAft>
              <a:buClr>
                <a:schemeClr val="lt1"/>
              </a:buClr>
              <a:buSzPts val="800"/>
              <a:buChar char="■"/>
              <a:defRPr sz="800">
                <a:solidFill>
                  <a:schemeClr val="lt1"/>
                </a:solidFill>
              </a:defRPr>
            </a:lvl6pPr>
            <a:lvl7pPr marL="3200400" lvl="6" indent="-279400" algn="r">
              <a:spcBef>
                <a:spcPts val="0"/>
              </a:spcBef>
              <a:spcAft>
                <a:spcPts val="0"/>
              </a:spcAft>
              <a:buClr>
                <a:schemeClr val="lt1"/>
              </a:buClr>
              <a:buSzPts val="800"/>
              <a:buChar char="●"/>
              <a:defRPr sz="800">
                <a:solidFill>
                  <a:schemeClr val="lt1"/>
                </a:solidFill>
              </a:defRPr>
            </a:lvl7pPr>
            <a:lvl8pPr marL="3657600" lvl="7" indent="-279400" algn="r">
              <a:spcBef>
                <a:spcPts val="0"/>
              </a:spcBef>
              <a:spcAft>
                <a:spcPts val="0"/>
              </a:spcAft>
              <a:buClr>
                <a:schemeClr val="lt1"/>
              </a:buClr>
              <a:buSzPts val="800"/>
              <a:buChar char="○"/>
              <a:defRPr sz="800">
                <a:solidFill>
                  <a:schemeClr val="lt1"/>
                </a:solidFill>
              </a:defRPr>
            </a:lvl8pPr>
            <a:lvl9pPr marL="4114800" lvl="8" indent="-279400" algn="r">
              <a:spcBef>
                <a:spcPts val="0"/>
              </a:spcBef>
              <a:spcAft>
                <a:spcPts val="0"/>
              </a:spcAft>
              <a:buClr>
                <a:schemeClr val="lt1"/>
              </a:buClr>
              <a:buSzPts val="800"/>
              <a:buChar char="■"/>
              <a:defRPr sz="8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ppendix">
  <p:cSld name="CAPTION_ONLY">
    <p:spTree>
      <p:nvGrpSpPr>
        <p:cNvPr id="1" name="Shape 223"/>
        <p:cNvGrpSpPr/>
        <p:nvPr/>
      </p:nvGrpSpPr>
      <p:grpSpPr>
        <a:xfrm>
          <a:off x="0" y="0"/>
          <a:ext cx="0" cy="0"/>
          <a:chOff x="0" y="0"/>
          <a:chExt cx="0" cy="0"/>
        </a:xfrm>
      </p:grpSpPr>
      <p:sp>
        <p:nvSpPr>
          <p:cNvPr id="224" name="Google Shape;22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42"/>
          <p:cNvSpPr txBox="1">
            <a:spLocks noGrp="1"/>
          </p:cNvSpPr>
          <p:nvPr>
            <p:ph type="body" idx="1"/>
          </p:nvPr>
        </p:nvSpPr>
        <p:spPr>
          <a:xfrm>
            <a:off x="203000" y="891450"/>
            <a:ext cx="2644800" cy="4290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26" name="Google Shape;226;p42"/>
          <p:cNvSpPr txBox="1">
            <a:spLocks noGrp="1"/>
          </p:cNvSpPr>
          <p:nvPr>
            <p:ph type="body" idx="2"/>
          </p:nvPr>
        </p:nvSpPr>
        <p:spPr>
          <a:xfrm>
            <a:off x="203000" y="13204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27" name="Google Shape;227;p42"/>
          <p:cNvSpPr txBox="1">
            <a:spLocks noGrp="1"/>
          </p:cNvSpPr>
          <p:nvPr>
            <p:ph type="body" idx="3"/>
          </p:nvPr>
        </p:nvSpPr>
        <p:spPr>
          <a:xfrm>
            <a:off x="203000" y="15886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28" name="Google Shape;228;p42"/>
          <p:cNvSpPr txBox="1">
            <a:spLocks noGrp="1"/>
          </p:cNvSpPr>
          <p:nvPr>
            <p:ph type="body" idx="4"/>
          </p:nvPr>
        </p:nvSpPr>
        <p:spPr>
          <a:xfrm>
            <a:off x="203000" y="22065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29" name="Google Shape;229;p42"/>
          <p:cNvSpPr txBox="1">
            <a:spLocks noGrp="1"/>
          </p:cNvSpPr>
          <p:nvPr>
            <p:ph type="body" idx="5"/>
          </p:nvPr>
        </p:nvSpPr>
        <p:spPr>
          <a:xfrm>
            <a:off x="203000" y="26355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30" name="Google Shape;230;p42"/>
          <p:cNvSpPr txBox="1">
            <a:spLocks noGrp="1"/>
          </p:cNvSpPr>
          <p:nvPr>
            <p:ph type="body" idx="6"/>
          </p:nvPr>
        </p:nvSpPr>
        <p:spPr>
          <a:xfrm>
            <a:off x="203000" y="29037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31" name="Google Shape;231;p42"/>
          <p:cNvSpPr txBox="1">
            <a:spLocks noGrp="1"/>
          </p:cNvSpPr>
          <p:nvPr>
            <p:ph type="body" idx="7"/>
          </p:nvPr>
        </p:nvSpPr>
        <p:spPr>
          <a:xfrm>
            <a:off x="203000" y="3433400"/>
            <a:ext cx="2644800" cy="4290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32" name="Google Shape;232;p42"/>
          <p:cNvSpPr txBox="1">
            <a:spLocks noGrp="1"/>
          </p:cNvSpPr>
          <p:nvPr>
            <p:ph type="body" idx="8"/>
          </p:nvPr>
        </p:nvSpPr>
        <p:spPr>
          <a:xfrm>
            <a:off x="203000" y="386240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33" name="Google Shape;233;p42"/>
          <p:cNvSpPr txBox="1">
            <a:spLocks noGrp="1"/>
          </p:cNvSpPr>
          <p:nvPr>
            <p:ph type="body" idx="9"/>
          </p:nvPr>
        </p:nvSpPr>
        <p:spPr>
          <a:xfrm>
            <a:off x="203000" y="413060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34" name="Google Shape;234;p42"/>
          <p:cNvSpPr txBox="1">
            <a:spLocks noGrp="1"/>
          </p:cNvSpPr>
          <p:nvPr>
            <p:ph type="body" idx="13"/>
          </p:nvPr>
        </p:nvSpPr>
        <p:spPr>
          <a:xfrm>
            <a:off x="3249600" y="8914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35" name="Google Shape;235;p42"/>
          <p:cNvSpPr txBox="1">
            <a:spLocks noGrp="1"/>
          </p:cNvSpPr>
          <p:nvPr>
            <p:ph type="body" idx="14"/>
          </p:nvPr>
        </p:nvSpPr>
        <p:spPr>
          <a:xfrm>
            <a:off x="3249600" y="13204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36" name="Google Shape;236;p42"/>
          <p:cNvSpPr txBox="1">
            <a:spLocks noGrp="1"/>
          </p:cNvSpPr>
          <p:nvPr>
            <p:ph type="body" idx="15"/>
          </p:nvPr>
        </p:nvSpPr>
        <p:spPr>
          <a:xfrm>
            <a:off x="3249600" y="15886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37" name="Google Shape;237;p42"/>
          <p:cNvSpPr txBox="1">
            <a:spLocks noGrp="1"/>
          </p:cNvSpPr>
          <p:nvPr>
            <p:ph type="body" idx="16"/>
          </p:nvPr>
        </p:nvSpPr>
        <p:spPr>
          <a:xfrm>
            <a:off x="3249600" y="22065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38" name="Google Shape;238;p42"/>
          <p:cNvSpPr txBox="1">
            <a:spLocks noGrp="1"/>
          </p:cNvSpPr>
          <p:nvPr>
            <p:ph type="body" idx="17"/>
          </p:nvPr>
        </p:nvSpPr>
        <p:spPr>
          <a:xfrm>
            <a:off x="3249600" y="26355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39" name="Google Shape;239;p42"/>
          <p:cNvSpPr txBox="1">
            <a:spLocks noGrp="1"/>
          </p:cNvSpPr>
          <p:nvPr>
            <p:ph type="body" idx="18"/>
          </p:nvPr>
        </p:nvSpPr>
        <p:spPr>
          <a:xfrm>
            <a:off x="3249600" y="29037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40" name="Google Shape;240;p42"/>
          <p:cNvSpPr txBox="1">
            <a:spLocks noGrp="1"/>
          </p:cNvSpPr>
          <p:nvPr>
            <p:ph type="body" idx="19"/>
          </p:nvPr>
        </p:nvSpPr>
        <p:spPr>
          <a:xfrm>
            <a:off x="3249600" y="3433400"/>
            <a:ext cx="2644800" cy="4290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41" name="Google Shape;241;p42"/>
          <p:cNvSpPr txBox="1">
            <a:spLocks noGrp="1"/>
          </p:cNvSpPr>
          <p:nvPr>
            <p:ph type="body" idx="20"/>
          </p:nvPr>
        </p:nvSpPr>
        <p:spPr>
          <a:xfrm>
            <a:off x="3249600" y="3862400"/>
            <a:ext cx="2644800" cy="268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42" name="Google Shape;242;p42"/>
          <p:cNvSpPr txBox="1">
            <a:spLocks noGrp="1"/>
          </p:cNvSpPr>
          <p:nvPr>
            <p:ph type="body" idx="21"/>
          </p:nvPr>
        </p:nvSpPr>
        <p:spPr>
          <a:xfrm>
            <a:off x="3249600" y="413060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43" name="Google Shape;243;p42"/>
          <p:cNvSpPr txBox="1">
            <a:spLocks noGrp="1"/>
          </p:cNvSpPr>
          <p:nvPr>
            <p:ph type="body" idx="22"/>
          </p:nvPr>
        </p:nvSpPr>
        <p:spPr>
          <a:xfrm>
            <a:off x="6296200" y="8914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44" name="Google Shape;244;p42"/>
          <p:cNvSpPr txBox="1">
            <a:spLocks noGrp="1"/>
          </p:cNvSpPr>
          <p:nvPr>
            <p:ph type="body" idx="23"/>
          </p:nvPr>
        </p:nvSpPr>
        <p:spPr>
          <a:xfrm>
            <a:off x="6296200" y="13204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45" name="Google Shape;245;p42"/>
          <p:cNvSpPr txBox="1">
            <a:spLocks noGrp="1"/>
          </p:cNvSpPr>
          <p:nvPr>
            <p:ph type="body" idx="24"/>
          </p:nvPr>
        </p:nvSpPr>
        <p:spPr>
          <a:xfrm>
            <a:off x="6296200" y="15886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46" name="Google Shape;246;p42"/>
          <p:cNvSpPr txBox="1">
            <a:spLocks noGrp="1"/>
          </p:cNvSpPr>
          <p:nvPr>
            <p:ph type="body" idx="25"/>
          </p:nvPr>
        </p:nvSpPr>
        <p:spPr>
          <a:xfrm>
            <a:off x="6296200" y="2206550"/>
            <a:ext cx="2644800" cy="429000"/>
          </a:xfrm>
          <a:prstGeom prst="rect">
            <a:avLst/>
          </a:prstGeom>
        </p:spPr>
        <p:txBody>
          <a:bodyPr spcFirstLastPara="1" wrap="square" lIns="91425" tIns="91425" rIns="91425" bIns="91425" anchor="ctr" anchorCtr="0">
            <a:norm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47" name="Google Shape;247;p42"/>
          <p:cNvSpPr txBox="1">
            <a:spLocks noGrp="1"/>
          </p:cNvSpPr>
          <p:nvPr>
            <p:ph type="body" idx="26"/>
          </p:nvPr>
        </p:nvSpPr>
        <p:spPr>
          <a:xfrm>
            <a:off x="6296200" y="2635550"/>
            <a:ext cx="2644800" cy="268200"/>
          </a:xfrm>
          <a:prstGeom prst="rect">
            <a:avLst/>
          </a:prstGeom>
        </p:spPr>
        <p:txBody>
          <a:bodyPr spcFirstLastPara="1" wrap="square" lIns="91425" tIns="91425" rIns="91425" bIns="91425" anchor="t" anchorCtr="0">
            <a:norm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48" name="Google Shape;248;p42"/>
          <p:cNvSpPr txBox="1">
            <a:spLocks noGrp="1"/>
          </p:cNvSpPr>
          <p:nvPr>
            <p:ph type="body" idx="27"/>
          </p:nvPr>
        </p:nvSpPr>
        <p:spPr>
          <a:xfrm>
            <a:off x="6296200" y="2903750"/>
            <a:ext cx="2644800" cy="268200"/>
          </a:xfrm>
          <a:prstGeom prst="rect">
            <a:avLst/>
          </a:prstGeom>
        </p:spPr>
        <p:txBody>
          <a:bodyPr spcFirstLastPara="1" wrap="square" lIns="91425" tIns="91425" rIns="91425" bIns="91425" anchor="t" anchorCtr="0">
            <a:norm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49" name="Google Shape;249;p42"/>
          <p:cNvSpPr txBox="1">
            <a:spLocks noGrp="1"/>
          </p:cNvSpPr>
          <p:nvPr>
            <p:ph type="body" idx="28"/>
          </p:nvPr>
        </p:nvSpPr>
        <p:spPr>
          <a:xfrm>
            <a:off x="6296200" y="3433400"/>
            <a:ext cx="2644800" cy="4290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50" name="Google Shape;250;p42"/>
          <p:cNvSpPr txBox="1">
            <a:spLocks noGrp="1"/>
          </p:cNvSpPr>
          <p:nvPr>
            <p:ph type="body" idx="29"/>
          </p:nvPr>
        </p:nvSpPr>
        <p:spPr>
          <a:xfrm>
            <a:off x="6296200" y="3862400"/>
            <a:ext cx="2644800" cy="268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Char char="●"/>
              <a:defRPr/>
            </a:lvl1pPr>
            <a:lvl2pPr marL="914400" lvl="1"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2pPr>
            <a:lvl3pPr marL="1371600" lvl="2"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3pPr>
            <a:lvl4pPr marL="1828800" lvl="3"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4pPr>
            <a:lvl5pPr marL="2286000" lvl="4"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5pPr>
            <a:lvl6pPr marL="2743200" lvl="5"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6pPr>
            <a:lvl7pPr marL="3200400" lvl="6"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7pPr>
            <a:lvl8pPr marL="3657600" lvl="7"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8pPr>
            <a:lvl9pPr marL="4114800" lvl="8" indent="-342900">
              <a:lnSpc>
                <a:spcPct val="100000"/>
              </a:lnSpc>
              <a:spcBef>
                <a:spcPts val="0"/>
              </a:spcBef>
              <a:spcAft>
                <a:spcPts val="0"/>
              </a:spcAft>
              <a:buSzPts val="1800"/>
              <a:buFont typeface="DM Sans Medium"/>
              <a:buChar char="■"/>
              <a:defRPr sz="1800">
                <a:latin typeface="DM Sans Medium"/>
                <a:ea typeface="DM Sans Medium"/>
                <a:cs typeface="DM Sans Medium"/>
                <a:sym typeface="DM Sans Medium"/>
              </a:defRPr>
            </a:lvl9pPr>
          </a:lstStyle>
          <a:p>
            <a:endParaRPr/>
          </a:p>
        </p:txBody>
      </p:sp>
      <p:sp>
        <p:nvSpPr>
          <p:cNvPr id="251" name="Google Shape;251;p42"/>
          <p:cNvSpPr txBox="1">
            <a:spLocks noGrp="1"/>
          </p:cNvSpPr>
          <p:nvPr>
            <p:ph type="body" idx="30"/>
          </p:nvPr>
        </p:nvSpPr>
        <p:spPr>
          <a:xfrm>
            <a:off x="6296200" y="4130600"/>
            <a:ext cx="2644800" cy="268200"/>
          </a:xfrm>
          <a:prstGeom prst="rect">
            <a:avLst/>
          </a:prstGeom>
        </p:spPr>
        <p:txBody>
          <a:bodyPr spcFirstLastPara="1" wrap="square" lIns="91425" tIns="91425" rIns="91425" bIns="91425" anchor="t" anchorCtr="0">
            <a:noAutofit/>
          </a:bodyPr>
          <a:lstStyle>
            <a:lvl1pPr marL="457200" lvl="0" indent="-279400">
              <a:lnSpc>
                <a:spcPct val="100000"/>
              </a:lnSpc>
              <a:spcBef>
                <a:spcPts val="0"/>
              </a:spcBef>
              <a:spcAft>
                <a:spcPts val="0"/>
              </a:spcAft>
              <a:buSzPts val="800"/>
              <a:buChar char="●"/>
              <a:defRPr sz="800"/>
            </a:lvl1pPr>
            <a:lvl2pPr marL="914400" lvl="1" indent="-279400">
              <a:lnSpc>
                <a:spcPct val="100000"/>
              </a:lnSpc>
              <a:spcBef>
                <a:spcPts val="0"/>
              </a:spcBef>
              <a:spcAft>
                <a:spcPts val="0"/>
              </a:spcAft>
              <a:buSzPts val="800"/>
              <a:buFont typeface="DM Sans Medium"/>
              <a:buChar char="○"/>
              <a:defRPr>
                <a:latin typeface="DM Sans Medium"/>
                <a:ea typeface="DM Sans Medium"/>
                <a:cs typeface="DM Sans Medium"/>
                <a:sym typeface="DM Sans Medium"/>
              </a:defRPr>
            </a:lvl2pPr>
            <a:lvl3pPr marL="1371600" lvl="2"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3pPr>
            <a:lvl4pPr marL="1828800" lvl="3"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4pPr>
            <a:lvl5pPr marL="2286000" lvl="4"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5pPr>
            <a:lvl6pPr marL="2743200" lvl="5"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6pPr>
            <a:lvl7pPr marL="3200400" lvl="6"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7pPr>
            <a:lvl8pPr marL="3657600" lvl="7"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8pPr>
            <a:lvl9pPr marL="4114800" lvl="8" indent="-279400">
              <a:lnSpc>
                <a:spcPct val="100000"/>
              </a:lnSpc>
              <a:spcBef>
                <a:spcPts val="0"/>
              </a:spcBef>
              <a:spcAft>
                <a:spcPts val="0"/>
              </a:spcAft>
              <a:buSzPts val="800"/>
              <a:buFont typeface="DM Sans Medium"/>
              <a:buChar char="■"/>
              <a:defRPr sz="800">
                <a:latin typeface="DM Sans Medium"/>
                <a:ea typeface="DM Sans Medium"/>
                <a:cs typeface="DM Sans Medium"/>
                <a:sym typeface="DM Sans Medium"/>
              </a:defRPr>
            </a:lvl9pPr>
          </a:lstStyle>
          <a:p>
            <a:endParaRPr/>
          </a:p>
        </p:txBody>
      </p:sp>
      <p:sp>
        <p:nvSpPr>
          <p:cNvPr id="252" name="Google Shape;252;p42"/>
          <p:cNvSpPr txBox="1">
            <a:spLocks noGrp="1"/>
          </p:cNvSpPr>
          <p:nvPr>
            <p:ph type="body" idx="31"/>
          </p:nvPr>
        </p:nvSpPr>
        <p:spPr>
          <a:xfrm>
            <a:off x="196951" y="196725"/>
            <a:ext cx="18606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SzPts val="800"/>
              <a:buChar char="●"/>
              <a:defRPr sz="800"/>
            </a:lvl1pPr>
            <a:lvl2pPr marL="914400" lvl="1" indent="-279400">
              <a:spcBef>
                <a:spcPts val="0"/>
              </a:spcBef>
              <a:spcAft>
                <a:spcPts val="0"/>
              </a:spcAft>
              <a:buSzPts val="800"/>
              <a:buChar char="○"/>
              <a:defRPr/>
            </a:lvl2pPr>
            <a:lvl3pPr marL="1371600" lvl="2" indent="-279400">
              <a:spcBef>
                <a:spcPts val="0"/>
              </a:spcBef>
              <a:spcAft>
                <a:spcPts val="0"/>
              </a:spcAft>
              <a:buSzPts val="800"/>
              <a:buChar char="■"/>
              <a:defRPr sz="800"/>
            </a:lvl3pPr>
            <a:lvl4pPr marL="1828800" lvl="3" indent="-279400">
              <a:spcBef>
                <a:spcPts val="0"/>
              </a:spcBef>
              <a:spcAft>
                <a:spcPts val="0"/>
              </a:spcAft>
              <a:buSzPts val="800"/>
              <a:buChar char="●"/>
              <a:defRPr sz="800"/>
            </a:lvl4pPr>
            <a:lvl5pPr marL="2286000" lvl="4" indent="-279400">
              <a:spcBef>
                <a:spcPts val="0"/>
              </a:spcBef>
              <a:spcAft>
                <a:spcPts val="0"/>
              </a:spcAft>
              <a:buSzPts val="800"/>
              <a:buChar char="○"/>
              <a:defRPr sz="800"/>
            </a:lvl5pPr>
            <a:lvl6pPr marL="2743200" lvl="5" indent="-279400">
              <a:spcBef>
                <a:spcPts val="0"/>
              </a:spcBef>
              <a:spcAft>
                <a:spcPts val="0"/>
              </a:spcAft>
              <a:buSzPts val="800"/>
              <a:buChar char="■"/>
              <a:defRPr sz="800"/>
            </a:lvl6pPr>
            <a:lvl7pPr marL="3200400" lvl="6" indent="-279400">
              <a:spcBef>
                <a:spcPts val="0"/>
              </a:spcBef>
              <a:spcAft>
                <a:spcPts val="0"/>
              </a:spcAft>
              <a:buSzPts val="800"/>
              <a:buChar char="●"/>
              <a:defRPr sz="800"/>
            </a:lvl7pPr>
            <a:lvl8pPr marL="3657600" lvl="7" indent="-279400">
              <a:spcBef>
                <a:spcPts val="0"/>
              </a:spcBef>
              <a:spcAft>
                <a:spcPts val="0"/>
              </a:spcAft>
              <a:buSzPts val="800"/>
              <a:buChar char="○"/>
              <a:defRPr sz="800"/>
            </a:lvl8pPr>
            <a:lvl9pPr marL="4114800" lvl="8" indent="-279400">
              <a:spcBef>
                <a:spcPts val="0"/>
              </a:spcBef>
              <a:spcAft>
                <a:spcPts val="0"/>
              </a:spcAft>
              <a:buSzPts val="800"/>
              <a:buChar char="■"/>
              <a:defRPr sz="800"/>
            </a:lvl9pPr>
          </a:lstStyle>
          <a:p>
            <a:endParaRPr/>
          </a:p>
        </p:txBody>
      </p:sp>
      <p:sp>
        <p:nvSpPr>
          <p:cNvPr id="253" name="Google Shape;253;p42"/>
          <p:cNvSpPr txBox="1">
            <a:spLocks noGrp="1"/>
          </p:cNvSpPr>
          <p:nvPr>
            <p:ph type="body" idx="32"/>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SzPts val="800"/>
              <a:buChar char="●"/>
              <a:defRPr sz="800"/>
            </a:lvl1pPr>
            <a:lvl2pPr marL="914400" lvl="1" indent="-279400" algn="r">
              <a:spcBef>
                <a:spcPts val="0"/>
              </a:spcBef>
              <a:spcAft>
                <a:spcPts val="0"/>
              </a:spcAft>
              <a:buSzPts val="800"/>
              <a:buChar char="○"/>
              <a:defRPr/>
            </a:lvl2pPr>
            <a:lvl3pPr marL="1371600" lvl="2" indent="-279400" algn="r">
              <a:spcBef>
                <a:spcPts val="0"/>
              </a:spcBef>
              <a:spcAft>
                <a:spcPts val="0"/>
              </a:spcAft>
              <a:buSzPts val="800"/>
              <a:buChar char="■"/>
              <a:defRPr sz="800"/>
            </a:lvl3pPr>
            <a:lvl4pPr marL="1828800" lvl="3" indent="-279400" algn="r">
              <a:spcBef>
                <a:spcPts val="0"/>
              </a:spcBef>
              <a:spcAft>
                <a:spcPts val="0"/>
              </a:spcAft>
              <a:buSzPts val="800"/>
              <a:buChar char="●"/>
              <a:defRPr sz="800"/>
            </a:lvl4pPr>
            <a:lvl5pPr marL="2286000" lvl="4" indent="-279400" algn="r">
              <a:spcBef>
                <a:spcPts val="0"/>
              </a:spcBef>
              <a:spcAft>
                <a:spcPts val="0"/>
              </a:spcAft>
              <a:buSzPts val="800"/>
              <a:buChar char="○"/>
              <a:defRPr sz="800"/>
            </a:lvl5pPr>
            <a:lvl6pPr marL="2743200" lvl="5" indent="-279400" algn="r">
              <a:spcBef>
                <a:spcPts val="0"/>
              </a:spcBef>
              <a:spcAft>
                <a:spcPts val="0"/>
              </a:spcAft>
              <a:buSzPts val="800"/>
              <a:buChar char="■"/>
              <a:defRPr sz="800"/>
            </a:lvl6pPr>
            <a:lvl7pPr marL="3200400" lvl="6" indent="-279400" algn="r">
              <a:spcBef>
                <a:spcPts val="0"/>
              </a:spcBef>
              <a:spcAft>
                <a:spcPts val="0"/>
              </a:spcAft>
              <a:buSzPts val="800"/>
              <a:buChar char="●"/>
              <a:defRPr sz="800"/>
            </a:lvl7pPr>
            <a:lvl8pPr marL="3657600" lvl="7" indent="-279400" algn="r">
              <a:spcBef>
                <a:spcPts val="0"/>
              </a:spcBef>
              <a:spcAft>
                <a:spcPts val="0"/>
              </a:spcAft>
              <a:buSzPts val="800"/>
              <a:buChar char="○"/>
              <a:defRPr sz="800"/>
            </a:lvl8pPr>
            <a:lvl9pPr marL="4114800" lvl="8" indent="-279400" algn="r">
              <a:spcBef>
                <a:spcPts val="0"/>
              </a:spcBef>
              <a:spcAft>
                <a:spcPts val="0"/>
              </a:spcAft>
              <a:buSzPts val="800"/>
              <a:buChar char="■"/>
              <a:defRPr sz="8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blank">
  <p:cSld name="CUSTOM">
    <p:spTree>
      <p:nvGrpSpPr>
        <p:cNvPr id="1" name="Shape 254"/>
        <p:cNvGrpSpPr/>
        <p:nvPr/>
      </p:nvGrpSpPr>
      <p:grpSpPr>
        <a:xfrm>
          <a:off x="0" y="0"/>
          <a:ext cx="0" cy="0"/>
          <a:chOff x="0" y="0"/>
          <a:chExt cx="0" cy="0"/>
        </a:xfrm>
      </p:grpSpPr>
      <p:sp>
        <p:nvSpPr>
          <p:cNvPr id="255" name="Google Shape;255;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6" name="Google Shape;256;p43"/>
          <p:cNvSpPr txBox="1">
            <a:spLocks noGrp="1"/>
          </p:cNvSpPr>
          <p:nvPr>
            <p:ph type="body" idx="1"/>
          </p:nvPr>
        </p:nvSpPr>
        <p:spPr>
          <a:xfrm>
            <a:off x="196951" y="196725"/>
            <a:ext cx="1860300" cy="209100"/>
          </a:xfrm>
          <a:prstGeom prst="rect">
            <a:avLst/>
          </a:prstGeom>
        </p:spPr>
        <p:txBody>
          <a:bodyPr spcFirstLastPara="1" wrap="square" lIns="91425" tIns="91425" rIns="91425" bIns="91425" anchor="ctr" anchorCtr="0">
            <a:noAutofit/>
          </a:bodyPr>
          <a:lstStyle>
            <a:lvl1pPr marL="457200" lvl="0" indent="-279400">
              <a:spcBef>
                <a:spcPts val="0"/>
              </a:spcBef>
              <a:spcAft>
                <a:spcPts val="0"/>
              </a:spcAft>
              <a:buClr>
                <a:schemeClr val="dk1"/>
              </a:buClr>
              <a:buSzPts val="800"/>
              <a:buChar char="●"/>
              <a:defRPr sz="800">
                <a:solidFill>
                  <a:schemeClr val="dk1"/>
                </a:solidFill>
              </a:defRPr>
            </a:lvl1pPr>
            <a:lvl2pPr marL="914400" lvl="1" indent="-279400">
              <a:spcBef>
                <a:spcPts val="0"/>
              </a:spcBef>
              <a:spcAft>
                <a:spcPts val="0"/>
              </a:spcAft>
              <a:buClr>
                <a:schemeClr val="dk1"/>
              </a:buClr>
              <a:buSzPts val="800"/>
              <a:buChar char="○"/>
              <a:defRPr>
                <a:solidFill>
                  <a:schemeClr val="dk1"/>
                </a:solidFill>
              </a:defRPr>
            </a:lvl2pPr>
            <a:lvl3pPr marL="1371600" lvl="2" indent="-279400">
              <a:spcBef>
                <a:spcPts val="0"/>
              </a:spcBef>
              <a:spcAft>
                <a:spcPts val="0"/>
              </a:spcAft>
              <a:buClr>
                <a:schemeClr val="dk1"/>
              </a:buClr>
              <a:buSzPts val="800"/>
              <a:buChar char="■"/>
              <a:defRPr sz="800">
                <a:solidFill>
                  <a:schemeClr val="dk1"/>
                </a:solidFill>
              </a:defRPr>
            </a:lvl3pPr>
            <a:lvl4pPr marL="1828800" lvl="3" indent="-279400">
              <a:spcBef>
                <a:spcPts val="0"/>
              </a:spcBef>
              <a:spcAft>
                <a:spcPts val="0"/>
              </a:spcAft>
              <a:buClr>
                <a:schemeClr val="dk1"/>
              </a:buClr>
              <a:buSzPts val="800"/>
              <a:buChar char="●"/>
              <a:defRPr sz="800">
                <a:solidFill>
                  <a:schemeClr val="dk1"/>
                </a:solidFill>
              </a:defRPr>
            </a:lvl4pPr>
            <a:lvl5pPr marL="2286000" lvl="4" indent="-279400">
              <a:spcBef>
                <a:spcPts val="0"/>
              </a:spcBef>
              <a:spcAft>
                <a:spcPts val="0"/>
              </a:spcAft>
              <a:buClr>
                <a:schemeClr val="dk1"/>
              </a:buClr>
              <a:buSzPts val="800"/>
              <a:buChar char="○"/>
              <a:defRPr sz="800">
                <a:solidFill>
                  <a:schemeClr val="dk1"/>
                </a:solidFill>
              </a:defRPr>
            </a:lvl5pPr>
            <a:lvl6pPr marL="2743200" lvl="5" indent="-279400">
              <a:spcBef>
                <a:spcPts val="0"/>
              </a:spcBef>
              <a:spcAft>
                <a:spcPts val="0"/>
              </a:spcAft>
              <a:buClr>
                <a:schemeClr val="dk1"/>
              </a:buClr>
              <a:buSzPts val="800"/>
              <a:buChar char="■"/>
              <a:defRPr sz="800">
                <a:solidFill>
                  <a:schemeClr val="dk1"/>
                </a:solidFill>
              </a:defRPr>
            </a:lvl6pPr>
            <a:lvl7pPr marL="3200400" lvl="6" indent="-279400">
              <a:spcBef>
                <a:spcPts val="0"/>
              </a:spcBef>
              <a:spcAft>
                <a:spcPts val="0"/>
              </a:spcAft>
              <a:buClr>
                <a:schemeClr val="dk1"/>
              </a:buClr>
              <a:buSzPts val="800"/>
              <a:buChar char="●"/>
              <a:defRPr sz="800">
                <a:solidFill>
                  <a:schemeClr val="dk1"/>
                </a:solidFill>
              </a:defRPr>
            </a:lvl7pPr>
            <a:lvl8pPr marL="3657600" lvl="7" indent="-279400">
              <a:spcBef>
                <a:spcPts val="0"/>
              </a:spcBef>
              <a:spcAft>
                <a:spcPts val="0"/>
              </a:spcAft>
              <a:buClr>
                <a:schemeClr val="dk1"/>
              </a:buClr>
              <a:buSzPts val="800"/>
              <a:buChar char="○"/>
              <a:defRPr sz="800">
                <a:solidFill>
                  <a:schemeClr val="dk1"/>
                </a:solidFill>
              </a:defRPr>
            </a:lvl8pPr>
            <a:lvl9pPr marL="4114800" lvl="8" indent="-279400">
              <a:spcBef>
                <a:spcPts val="0"/>
              </a:spcBef>
              <a:spcAft>
                <a:spcPts val="0"/>
              </a:spcAft>
              <a:buClr>
                <a:schemeClr val="dk1"/>
              </a:buClr>
              <a:buSzPts val="800"/>
              <a:buChar char="■"/>
              <a:defRPr sz="800">
                <a:solidFill>
                  <a:schemeClr val="dk1"/>
                </a:solidFill>
              </a:defRPr>
            </a:lvl9pPr>
          </a:lstStyle>
          <a:p>
            <a:endParaRPr/>
          </a:p>
        </p:txBody>
      </p:sp>
      <p:sp>
        <p:nvSpPr>
          <p:cNvPr id="257" name="Google Shape;257;p43"/>
          <p:cNvSpPr txBox="1">
            <a:spLocks noGrp="1"/>
          </p:cNvSpPr>
          <p:nvPr>
            <p:ph type="body" idx="2"/>
          </p:nvPr>
        </p:nvSpPr>
        <p:spPr>
          <a:xfrm>
            <a:off x="7087526" y="196725"/>
            <a:ext cx="1933500" cy="209100"/>
          </a:xfrm>
          <a:prstGeom prst="rect">
            <a:avLst/>
          </a:prstGeom>
        </p:spPr>
        <p:txBody>
          <a:bodyPr spcFirstLastPara="1" wrap="square" lIns="91425" tIns="91425" rIns="91425" bIns="91425" anchor="ctr" anchorCtr="0">
            <a:noAutofit/>
          </a:bodyPr>
          <a:lstStyle>
            <a:lvl1pPr marL="457200" lvl="0" indent="-279400" algn="r">
              <a:spcBef>
                <a:spcPts val="0"/>
              </a:spcBef>
              <a:spcAft>
                <a:spcPts val="0"/>
              </a:spcAft>
              <a:buClr>
                <a:schemeClr val="dk1"/>
              </a:buClr>
              <a:buSzPts val="800"/>
              <a:buChar char="●"/>
              <a:defRPr sz="800">
                <a:solidFill>
                  <a:schemeClr val="dk1"/>
                </a:solidFill>
              </a:defRPr>
            </a:lvl1pPr>
            <a:lvl2pPr marL="914400" lvl="1" indent="-279400" algn="r">
              <a:spcBef>
                <a:spcPts val="0"/>
              </a:spcBef>
              <a:spcAft>
                <a:spcPts val="0"/>
              </a:spcAft>
              <a:buClr>
                <a:schemeClr val="dk1"/>
              </a:buClr>
              <a:buSzPts val="800"/>
              <a:buChar char="○"/>
              <a:defRPr>
                <a:solidFill>
                  <a:schemeClr val="dk1"/>
                </a:solidFill>
              </a:defRPr>
            </a:lvl2pPr>
            <a:lvl3pPr marL="1371600" lvl="2" indent="-279400" algn="r">
              <a:spcBef>
                <a:spcPts val="0"/>
              </a:spcBef>
              <a:spcAft>
                <a:spcPts val="0"/>
              </a:spcAft>
              <a:buClr>
                <a:schemeClr val="dk1"/>
              </a:buClr>
              <a:buSzPts val="800"/>
              <a:buChar char="■"/>
              <a:defRPr sz="800">
                <a:solidFill>
                  <a:schemeClr val="dk1"/>
                </a:solidFill>
              </a:defRPr>
            </a:lvl3pPr>
            <a:lvl4pPr marL="1828800" lvl="3" indent="-279400" algn="r">
              <a:spcBef>
                <a:spcPts val="0"/>
              </a:spcBef>
              <a:spcAft>
                <a:spcPts val="0"/>
              </a:spcAft>
              <a:buClr>
                <a:schemeClr val="dk1"/>
              </a:buClr>
              <a:buSzPts val="800"/>
              <a:buChar char="●"/>
              <a:defRPr sz="800">
                <a:solidFill>
                  <a:schemeClr val="dk1"/>
                </a:solidFill>
              </a:defRPr>
            </a:lvl4pPr>
            <a:lvl5pPr marL="2286000" lvl="4" indent="-279400" algn="r">
              <a:spcBef>
                <a:spcPts val="0"/>
              </a:spcBef>
              <a:spcAft>
                <a:spcPts val="0"/>
              </a:spcAft>
              <a:buClr>
                <a:schemeClr val="dk1"/>
              </a:buClr>
              <a:buSzPts val="800"/>
              <a:buChar char="○"/>
              <a:defRPr sz="800">
                <a:solidFill>
                  <a:schemeClr val="dk1"/>
                </a:solidFill>
              </a:defRPr>
            </a:lvl5pPr>
            <a:lvl6pPr marL="2743200" lvl="5" indent="-279400" algn="r">
              <a:spcBef>
                <a:spcPts val="0"/>
              </a:spcBef>
              <a:spcAft>
                <a:spcPts val="0"/>
              </a:spcAft>
              <a:buClr>
                <a:schemeClr val="dk1"/>
              </a:buClr>
              <a:buSzPts val="800"/>
              <a:buChar char="■"/>
              <a:defRPr sz="800">
                <a:solidFill>
                  <a:schemeClr val="dk1"/>
                </a:solidFill>
              </a:defRPr>
            </a:lvl6pPr>
            <a:lvl7pPr marL="3200400" lvl="6" indent="-279400" algn="r">
              <a:spcBef>
                <a:spcPts val="0"/>
              </a:spcBef>
              <a:spcAft>
                <a:spcPts val="0"/>
              </a:spcAft>
              <a:buClr>
                <a:schemeClr val="dk1"/>
              </a:buClr>
              <a:buSzPts val="800"/>
              <a:buChar char="●"/>
              <a:defRPr sz="800">
                <a:solidFill>
                  <a:schemeClr val="dk1"/>
                </a:solidFill>
              </a:defRPr>
            </a:lvl7pPr>
            <a:lvl8pPr marL="3657600" lvl="7" indent="-279400" algn="r">
              <a:spcBef>
                <a:spcPts val="0"/>
              </a:spcBef>
              <a:spcAft>
                <a:spcPts val="0"/>
              </a:spcAft>
              <a:buClr>
                <a:schemeClr val="dk1"/>
              </a:buClr>
              <a:buSzPts val="800"/>
              <a:buChar char="○"/>
              <a:defRPr sz="800">
                <a:solidFill>
                  <a:schemeClr val="dk1"/>
                </a:solidFill>
              </a:defRPr>
            </a:lvl8pPr>
            <a:lvl9pPr marL="4114800" lvl="8" indent="-279400" algn="r">
              <a:spcBef>
                <a:spcPts val="0"/>
              </a:spcBef>
              <a:spcAft>
                <a:spcPts val="0"/>
              </a:spcAft>
              <a:buClr>
                <a:schemeClr val="dk1"/>
              </a:buClr>
              <a:buSzPts val="800"/>
              <a:buChar char="■"/>
              <a:defRPr sz="800">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CECD5"/>
            </a:gs>
            <a:gs pos="100000">
              <a:srgbClr val="92BC81"/>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DCECD5"/>
            </a:gs>
            <a:gs pos="100000">
              <a:srgbClr val="92BC81"/>
            </a:gs>
          </a:gsLst>
          <a:lin ang="5400012"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1pPr>
            <a:lvl2pPr lvl="1">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2pPr>
            <a:lvl3pPr lvl="2">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3pPr>
            <a:lvl4pPr lvl="3">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4pPr>
            <a:lvl5pPr lvl="4">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5pPr>
            <a:lvl6pPr lvl="5">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6pPr>
            <a:lvl7pPr lvl="6">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7pPr>
            <a:lvl8pPr lvl="7">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8pPr>
            <a:lvl9pPr lvl="8">
              <a:lnSpc>
                <a:spcPct val="90000"/>
              </a:lnSpc>
              <a:spcBef>
                <a:spcPts val="0"/>
              </a:spcBef>
              <a:spcAft>
                <a:spcPts val="0"/>
              </a:spcAft>
              <a:buClr>
                <a:schemeClr val="dk1"/>
              </a:buClr>
              <a:buSzPts val="3450"/>
              <a:buFont typeface="Merriweather"/>
              <a:buNone/>
              <a:defRPr sz="3450" b="1">
                <a:solidFill>
                  <a:schemeClr val="dk1"/>
                </a:solidFill>
                <a:latin typeface="Merriweather"/>
                <a:ea typeface="Merriweather"/>
                <a:cs typeface="Merriweather"/>
                <a:sym typeface="Merriweather"/>
              </a:defRPr>
            </a:lvl9pPr>
          </a:lstStyle>
          <a:p>
            <a:endParaRPr/>
          </a:p>
        </p:txBody>
      </p:sp>
      <p:sp>
        <p:nvSpPr>
          <p:cNvPr id="52" name="Google Shape;52;p13"/>
          <p:cNvSpPr txBox="1">
            <a:spLocks noGrp="1"/>
          </p:cNvSpPr>
          <p:nvPr>
            <p:ph type="body" idx="1"/>
          </p:nvPr>
        </p:nvSpPr>
        <p:spPr>
          <a:xfrm>
            <a:off x="311700" y="1152475"/>
            <a:ext cx="8520600" cy="1760100"/>
          </a:xfrm>
          <a:prstGeom prst="rect">
            <a:avLst/>
          </a:prstGeom>
          <a:noFill/>
          <a:ln>
            <a:noFill/>
          </a:ln>
        </p:spPr>
        <p:txBody>
          <a:bodyPr spcFirstLastPara="1" wrap="square" lIns="91425" tIns="91425" rIns="91425" bIns="91425" anchor="t" anchorCtr="0">
            <a:normAutofit/>
          </a:bodyPr>
          <a:lstStyle>
            <a:lvl1pPr marL="457200" lvl="0"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1pPr>
            <a:lvl2pPr marL="914400" lvl="1" indent="-279400">
              <a:lnSpc>
                <a:spcPct val="115000"/>
              </a:lnSpc>
              <a:spcBef>
                <a:spcPts val="0"/>
              </a:spcBef>
              <a:spcAft>
                <a:spcPts val="0"/>
              </a:spcAft>
              <a:buClr>
                <a:schemeClr val="dk2"/>
              </a:buClr>
              <a:buSzPts val="800"/>
              <a:buFont typeface="DM Sans"/>
              <a:buChar char="○"/>
              <a:defRPr sz="800">
                <a:solidFill>
                  <a:schemeClr val="dk2"/>
                </a:solidFill>
                <a:latin typeface="DM Sans"/>
                <a:ea typeface="DM Sans"/>
                <a:cs typeface="DM Sans"/>
                <a:sym typeface="DM Sans"/>
              </a:defRPr>
            </a:lvl2pPr>
            <a:lvl3pPr marL="1371600" lvl="2"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3pPr>
            <a:lvl4pPr marL="1828800" lvl="3"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4pPr>
            <a:lvl5pPr marL="2286000" lvl="4"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5pPr>
            <a:lvl6pPr marL="2743200" lvl="5"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6pPr>
            <a:lvl7pPr marL="3200400" lvl="6"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7pPr>
            <a:lvl8pPr marL="3657600" lvl="7"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8pPr>
            <a:lvl9pPr marL="4114800" lvl="8" indent="-292100">
              <a:lnSpc>
                <a:spcPct val="115000"/>
              </a:lnSpc>
              <a:spcBef>
                <a:spcPts val="0"/>
              </a:spcBef>
              <a:spcAft>
                <a:spcPts val="0"/>
              </a:spcAft>
              <a:buClr>
                <a:schemeClr val="dk2"/>
              </a:buClr>
              <a:buSzPts val="1000"/>
              <a:buFont typeface="DM Sans"/>
              <a:buChar char="■"/>
              <a:defRPr sz="1000">
                <a:solidFill>
                  <a:schemeClr val="dk2"/>
                </a:solidFill>
                <a:latin typeface="DM Sans"/>
                <a:ea typeface="DM Sans"/>
                <a:cs typeface="DM Sans"/>
                <a:sym typeface="DM Sans"/>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800">
                <a:solidFill>
                  <a:schemeClr val="dk1"/>
                </a:solidFill>
                <a:latin typeface="DM Sans"/>
                <a:ea typeface="DM Sans"/>
                <a:cs typeface="DM Sans"/>
                <a:sym typeface="DM Sans"/>
              </a:defRPr>
            </a:lvl1pPr>
            <a:lvl2pPr lvl="1" algn="r">
              <a:buNone/>
              <a:defRPr sz="800">
                <a:solidFill>
                  <a:schemeClr val="dk1"/>
                </a:solidFill>
                <a:latin typeface="DM Sans"/>
                <a:ea typeface="DM Sans"/>
                <a:cs typeface="DM Sans"/>
                <a:sym typeface="DM Sans"/>
              </a:defRPr>
            </a:lvl2pPr>
            <a:lvl3pPr lvl="2" algn="r">
              <a:buNone/>
              <a:defRPr sz="800">
                <a:solidFill>
                  <a:schemeClr val="dk1"/>
                </a:solidFill>
                <a:latin typeface="DM Sans"/>
                <a:ea typeface="DM Sans"/>
                <a:cs typeface="DM Sans"/>
                <a:sym typeface="DM Sans"/>
              </a:defRPr>
            </a:lvl3pPr>
            <a:lvl4pPr lvl="3" algn="r">
              <a:buNone/>
              <a:defRPr sz="800">
                <a:solidFill>
                  <a:schemeClr val="dk1"/>
                </a:solidFill>
                <a:latin typeface="DM Sans"/>
                <a:ea typeface="DM Sans"/>
                <a:cs typeface="DM Sans"/>
                <a:sym typeface="DM Sans"/>
              </a:defRPr>
            </a:lvl4pPr>
            <a:lvl5pPr lvl="4" algn="r">
              <a:buNone/>
              <a:defRPr sz="800">
                <a:solidFill>
                  <a:schemeClr val="dk1"/>
                </a:solidFill>
                <a:latin typeface="DM Sans"/>
                <a:ea typeface="DM Sans"/>
                <a:cs typeface="DM Sans"/>
                <a:sym typeface="DM Sans"/>
              </a:defRPr>
            </a:lvl5pPr>
            <a:lvl6pPr lvl="5" algn="r">
              <a:buNone/>
              <a:defRPr sz="800">
                <a:solidFill>
                  <a:schemeClr val="dk1"/>
                </a:solidFill>
                <a:latin typeface="DM Sans"/>
                <a:ea typeface="DM Sans"/>
                <a:cs typeface="DM Sans"/>
                <a:sym typeface="DM Sans"/>
              </a:defRPr>
            </a:lvl6pPr>
            <a:lvl7pPr lvl="6" algn="r">
              <a:buNone/>
              <a:defRPr sz="800">
                <a:solidFill>
                  <a:schemeClr val="dk1"/>
                </a:solidFill>
                <a:latin typeface="DM Sans"/>
                <a:ea typeface="DM Sans"/>
                <a:cs typeface="DM Sans"/>
                <a:sym typeface="DM Sans"/>
              </a:defRPr>
            </a:lvl7pPr>
            <a:lvl8pPr lvl="7" algn="r">
              <a:buNone/>
              <a:defRPr sz="800">
                <a:solidFill>
                  <a:schemeClr val="dk1"/>
                </a:solidFill>
                <a:latin typeface="DM Sans"/>
                <a:ea typeface="DM Sans"/>
                <a:cs typeface="DM Sans"/>
                <a:sym typeface="DM Sans"/>
              </a:defRPr>
            </a:lvl8pPr>
            <a:lvl9pPr lvl="8" algn="r">
              <a:buNone/>
              <a:defRPr sz="800">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24">
          <p15:clr>
            <a:srgbClr val="E46962"/>
          </p15:clr>
        </p15:guide>
        <p15:guide id="2" orient="horz" pos="124">
          <p15:clr>
            <a:srgbClr val="E46962"/>
          </p15:clr>
        </p15:guide>
        <p15:guide id="3" pos="5636">
          <p15:clr>
            <a:srgbClr val="E46962"/>
          </p15:clr>
        </p15:guide>
        <p15:guide id="4" orient="horz" pos="3116">
          <p15:clr>
            <a:srgbClr val="E46962"/>
          </p15:clr>
        </p15:guide>
        <p15:guide id="5" pos="1296">
          <p15:clr>
            <a:srgbClr val="E46962"/>
          </p15:clr>
        </p15:guide>
        <p15:guide id="6" pos="4465">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body" idx="1"/>
          </p:nvPr>
        </p:nvSpPr>
        <p:spPr>
          <a:xfrm>
            <a:off x="196951" y="4737750"/>
            <a:ext cx="1860300" cy="2091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Lorem Ipsum</a:t>
            </a:r>
            <a:endParaRPr/>
          </a:p>
        </p:txBody>
      </p:sp>
      <p:pic>
        <p:nvPicPr>
          <p:cNvPr id="263" name="Google Shape;263;p44"/>
          <p:cNvPicPr preferRelativeResize="0"/>
          <p:nvPr/>
        </p:nvPicPr>
        <p:blipFill>
          <a:blip r:embed="rId3">
            <a:alphaModFix/>
          </a:blip>
          <a:stretch>
            <a:fillRect/>
          </a:stretch>
        </p:blipFill>
        <p:spPr>
          <a:xfrm>
            <a:off x="196950" y="94750"/>
            <a:ext cx="8749676" cy="4852100"/>
          </a:xfrm>
          <a:prstGeom prst="rect">
            <a:avLst/>
          </a:prstGeom>
          <a:noFill/>
          <a:ln>
            <a:noFill/>
          </a:ln>
        </p:spPr>
      </p:pic>
      <p:sp>
        <p:nvSpPr>
          <p:cNvPr id="264" name="Google Shape;264;p44"/>
          <p:cNvSpPr txBox="1"/>
          <p:nvPr/>
        </p:nvSpPr>
        <p:spPr>
          <a:xfrm>
            <a:off x="1835975" y="1538425"/>
            <a:ext cx="5304900" cy="110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b="1">
                <a:solidFill>
                  <a:schemeClr val="dk2"/>
                </a:solidFill>
                <a:latin typeface="Caveat"/>
                <a:ea typeface="Caveat"/>
                <a:cs typeface="Caveat"/>
                <a:sym typeface="Caveat"/>
              </a:rPr>
              <a:t>Science Week 2025</a:t>
            </a:r>
            <a:endParaRPr sz="4000" b="1">
              <a:solidFill>
                <a:schemeClr val="dk2"/>
              </a:solidFill>
              <a:latin typeface="Caveat"/>
              <a:ea typeface="Caveat"/>
              <a:cs typeface="Caveat"/>
              <a:sym typeface="Caveat"/>
            </a:endParaRPr>
          </a:p>
          <a:p>
            <a:pPr marL="0" lvl="0" indent="0" algn="ctr" rtl="0">
              <a:spcBef>
                <a:spcPts val="0"/>
              </a:spcBef>
              <a:spcAft>
                <a:spcPts val="0"/>
              </a:spcAft>
              <a:buNone/>
            </a:pPr>
            <a:endParaRPr sz="4000" b="1">
              <a:solidFill>
                <a:schemeClr val="dk2"/>
              </a:solidFill>
              <a:latin typeface="Caveat"/>
              <a:ea typeface="Caveat"/>
              <a:cs typeface="Caveat"/>
              <a:sym typeface="Caveat"/>
            </a:endParaRPr>
          </a:p>
          <a:p>
            <a:pPr marL="0" lvl="0" indent="0" algn="ctr" rtl="0">
              <a:spcBef>
                <a:spcPts val="0"/>
              </a:spcBef>
              <a:spcAft>
                <a:spcPts val="0"/>
              </a:spcAft>
              <a:buNone/>
            </a:pPr>
            <a:r>
              <a:rPr lang="en" sz="4000" b="1">
                <a:solidFill>
                  <a:schemeClr val="dk2"/>
                </a:solidFill>
                <a:latin typeface="Caveat"/>
                <a:ea typeface="Caveat"/>
                <a:cs typeface="Caveat"/>
                <a:sym typeface="Caveat"/>
              </a:rPr>
              <a:t>‘Change and Adapt’</a:t>
            </a:r>
            <a:endParaRPr sz="4000" b="1">
              <a:solidFill>
                <a:schemeClr val="dk2"/>
              </a:solidFill>
              <a:latin typeface="Caveat"/>
              <a:ea typeface="Caveat"/>
              <a:cs typeface="Caveat"/>
              <a:sym typeface="Cavea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3"/>
          <p:cNvPicPr preferRelativeResize="0"/>
          <p:nvPr/>
        </p:nvPicPr>
        <p:blipFill rotWithShape="1">
          <a:blip r:embed="rId3">
            <a:alphaModFix/>
          </a:blip>
          <a:srcRect l="10082" t="22032" r="9834" b="22032"/>
          <a:stretch/>
        </p:blipFill>
        <p:spPr>
          <a:xfrm rot="-891190">
            <a:off x="256025" y="304475"/>
            <a:ext cx="2133524" cy="1490200"/>
          </a:xfrm>
          <a:prstGeom prst="rect">
            <a:avLst/>
          </a:prstGeom>
          <a:noFill/>
          <a:ln>
            <a:noFill/>
          </a:ln>
        </p:spPr>
      </p:pic>
      <p:pic>
        <p:nvPicPr>
          <p:cNvPr id="356" name="Google Shape;356;p53"/>
          <p:cNvPicPr preferRelativeResize="0"/>
          <p:nvPr/>
        </p:nvPicPr>
        <p:blipFill rotWithShape="1">
          <a:blip r:embed="rId4">
            <a:alphaModFix/>
          </a:blip>
          <a:srcRect l="792" t="33026" r="30868" b="34971"/>
          <a:stretch/>
        </p:blipFill>
        <p:spPr>
          <a:xfrm>
            <a:off x="4672975" y="143025"/>
            <a:ext cx="4301624" cy="1510748"/>
          </a:xfrm>
          <a:prstGeom prst="rect">
            <a:avLst/>
          </a:prstGeom>
          <a:noFill/>
          <a:ln>
            <a:noFill/>
          </a:ln>
        </p:spPr>
      </p:pic>
      <p:pic>
        <p:nvPicPr>
          <p:cNvPr id="357" name="Google Shape;357;p53"/>
          <p:cNvPicPr preferRelativeResize="0"/>
          <p:nvPr/>
        </p:nvPicPr>
        <p:blipFill rotWithShape="1">
          <a:blip r:embed="rId5">
            <a:alphaModFix/>
          </a:blip>
          <a:srcRect t="19478" r="19530"/>
          <a:stretch/>
        </p:blipFill>
        <p:spPr>
          <a:xfrm>
            <a:off x="160150" y="2795500"/>
            <a:ext cx="2910177" cy="2184100"/>
          </a:xfrm>
          <a:prstGeom prst="rect">
            <a:avLst/>
          </a:prstGeom>
          <a:noFill/>
          <a:ln>
            <a:noFill/>
          </a:ln>
        </p:spPr>
      </p:pic>
      <p:pic>
        <p:nvPicPr>
          <p:cNvPr id="358" name="Google Shape;358;p53"/>
          <p:cNvPicPr preferRelativeResize="0"/>
          <p:nvPr/>
        </p:nvPicPr>
        <p:blipFill>
          <a:blip r:embed="rId6">
            <a:alphaModFix/>
          </a:blip>
          <a:stretch>
            <a:fillRect/>
          </a:stretch>
        </p:blipFill>
        <p:spPr>
          <a:xfrm>
            <a:off x="6651098" y="1700437"/>
            <a:ext cx="2323502" cy="1742627"/>
          </a:xfrm>
          <a:prstGeom prst="rect">
            <a:avLst/>
          </a:prstGeom>
          <a:noFill/>
          <a:ln>
            <a:noFill/>
          </a:ln>
        </p:spPr>
      </p:pic>
      <p:pic>
        <p:nvPicPr>
          <p:cNvPr id="359" name="Google Shape;359;p53"/>
          <p:cNvPicPr preferRelativeResize="0"/>
          <p:nvPr/>
        </p:nvPicPr>
        <p:blipFill rotWithShape="1">
          <a:blip r:embed="rId7">
            <a:alphaModFix/>
          </a:blip>
          <a:srcRect b="31422"/>
          <a:stretch/>
        </p:blipFill>
        <p:spPr>
          <a:xfrm>
            <a:off x="7433412" y="3524270"/>
            <a:ext cx="1541188" cy="1409178"/>
          </a:xfrm>
          <a:prstGeom prst="rect">
            <a:avLst/>
          </a:prstGeom>
          <a:noFill/>
          <a:ln>
            <a:noFill/>
          </a:ln>
        </p:spPr>
      </p:pic>
      <p:pic>
        <p:nvPicPr>
          <p:cNvPr id="360" name="Google Shape;360;p53"/>
          <p:cNvPicPr preferRelativeResize="0"/>
          <p:nvPr/>
        </p:nvPicPr>
        <p:blipFill>
          <a:blip r:embed="rId8">
            <a:alphaModFix/>
          </a:blip>
          <a:stretch>
            <a:fillRect/>
          </a:stretch>
        </p:blipFill>
        <p:spPr>
          <a:xfrm>
            <a:off x="2544910" y="143025"/>
            <a:ext cx="2014336" cy="1510748"/>
          </a:xfrm>
          <a:prstGeom prst="rect">
            <a:avLst/>
          </a:prstGeom>
          <a:noFill/>
          <a:ln>
            <a:noFill/>
          </a:ln>
        </p:spPr>
      </p:pic>
      <p:pic>
        <p:nvPicPr>
          <p:cNvPr id="361" name="Google Shape;361;p53"/>
          <p:cNvPicPr preferRelativeResize="0"/>
          <p:nvPr/>
        </p:nvPicPr>
        <p:blipFill>
          <a:blip r:embed="rId9">
            <a:alphaModFix/>
          </a:blip>
          <a:stretch>
            <a:fillRect/>
          </a:stretch>
        </p:blipFill>
        <p:spPr>
          <a:xfrm>
            <a:off x="2235749" y="1700442"/>
            <a:ext cx="2323502" cy="1742619"/>
          </a:xfrm>
          <a:prstGeom prst="rect">
            <a:avLst/>
          </a:prstGeom>
          <a:noFill/>
          <a:ln>
            <a:noFill/>
          </a:ln>
        </p:spPr>
      </p:pic>
      <p:pic>
        <p:nvPicPr>
          <p:cNvPr id="362" name="Google Shape;362;p53"/>
          <p:cNvPicPr preferRelativeResize="0"/>
          <p:nvPr/>
        </p:nvPicPr>
        <p:blipFill rotWithShape="1">
          <a:blip r:embed="rId10">
            <a:alphaModFix/>
          </a:blip>
          <a:srcRect b="26863"/>
          <a:stretch/>
        </p:blipFill>
        <p:spPr>
          <a:xfrm>
            <a:off x="4711650" y="1700449"/>
            <a:ext cx="1787052" cy="1742602"/>
          </a:xfrm>
          <a:prstGeom prst="rect">
            <a:avLst/>
          </a:prstGeom>
          <a:noFill/>
          <a:ln>
            <a:noFill/>
          </a:ln>
        </p:spPr>
      </p:pic>
      <p:sp>
        <p:nvSpPr>
          <p:cNvPr id="363" name="Google Shape;363;p53"/>
          <p:cNvSpPr txBox="1"/>
          <p:nvPr/>
        </p:nvSpPr>
        <p:spPr>
          <a:xfrm>
            <a:off x="3254475" y="3568150"/>
            <a:ext cx="3957900" cy="140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2"/>
                </a:solidFill>
              </a:rPr>
              <a:t>Thank you to the education officers from Chester Zoo who spent the day with us in school. We loved the interactive assembly and class workshops.</a:t>
            </a:r>
            <a:endParaRPr sz="1800">
              <a:solidFill>
                <a:schemeClr val="dk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p:nvPr/>
        </p:nvSpPr>
        <p:spPr>
          <a:xfrm>
            <a:off x="0" y="-92175"/>
            <a:ext cx="91440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2060"/>
                </a:solidFill>
                <a:latin typeface="Caveat"/>
                <a:ea typeface="Caveat"/>
                <a:cs typeface="Caveat"/>
                <a:sym typeface="Caveat"/>
              </a:rPr>
              <a:t>EYFS</a:t>
            </a: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b="1">
                <a:solidFill>
                  <a:srgbClr val="002060"/>
                </a:solidFill>
                <a:latin typeface="Caveat"/>
                <a:ea typeface="Caveat"/>
                <a:cs typeface="Caveat"/>
                <a:sym typeface="Caveat"/>
              </a:rPr>
              <a:t>Get ready for an unforgettable journey into the heart of our planet! </a:t>
            </a: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a:solidFill>
                  <a:srgbClr val="002060"/>
                </a:solidFill>
                <a:latin typeface="Caveat"/>
                <a:ea typeface="Caveat"/>
                <a:cs typeface="Caveat"/>
                <a:sym typeface="Caveat"/>
              </a:rPr>
              <a:t>The children will dive into the fascinating world of local wildlife and discover how environmental changes impact these creatures. It’s a hands-on adventure that will inspire them to protect and care for our precious planet!</a:t>
            </a:r>
            <a:endParaRPr sz="1800"/>
          </a:p>
        </p:txBody>
      </p:sp>
      <p:pic>
        <p:nvPicPr>
          <p:cNvPr id="270" name="Google Shape;270;p45"/>
          <p:cNvPicPr preferRelativeResize="0"/>
          <p:nvPr/>
        </p:nvPicPr>
        <p:blipFill rotWithShape="1">
          <a:blip r:embed="rId3">
            <a:alphaModFix/>
          </a:blip>
          <a:srcRect l="8248" t="36727" r="7405" b="7574"/>
          <a:stretch/>
        </p:blipFill>
        <p:spPr>
          <a:xfrm>
            <a:off x="8617100" y="0"/>
            <a:ext cx="526900" cy="492523"/>
          </a:xfrm>
          <a:prstGeom prst="rect">
            <a:avLst/>
          </a:prstGeom>
          <a:noFill/>
          <a:ln>
            <a:noFill/>
          </a:ln>
        </p:spPr>
      </p:pic>
      <p:pic>
        <p:nvPicPr>
          <p:cNvPr id="271" name="Google Shape;271;p45" title="IMG_0856.JPG"/>
          <p:cNvPicPr preferRelativeResize="0"/>
          <p:nvPr/>
        </p:nvPicPr>
        <p:blipFill>
          <a:blip r:embed="rId4">
            <a:alphaModFix/>
          </a:blip>
          <a:stretch>
            <a:fillRect/>
          </a:stretch>
        </p:blipFill>
        <p:spPr>
          <a:xfrm>
            <a:off x="231025" y="947376"/>
            <a:ext cx="1711526" cy="2282025"/>
          </a:xfrm>
          <a:prstGeom prst="rect">
            <a:avLst/>
          </a:prstGeom>
          <a:noFill/>
          <a:ln>
            <a:noFill/>
          </a:ln>
        </p:spPr>
      </p:pic>
      <p:pic>
        <p:nvPicPr>
          <p:cNvPr id="272" name="Google Shape;272;p45" title="IMG_0853.JPG"/>
          <p:cNvPicPr preferRelativeResize="0"/>
          <p:nvPr/>
        </p:nvPicPr>
        <p:blipFill>
          <a:blip r:embed="rId5">
            <a:alphaModFix/>
          </a:blip>
          <a:stretch>
            <a:fillRect/>
          </a:stretch>
        </p:blipFill>
        <p:spPr>
          <a:xfrm>
            <a:off x="1942551" y="947368"/>
            <a:ext cx="1711526" cy="2282035"/>
          </a:xfrm>
          <a:prstGeom prst="rect">
            <a:avLst/>
          </a:prstGeom>
          <a:noFill/>
          <a:ln>
            <a:noFill/>
          </a:ln>
        </p:spPr>
      </p:pic>
      <p:pic>
        <p:nvPicPr>
          <p:cNvPr id="273" name="Google Shape;273;p45" title="IMG_0855.JPG"/>
          <p:cNvPicPr preferRelativeResize="0"/>
          <p:nvPr/>
        </p:nvPicPr>
        <p:blipFill>
          <a:blip r:embed="rId6">
            <a:alphaModFix/>
          </a:blip>
          <a:stretch>
            <a:fillRect/>
          </a:stretch>
        </p:blipFill>
        <p:spPr>
          <a:xfrm>
            <a:off x="3654075" y="947375"/>
            <a:ext cx="1711526" cy="2282015"/>
          </a:xfrm>
          <a:prstGeom prst="rect">
            <a:avLst/>
          </a:prstGeom>
          <a:noFill/>
          <a:ln>
            <a:noFill/>
          </a:ln>
        </p:spPr>
      </p:pic>
      <p:pic>
        <p:nvPicPr>
          <p:cNvPr id="274" name="Google Shape;274;p45" title="IMG_0858.JPG"/>
          <p:cNvPicPr preferRelativeResize="0"/>
          <p:nvPr/>
        </p:nvPicPr>
        <p:blipFill>
          <a:blip r:embed="rId7">
            <a:alphaModFix/>
          </a:blip>
          <a:stretch>
            <a:fillRect/>
          </a:stretch>
        </p:blipFill>
        <p:spPr>
          <a:xfrm>
            <a:off x="5365600" y="947368"/>
            <a:ext cx="1711526" cy="2282035"/>
          </a:xfrm>
          <a:prstGeom prst="rect">
            <a:avLst/>
          </a:prstGeom>
          <a:noFill/>
          <a:ln>
            <a:noFill/>
          </a:ln>
        </p:spPr>
      </p:pic>
      <p:pic>
        <p:nvPicPr>
          <p:cNvPr id="275" name="Google Shape;275;p45" title="IMG_0865.JPG"/>
          <p:cNvPicPr preferRelativeResize="0"/>
          <p:nvPr/>
        </p:nvPicPr>
        <p:blipFill>
          <a:blip r:embed="rId8">
            <a:alphaModFix/>
          </a:blip>
          <a:stretch>
            <a:fillRect/>
          </a:stretch>
        </p:blipFill>
        <p:spPr>
          <a:xfrm>
            <a:off x="7077125" y="947362"/>
            <a:ext cx="1711526" cy="2282061"/>
          </a:xfrm>
          <a:prstGeom prst="rect">
            <a:avLst/>
          </a:prstGeom>
          <a:noFill/>
          <a:ln>
            <a:noFill/>
          </a:ln>
        </p:spPr>
      </p:pic>
      <p:sp>
        <p:nvSpPr>
          <p:cNvPr id="276" name="Google Shape;276;p45"/>
          <p:cNvSpPr txBox="1"/>
          <p:nvPr/>
        </p:nvSpPr>
        <p:spPr>
          <a:xfrm>
            <a:off x="42300" y="3229425"/>
            <a:ext cx="9144000" cy="236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200">
                <a:solidFill>
                  <a:srgbClr val="002060"/>
                </a:solidFill>
                <a:latin typeface="Caveat"/>
                <a:ea typeface="Caveat"/>
                <a:cs typeface="Caveat"/>
                <a:sym typeface="Caveat"/>
              </a:rPr>
              <a:t>Reception had a fantastic time during Science Week, diving into the theme of </a:t>
            </a:r>
            <a:r>
              <a:rPr lang="en" sz="1200" i="1">
                <a:solidFill>
                  <a:srgbClr val="002060"/>
                </a:solidFill>
                <a:latin typeface="Caveat"/>
                <a:ea typeface="Caveat"/>
                <a:cs typeface="Caveat"/>
                <a:sym typeface="Caveat"/>
              </a:rPr>
              <a:t>Precious Planet</a:t>
            </a:r>
            <a:r>
              <a:rPr lang="en" sz="1200">
                <a:solidFill>
                  <a:srgbClr val="002060"/>
                </a:solidFill>
                <a:latin typeface="Caveat"/>
                <a:ea typeface="Caveat"/>
                <a:cs typeface="Caveat"/>
                <a:sym typeface="Caveat"/>
              </a:rPr>
              <a:t>! 🌍 We kicked things off with the story ‘</a:t>
            </a:r>
            <a:r>
              <a:rPr lang="en" sz="1200" i="1">
                <a:solidFill>
                  <a:srgbClr val="002060"/>
                </a:solidFill>
                <a:latin typeface="Caveat"/>
                <a:ea typeface="Caveat"/>
                <a:cs typeface="Caveat"/>
                <a:sym typeface="Caveat"/>
              </a:rPr>
              <a:t>The Trouble with Dragons</a:t>
            </a:r>
            <a:r>
              <a:rPr lang="en" sz="1200">
                <a:solidFill>
                  <a:srgbClr val="002060"/>
                </a:solidFill>
                <a:latin typeface="Caveat"/>
                <a:ea typeface="Caveat"/>
                <a:cs typeface="Caveat"/>
                <a:sym typeface="Caveat"/>
              </a:rPr>
              <a:t>’, which sparked thoughtful conversations about how our actions can affect the environment. Families joined us for a hands-on project where we built bug hotels—cozy new homes for the minibeasts in our school garden! 🐞🐜</a:t>
            </a:r>
            <a:endParaRPr sz="1200">
              <a:solidFill>
                <a:srgbClr val="002060"/>
              </a:solidFill>
              <a:latin typeface="Caveat"/>
              <a:ea typeface="Caveat"/>
              <a:cs typeface="Caveat"/>
              <a:sym typeface="Caveat"/>
            </a:endParaRPr>
          </a:p>
          <a:p>
            <a:pPr marL="0" lvl="0" indent="0" algn="l" rtl="0">
              <a:lnSpc>
                <a:spcPct val="115000"/>
              </a:lnSpc>
              <a:spcBef>
                <a:spcPts val="1200"/>
              </a:spcBef>
              <a:spcAft>
                <a:spcPts val="0"/>
              </a:spcAft>
              <a:buClr>
                <a:schemeClr val="dk1"/>
              </a:buClr>
              <a:buSzPts val="1100"/>
              <a:buFont typeface="Arial"/>
              <a:buNone/>
            </a:pPr>
            <a:r>
              <a:rPr lang="en" sz="1200">
                <a:solidFill>
                  <a:srgbClr val="002060"/>
                </a:solidFill>
                <a:latin typeface="Caveat"/>
                <a:ea typeface="Caveat"/>
                <a:cs typeface="Caveat"/>
                <a:sym typeface="Caveat"/>
              </a:rPr>
              <a:t>The excitement continued with a thrilling bug hunt, where our young explorers searched high and low for tiny creatures. Using recycled materials, the children got creative and crafted amazing eco-friendly inventions. We also had fun playing a habitat-matching game, learning where different animals belong in the wild.</a:t>
            </a:r>
            <a:endParaRPr sz="1200">
              <a:solidFill>
                <a:srgbClr val="002060"/>
              </a:solidFill>
              <a:latin typeface="Caveat"/>
              <a:ea typeface="Caveat"/>
              <a:cs typeface="Caveat"/>
              <a:sym typeface="Caveat"/>
            </a:endParaRPr>
          </a:p>
          <a:p>
            <a:pPr marL="0" lvl="0" indent="0" algn="l" rtl="0">
              <a:lnSpc>
                <a:spcPct val="115000"/>
              </a:lnSpc>
              <a:spcBef>
                <a:spcPts val="1200"/>
              </a:spcBef>
              <a:spcAft>
                <a:spcPts val="0"/>
              </a:spcAft>
              <a:buClr>
                <a:schemeClr val="dk1"/>
              </a:buClr>
              <a:buSzPts val="1100"/>
              <a:buFont typeface="Arial"/>
              <a:buNone/>
            </a:pPr>
            <a:r>
              <a:rPr lang="en" sz="1200">
                <a:solidFill>
                  <a:srgbClr val="002060"/>
                </a:solidFill>
                <a:latin typeface="Caveat"/>
                <a:ea typeface="Caveat"/>
                <a:cs typeface="Caveat"/>
                <a:sym typeface="Caveat"/>
              </a:rPr>
              <a:t>The children have been full of curiosity and passion, and they’ve truly loved discovering all the ways we can help protect our planet. What an inspiring week of learning and action! 🌱♻️💚</a:t>
            </a:r>
            <a:endParaRPr sz="1200">
              <a:solidFill>
                <a:srgbClr val="002060"/>
              </a:solidFill>
              <a:latin typeface="Caveat"/>
              <a:ea typeface="Caveat"/>
              <a:cs typeface="Caveat"/>
              <a:sym typeface="Caveat"/>
            </a:endParaRPr>
          </a:p>
          <a:p>
            <a:pPr marL="0" lvl="0" indent="0" algn="ctr" rtl="0">
              <a:spcBef>
                <a:spcPts val="1200"/>
              </a:spcBef>
              <a:spcAft>
                <a:spcPts val="0"/>
              </a:spcAft>
              <a:buNone/>
            </a:pPr>
            <a:endParaRPr sz="1500" b="1">
              <a:solidFill>
                <a:srgbClr val="002060"/>
              </a:solidFill>
              <a:latin typeface="Caveat"/>
              <a:ea typeface="Caveat"/>
              <a:cs typeface="Caveat"/>
              <a:sym typeface="Cavea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6"/>
          <p:cNvSpPr txBox="1"/>
          <p:nvPr/>
        </p:nvSpPr>
        <p:spPr>
          <a:xfrm>
            <a:off x="0" y="0"/>
            <a:ext cx="91440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2060"/>
                </a:solidFill>
                <a:latin typeface="Caveat"/>
                <a:ea typeface="Caveat"/>
                <a:cs typeface="Caveat"/>
                <a:sym typeface="Caveat"/>
              </a:rPr>
              <a:t>Year 1</a:t>
            </a: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b="1">
                <a:solidFill>
                  <a:srgbClr val="002060"/>
                </a:solidFill>
                <a:latin typeface="Caveat"/>
                <a:ea typeface="Caveat"/>
                <a:cs typeface="Caveat"/>
                <a:sym typeface="Caveat"/>
              </a:rPr>
              <a:t>Dr Wolf isn’t too happy about some of our ‘Traditional Tales’!</a:t>
            </a:r>
            <a:endParaRPr sz="1500" b="1">
              <a:solidFill>
                <a:srgbClr val="002060"/>
              </a:solidFill>
              <a:latin typeface="Caveat"/>
              <a:ea typeface="Caveat"/>
              <a:cs typeface="Caveat"/>
              <a:sym typeface="Caveat"/>
            </a:endParaRPr>
          </a:p>
          <a:p>
            <a:pPr marL="0" lvl="0" indent="0" algn="ctr" rtl="0">
              <a:spcBef>
                <a:spcPts val="0"/>
              </a:spcBef>
              <a:spcAft>
                <a:spcPts val="0"/>
              </a:spcAft>
              <a:buNone/>
            </a:pP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a:solidFill>
                  <a:srgbClr val="002060"/>
                </a:solidFill>
                <a:latin typeface="Caveat"/>
                <a:ea typeface="Caveat"/>
                <a:cs typeface="Caveat"/>
                <a:sym typeface="Caveat"/>
              </a:rPr>
              <a:t>Sycamore Class will help Dr Wolf investigate if it is possible to blow down a house and decide which biscuit would be best to use when building a witch’s cottage!</a:t>
            </a:r>
            <a:endParaRPr sz="1500"/>
          </a:p>
        </p:txBody>
      </p:sp>
      <p:pic>
        <p:nvPicPr>
          <p:cNvPr id="282" name="Google Shape;282;p46"/>
          <p:cNvPicPr preferRelativeResize="0"/>
          <p:nvPr/>
        </p:nvPicPr>
        <p:blipFill>
          <a:blip r:embed="rId3">
            <a:alphaModFix/>
          </a:blip>
          <a:stretch>
            <a:fillRect/>
          </a:stretch>
        </p:blipFill>
        <p:spPr>
          <a:xfrm>
            <a:off x="7762450" y="0"/>
            <a:ext cx="1381550" cy="777125"/>
          </a:xfrm>
          <a:prstGeom prst="rect">
            <a:avLst/>
          </a:prstGeom>
          <a:noFill/>
          <a:ln>
            <a:noFill/>
          </a:ln>
        </p:spPr>
      </p:pic>
      <p:pic>
        <p:nvPicPr>
          <p:cNvPr id="283" name="Google Shape;283;p46"/>
          <p:cNvPicPr preferRelativeResize="0"/>
          <p:nvPr/>
        </p:nvPicPr>
        <p:blipFill>
          <a:blip r:embed="rId4">
            <a:alphaModFix/>
          </a:blip>
          <a:stretch>
            <a:fillRect/>
          </a:stretch>
        </p:blipFill>
        <p:spPr>
          <a:xfrm>
            <a:off x="152400" y="1491600"/>
            <a:ext cx="1660500" cy="2214001"/>
          </a:xfrm>
          <a:prstGeom prst="rect">
            <a:avLst/>
          </a:prstGeom>
          <a:noFill/>
          <a:ln>
            <a:noFill/>
          </a:ln>
        </p:spPr>
      </p:pic>
      <p:pic>
        <p:nvPicPr>
          <p:cNvPr id="284" name="Google Shape;284;p46"/>
          <p:cNvPicPr preferRelativeResize="0"/>
          <p:nvPr/>
        </p:nvPicPr>
        <p:blipFill>
          <a:blip r:embed="rId5">
            <a:alphaModFix/>
          </a:blip>
          <a:stretch>
            <a:fillRect/>
          </a:stretch>
        </p:blipFill>
        <p:spPr>
          <a:xfrm rot="905690">
            <a:off x="1626249" y="2211826"/>
            <a:ext cx="1929322" cy="2572451"/>
          </a:xfrm>
          <a:prstGeom prst="rect">
            <a:avLst/>
          </a:prstGeom>
          <a:noFill/>
          <a:ln>
            <a:noFill/>
          </a:ln>
        </p:spPr>
      </p:pic>
      <p:pic>
        <p:nvPicPr>
          <p:cNvPr id="285" name="Google Shape;285;p46"/>
          <p:cNvPicPr preferRelativeResize="0"/>
          <p:nvPr/>
        </p:nvPicPr>
        <p:blipFill>
          <a:blip r:embed="rId6">
            <a:alphaModFix/>
          </a:blip>
          <a:stretch>
            <a:fillRect/>
          </a:stretch>
        </p:blipFill>
        <p:spPr>
          <a:xfrm>
            <a:off x="3977100" y="1339200"/>
            <a:ext cx="2070524" cy="2760699"/>
          </a:xfrm>
          <a:prstGeom prst="rect">
            <a:avLst/>
          </a:prstGeom>
          <a:noFill/>
          <a:ln>
            <a:noFill/>
          </a:ln>
        </p:spPr>
      </p:pic>
      <p:pic>
        <p:nvPicPr>
          <p:cNvPr id="286" name="Google Shape;286;p46"/>
          <p:cNvPicPr preferRelativeResize="0"/>
          <p:nvPr/>
        </p:nvPicPr>
        <p:blipFill rotWithShape="1">
          <a:blip r:embed="rId7">
            <a:alphaModFix/>
          </a:blip>
          <a:srcRect r="24156" b="31053"/>
          <a:stretch/>
        </p:blipFill>
        <p:spPr>
          <a:xfrm rot="809247">
            <a:off x="6328850" y="1294275"/>
            <a:ext cx="2455525" cy="1674202"/>
          </a:xfrm>
          <a:prstGeom prst="rect">
            <a:avLst/>
          </a:prstGeom>
          <a:noFill/>
          <a:ln>
            <a:noFill/>
          </a:ln>
        </p:spPr>
      </p:pic>
      <p:pic>
        <p:nvPicPr>
          <p:cNvPr id="287" name="Google Shape;287;p46"/>
          <p:cNvPicPr preferRelativeResize="0"/>
          <p:nvPr/>
        </p:nvPicPr>
        <p:blipFill rotWithShape="1">
          <a:blip r:embed="rId8">
            <a:alphaModFix/>
          </a:blip>
          <a:srcRect l="-4190" t="8533" r="4190" b="-29233"/>
          <a:stretch/>
        </p:blipFill>
        <p:spPr>
          <a:xfrm>
            <a:off x="6400220" y="2853125"/>
            <a:ext cx="2163299" cy="2884372"/>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7"/>
          <p:cNvSpPr txBox="1"/>
          <p:nvPr/>
        </p:nvSpPr>
        <p:spPr>
          <a:xfrm>
            <a:off x="0" y="0"/>
            <a:ext cx="91440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2060"/>
                </a:solidFill>
                <a:latin typeface="Caveat"/>
                <a:ea typeface="Caveat"/>
                <a:cs typeface="Caveat"/>
                <a:sym typeface="Caveat"/>
              </a:rPr>
              <a:t>Year 2</a:t>
            </a: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b="1">
                <a:solidFill>
                  <a:srgbClr val="002060"/>
                </a:solidFill>
                <a:latin typeface="Caveat"/>
                <a:ea typeface="Caveat"/>
                <a:cs typeface="Caveat"/>
                <a:sym typeface="Caveat"/>
              </a:rPr>
              <a:t>Bug-tastic Adventures</a:t>
            </a:r>
            <a:endParaRPr sz="1500" b="1">
              <a:solidFill>
                <a:srgbClr val="002060"/>
              </a:solidFill>
              <a:latin typeface="Caveat"/>
              <a:ea typeface="Caveat"/>
              <a:cs typeface="Caveat"/>
              <a:sym typeface="Caveat"/>
            </a:endParaRPr>
          </a:p>
          <a:p>
            <a:pPr marL="0" lvl="0" indent="0" algn="ctr" rtl="0">
              <a:spcBef>
                <a:spcPts val="0"/>
              </a:spcBef>
              <a:spcAft>
                <a:spcPts val="0"/>
              </a:spcAft>
              <a:buNone/>
            </a:pP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a:solidFill>
                  <a:srgbClr val="002060"/>
                </a:solidFill>
                <a:latin typeface="Caveat"/>
                <a:ea typeface="Caveat"/>
                <a:cs typeface="Caveat"/>
                <a:sym typeface="Caveat"/>
              </a:rPr>
              <a:t>Get ready to explore the fascinating world of insects!  We will discover what makes these tiny creatures so unique, explore their homes, and uncover the amazing ways they’ve adapted to survive. From buzzing bees to crawling caterpillars, children will have fun learning all about the incredible world of bugs!</a:t>
            </a:r>
            <a:endParaRPr sz="1500"/>
          </a:p>
        </p:txBody>
      </p:sp>
      <p:pic>
        <p:nvPicPr>
          <p:cNvPr id="293" name="Google Shape;293;p47"/>
          <p:cNvPicPr preferRelativeResize="0"/>
          <p:nvPr/>
        </p:nvPicPr>
        <p:blipFill>
          <a:blip r:embed="rId3">
            <a:alphaModFix/>
          </a:blip>
          <a:stretch>
            <a:fillRect/>
          </a:stretch>
        </p:blipFill>
        <p:spPr>
          <a:xfrm>
            <a:off x="7996100" y="0"/>
            <a:ext cx="1147905" cy="849450"/>
          </a:xfrm>
          <a:prstGeom prst="rect">
            <a:avLst/>
          </a:prstGeom>
          <a:noFill/>
          <a:ln>
            <a:noFill/>
          </a:ln>
        </p:spPr>
      </p:pic>
      <p:pic>
        <p:nvPicPr>
          <p:cNvPr id="294" name="Google Shape;294;p47"/>
          <p:cNvPicPr preferRelativeResize="0"/>
          <p:nvPr/>
        </p:nvPicPr>
        <p:blipFill>
          <a:blip r:embed="rId4">
            <a:alphaModFix/>
          </a:blip>
          <a:stretch>
            <a:fillRect/>
          </a:stretch>
        </p:blipFill>
        <p:spPr>
          <a:xfrm>
            <a:off x="168950" y="1449425"/>
            <a:ext cx="2253975" cy="3005300"/>
          </a:xfrm>
          <a:prstGeom prst="rect">
            <a:avLst/>
          </a:prstGeom>
          <a:noFill/>
          <a:ln>
            <a:noFill/>
          </a:ln>
        </p:spPr>
      </p:pic>
      <p:pic>
        <p:nvPicPr>
          <p:cNvPr id="295" name="Google Shape;295;p47"/>
          <p:cNvPicPr preferRelativeResize="0"/>
          <p:nvPr/>
        </p:nvPicPr>
        <p:blipFill>
          <a:blip r:embed="rId5">
            <a:alphaModFix/>
          </a:blip>
          <a:stretch>
            <a:fillRect/>
          </a:stretch>
        </p:blipFill>
        <p:spPr>
          <a:xfrm>
            <a:off x="2567050" y="1716150"/>
            <a:ext cx="2049319" cy="2732425"/>
          </a:xfrm>
          <a:prstGeom prst="rect">
            <a:avLst/>
          </a:prstGeom>
          <a:noFill/>
          <a:ln>
            <a:noFill/>
          </a:ln>
        </p:spPr>
      </p:pic>
      <p:pic>
        <p:nvPicPr>
          <p:cNvPr id="296" name="Google Shape;296;p47"/>
          <p:cNvPicPr preferRelativeResize="0"/>
          <p:nvPr/>
        </p:nvPicPr>
        <p:blipFill rotWithShape="1">
          <a:blip r:embed="rId6">
            <a:alphaModFix/>
          </a:blip>
          <a:srcRect l="14944"/>
          <a:stretch/>
        </p:blipFill>
        <p:spPr>
          <a:xfrm>
            <a:off x="4851463" y="1716150"/>
            <a:ext cx="1742999" cy="2732426"/>
          </a:xfrm>
          <a:prstGeom prst="rect">
            <a:avLst/>
          </a:prstGeom>
          <a:noFill/>
          <a:ln>
            <a:noFill/>
          </a:ln>
        </p:spPr>
      </p:pic>
      <p:pic>
        <p:nvPicPr>
          <p:cNvPr id="297" name="Google Shape;297;p47"/>
          <p:cNvPicPr preferRelativeResize="0"/>
          <p:nvPr/>
        </p:nvPicPr>
        <p:blipFill>
          <a:blip r:embed="rId7">
            <a:alphaModFix/>
          </a:blip>
          <a:stretch>
            <a:fillRect/>
          </a:stretch>
        </p:blipFill>
        <p:spPr>
          <a:xfrm>
            <a:off x="6755125" y="1449433"/>
            <a:ext cx="2253975" cy="3005291"/>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8"/>
          <p:cNvSpPr txBox="1"/>
          <p:nvPr/>
        </p:nvSpPr>
        <p:spPr>
          <a:xfrm>
            <a:off x="0" y="0"/>
            <a:ext cx="90669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2060"/>
                </a:solidFill>
                <a:latin typeface="Caveat"/>
                <a:ea typeface="Caveat"/>
                <a:cs typeface="Caveat"/>
                <a:sym typeface="Caveat"/>
              </a:rPr>
              <a:t>Year 3</a:t>
            </a: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b="1">
                <a:solidFill>
                  <a:srgbClr val="002060"/>
                </a:solidFill>
                <a:latin typeface="Caveat"/>
                <a:ea typeface="Caveat"/>
                <a:cs typeface="Caveat"/>
                <a:sym typeface="Caveat"/>
              </a:rPr>
              <a:t>Innovations and Inventions</a:t>
            </a:r>
            <a:endParaRPr sz="1500" b="1">
              <a:solidFill>
                <a:srgbClr val="002060"/>
              </a:solidFill>
              <a:latin typeface="Caveat"/>
              <a:ea typeface="Caveat"/>
              <a:cs typeface="Caveat"/>
              <a:sym typeface="Caveat"/>
            </a:endParaRPr>
          </a:p>
          <a:p>
            <a:pPr marL="0" lvl="0" indent="0" algn="ctr" rtl="0">
              <a:spcBef>
                <a:spcPts val="0"/>
              </a:spcBef>
              <a:spcAft>
                <a:spcPts val="0"/>
              </a:spcAft>
              <a:buNone/>
            </a:pP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a:solidFill>
                  <a:srgbClr val="002060"/>
                </a:solidFill>
                <a:latin typeface="Caveat"/>
                <a:ea typeface="Caveat"/>
                <a:cs typeface="Caveat"/>
                <a:sym typeface="Caveat"/>
              </a:rPr>
              <a:t>How many scientific discoveries and inventions do you think resulted from mistakes or unexpected outcomes? Throughout history, many great innovations emerged from experiments gone awry, with scientists and inventors embracing these "failures" as chances to learn and rethink their approach.</a:t>
            </a:r>
            <a:endParaRPr sz="1500"/>
          </a:p>
        </p:txBody>
      </p:sp>
      <p:pic>
        <p:nvPicPr>
          <p:cNvPr id="303" name="Google Shape;303;p48"/>
          <p:cNvPicPr preferRelativeResize="0"/>
          <p:nvPr/>
        </p:nvPicPr>
        <p:blipFill>
          <a:blip r:embed="rId3">
            <a:alphaModFix/>
          </a:blip>
          <a:stretch>
            <a:fillRect/>
          </a:stretch>
        </p:blipFill>
        <p:spPr>
          <a:xfrm>
            <a:off x="7941373" y="0"/>
            <a:ext cx="1202627" cy="801548"/>
          </a:xfrm>
          <a:prstGeom prst="rect">
            <a:avLst/>
          </a:prstGeom>
          <a:noFill/>
          <a:ln>
            <a:noFill/>
          </a:ln>
        </p:spPr>
      </p:pic>
      <p:sp>
        <p:nvSpPr>
          <p:cNvPr id="304" name="Google Shape;304;p48"/>
          <p:cNvSpPr txBox="1"/>
          <p:nvPr/>
        </p:nvSpPr>
        <p:spPr>
          <a:xfrm>
            <a:off x="175300" y="1457700"/>
            <a:ext cx="3090600" cy="122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Caveat"/>
                <a:ea typeface="Caveat"/>
                <a:cs typeface="Caveat"/>
                <a:sym typeface="Caveat"/>
              </a:rPr>
              <a:t>James Wright, the inventor of Silly Putty, accidentally created it while trying to develop a synthetic rubber substitute during World War II.</a:t>
            </a:r>
            <a:endParaRPr>
              <a:solidFill>
                <a:schemeClr val="dk1"/>
              </a:solidFill>
              <a:latin typeface="Caveat"/>
              <a:ea typeface="Caveat"/>
              <a:cs typeface="Caveat"/>
              <a:sym typeface="Caveat"/>
            </a:endParaRPr>
          </a:p>
          <a:p>
            <a:pPr marL="0" lvl="0" indent="0" algn="l" rtl="0">
              <a:lnSpc>
                <a:spcPct val="115000"/>
              </a:lnSpc>
              <a:spcBef>
                <a:spcPts val="1200"/>
              </a:spcBef>
              <a:spcAft>
                <a:spcPts val="0"/>
              </a:spcAft>
              <a:buNone/>
            </a:pPr>
            <a:r>
              <a:rPr lang="en">
                <a:solidFill>
                  <a:schemeClr val="dk1"/>
                </a:solidFill>
                <a:latin typeface="Caveat"/>
                <a:ea typeface="Caveat"/>
                <a:cs typeface="Caveat"/>
                <a:sym typeface="Caveat"/>
              </a:rPr>
              <a:t>He was working for General Electric at the time, and although the material wasn’t suitable for tyres, it turned out to be a fun and stretchy toy—eventually becoming the famous Silly Putty we know today!</a:t>
            </a:r>
            <a:endParaRPr>
              <a:solidFill>
                <a:schemeClr val="dk1"/>
              </a:solidFill>
              <a:latin typeface="Caveat"/>
              <a:ea typeface="Caveat"/>
              <a:cs typeface="Caveat"/>
              <a:sym typeface="Caveat"/>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latin typeface="Caveat"/>
                <a:ea typeface="Caveat"/>
                <a:cs typeface="Caveat"/>
                <a:sym typeface="Caveat"/>
              </a:rPr>
              <a:t>Making our own Silly Putty, we adapted our recipe to create the perfect ratio of ingredients then went on to test what the best purpose for this invention could be.</a:t>
            </a:r>
            <a:endParaRPr>
              <a:solidFill>
                <a:schemeClr val="dk1"/>
              </a:solidFill>
              <a:latin typeface="Caveat"/>
              <a:ea typeface="Caveat"/>
              <a:cs typeface="Caveat"/>
              <a:sym typeface="Caveat"/>
            </a:endParaRPr>
          </a:p>
          <a:p>
            <a:pPr marL="0" lvl="0" indent="0" algn="l" rtl="0">
              <a:spcBef>
                <a:spcPts val="1200"/>
              </a:spcBef>
              <a:spcAft>
                <a:spcPts val="0"/>
              </a:spcAft>
              <a:buNone/>
            </a:pPr>
            <a:endParaRPr sz="1800">
              <a:solidFill>
                <a:schemeClr val="dk2"/>
              </a:solidFill>
            </a:endParaRPr>
          </a:p>
        </p:txBody>
      </p:sp>
      <p:pic>
        <p:nvPicPr>
          <p:cNvPr id="305" name="Google Shape;305;p48"/>
          <p:cNvPicPr preferRelativeResize="0"/>
          <p:nvPr/>
        </p:nvPicPr>
        <p:blipFill>
          <a:blip r:embed="rId4">
            <a:alphaModFix/>
          </a:blip>
          <a:stretch>
            <a:fillRect/>
          </a:stretch>
        </p:blipFill>
        <p:spPr>
          <a:xfrm>
            <a:off x="7233201" y="2487850"/>
            <a:ext cx="1750476" cy="2333972"/>
          </a:xfrm>
          <a:prstGeom prst="rect">
            <a:avLst/>
          </a:prstGeom>
          <a:noFill/>
          <a:ln>
            <a:noFill/>
          </a:ln>
        </p:spPr>
      </p:pic>
      <p:pic>
        <p:nvPicPr>
          <p:cNvPr id="306" name="Google Shape;306;p48"/>
          <p:cNvPicPr preferRelativeResize="0"/>
          <p:nvPr/>
        </p:nvPicPr>
        <p:blipFill>
          <a:blip r:embed="rId5">
            <a:alphaModFix/>
          </a:blip>
          <a:stretch>
            <a:fillRect/>
          </a:stretch>
        </p:blipFill>
        <p:spPr>
          <a:xfrm>
            <a:off x="4643150" y="1502350"/>
            <a:ext cx="2529900" cy="1897425"/>
          </a:xfrm>
          <a:prstGeom prst="rect">
            <a:avLst/>
          </a:prstGeom>
          <a:noFill/>
          <a:ln>
            <a:noFill/>
          </a:ln>
        </p:spPr>
      </p:pic>
      <p:pic>
        <p:nvPicPr>
          <p:cNvPr id="307" name="Google Shape;307;p48"/>
          <p:cNvPicPr preferRelativeResize="0"/>
          <p:nvPr/>
        </p:nvPicPr>
        <p:blipFill rotWithShape="1">
          <a:blip r:embed="rId6">
            <a:alphaModFix/>
          </a:blip>
          <a:srcRect t="-38195" r="10144" b="15103"/>
          <a:stretch/>
        </p:blipFill>
        <p:spPr>
          <a:xfrm>
            <a:off x="3453350" y="2158075"/>
            <a:ext cx="2015374" cy="2663747"/>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9"/>
          <p:cNvSpPr txBox="1"/>
          <p:nvPr/>
        </p:nvSpPr>
        <p:spPr>
          <a:xfrm>
            <a:off x="0" y="0"/>
            <a:ext cx="91440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2060"/>
                </a:solidFill>
                <a:latin typeface="Caveat"/>
                <a:ea typeface="Caveat"/>
                <a:cs typeface="Caveat"/>
                <a:sym typeface="Caveat"/>
              </a:rPr>
              <a:t>Year 4</a:t>
            </a: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b="1">
                <a:solidFill>
                  <a:srgbClr val="002060"/>
                </a:solidFill>
                <a:latin typeface="Caveat"/>
                <a:ea typeface="Caveat"/>
                <a:cs typeface="Caveat"/>
                <a:sym typeface="Caveat"/>
              </a:rPr>
              <a:t>Get ready for a fun adventure with the iconic Slinky! </a:t>
            </a:r>
            <a:endParaRPr sz="1500" b="1">
              <a:solidFill>
                <a:srgbClr val="002060"/>
              </a:solidFill>
              <a:latin typeface="Caveat"/>
              <a:ea typeface="Caveat"/>
              <a:cs typeface="Caveat"/>
              <a:sym typeface="Caveat"/>
            </a:endParaRPr>
          </a:p>
          <a:p>
            <a:pPr marL="0" lvl="0" indent="0" algn="ctr" rtl="0">
              <a:spcBef>
                <a:spcPts val="1200"/>
              </a:spcBef>
              <a:spcAft>
                <a:spcPts val="0"/>
              </a:spcAft>
              <a:buNone/>
            </a:pPr>
            <a:r>
              <a:rPr lang="en" sz="1500">
                <a:solidFill>
                  <a:srgbClr val="002060"/>
                </a:solidFill>
                <a:latin typeface="Caveat"/>
                <a:ea typeface="Caveat"/>
                <a:cs typeface="Caveat"/>
                <a:sym typeface="Caveat"/>
              </a:rPr>
              <a:t>The children will dive into its fascinating history and uncover its amazing properties. They will have the chance to create their very own Slinky and experiment with different materials to see what makes it spring to life!</a:t>
            </a:r>
            <a:endParaRPr sz="1500"/>
          </a:p>
        </p:txBody>
      </p:sp>
      <p:pic>
        <p:nvPicPr>
          <p:cNvPr id="313" name="Google Shape;313;p49"/>
          <p:cNvPicPr preferRelativeResize="0"/>
          <p:nvPr/>
        </p:nvPicPr>
        <p:blipFill>
          <a:blip r:embed="rId3">
            <a:alphaModFix/>
          </a:blip>
          <a:stretch>
            <a:fillRect/>
          </a:stretch>
        </p:blipFill>
        <p:spPr>
          <a:xfrm rot="-53">
            <a:off x="8261519" y="80737"/>
            <a:ext cx="779515" cy="678252"/>
          </a:xfrm>
          <a:prstGeom prst="rect">
            <a:avLst/>
          </a:prstGeom>
          <a:noFill/>
          <a:ln>
            <a:noFill/>
          </a:ln>
        </p:spPr>
      </p:pic>
      <p:pic>
        <p:nvPicPr>
          <p:cNvPr id="314" name="Google Shape;314;p49"/>
          <p:cNvPicPr preferRelativeResize="0"/>
          <p:nvPr/>
        </p:nvPicPr>
        <p:blipFill>
          <a:blip r:embed="rId4">
            <a:alphaModFix/>
          </a:blip>
          <a:stretch>
            <a:fillRect/>
          </a:stretch>
        </p:blipFill>
        <p:spPr>
          <a:xfrm>
            <a:off x="152400" y="1414500"/>
            <a:ext cx="2682451" cy="3576602"/>
          </a:xfrm>
          <a:prstGeom prst="rect">
            <a:avLst/>
          </a:prstGeom>
          <a:noFill/>
          <a:ln>
            <a:noFill/>
          </a:ln>
        </p:spPr>
      </p:pic>
      <p:pic>
        <p:nvPicPr>
          <p:cNvPr id="315" name="Google Shape;315;p49"/>
          <p:cNvPicPr preferRelativeResize="0"/>
          <p:nvPr/>
        </p:nvPicPr>
        <p:blipFill>
          <a:blip r:embed="rId5">
            <a:alphaModFix/>
          </a:blip>
          <a:stretch>
            <a:fillRect/>
          </a:stretch>
        </p:blipFill>
        <p:spPr>
          <a:xfrm>
            <a:off x="3431163" y="1414500"/>
            <a:ext cx="2281677" cy="1711250"/>
          </a:xfrm>
          <a:prstGeom prst="rect">
            <a:avLst/>
          </a:prstGeom>
          <a:noFill/>
          <a:ln>
            <a:noFill/>
          </a:ln>
        </p:spPr>
      </p:pic>
      <p:pic>
        <p:nvPicPr>
          <p:cNvPr id="316" name="Google Shape;316;p49"/>
          <p:cNvPicPr preferRelativeResize="0"/>
          <p:nvPr/>
        </p:nvPicPr>
        <p:blipFill>
          <a:blip r:embed="rId6">
            <a:alphaModFix/>
          </a:blip>
          <a:stretch>
            <a:fillRect/>
          </a:stretch>
        </p:blipFill>
        <p:spPr>
          <a:xfrm>
            <a:off x="3449175" y="3278150"/>
            <a:ext cx="2281677" cy="1711261"/>
          </a:xfrm>
          <a:prstGeom prst="rect">
            <a:avLst/>
          </a:prstGeom>
          <a:noFill/>
          <a:ln>
            <a:noFill/>
          </a:ln>
        </p:spPr>
      </p:pic>
      <p:pic>
        <p:nvPicPr>
          <p:cNvPr id="317" name="Google Shape;317;p49"/>
          <p:cNvPicPr preferRelativeResize="0"/>
          <p:nvPr/>
        </p:nvPicPr>
        <p:blipFill>
          <a:blip r:embed="rId7">
            <a:alphaModFix/>
          </a:blip>
          <a:stretch>
            <a:fillRect/>
          </a:stretch>
        </p:blipFill>
        <p:spPr>
          <a:xfrm>
            <a:off x="6345177" y="1414500"/>
            <a:ext cx="2626648" cy="3502198"/>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0"/>
          <p:cNvSpPr txBox="1"/>
          <p:nvPr/>
        </p:nvSpPr>
        <p:spPr>
          <a:xfrm>
            <a:off x="0" y="0"/>
            <a:ext cx="91440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2060"/>
                </a:solidFill>
                <a:latin typeface="Caveat"/>
                <a:ea typeface="Caveat"/>
                <a:cs typeface="Caveat"/>
                <a:sym typeface="Caveat"/>
              </a:rPr>
              <a:t>Year 5</a:t>
            </a: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b="1">
                <a:solidFill>
                  <a:srgbClr val="002060"/>
                </a:solidFill>
                <a:latin typeface="Caveat"/>
                <a:ea typeface="Caveat"/>
                <a:cs typeface="Caveat"/>
                <a:sym typeface="Caveat"/>
              </a:rPr>
              <a:t>Are you ready to go on an adventure with your food?  </a:t>
            </a:r>
            <a:endParaRPr sz="1500" b="1">
              <a:solidFill>
                <a:srgbClr val="002060"/>
              </a:solidFill>
              <a:latin typeface="Caveat"/>
              <a:ea typeface="Caveat"/>
              <a:cs typeface="Caveat"/>
              <a:sym typeface="Caveat"/>
            </a:endParaRPr>
          </a:p>
          <a:p>
            <a:pPr marL="0" lvl="0" indent="0" algn="l" rtl="0">
              <a:spcBef>
                <a:spcPts val="0"/>
              </a:spcBef>
              <a:spcAft>
                <a:spcPts val="0"/>
              </a:spcAft>
              <a:buNone/>
            </a:pP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a:solidFill>
                  <a:srgbClr val="002060"/>
                </a:solidFill>
                <a:latin typeface="Caveat"/>
                <a:ea typeface="Caveat"/>
                <a:cs typeface="Caveat"/>
                <a:sym typeface="Caveat"/>
              </a:rPr>
              <a:t>Get ready to become a food detective! We will explore how far food travels to reach your plate, discover cool ways to preserve food, and even test different methods to reduce food waste. Let's explore the science behind the food we eat and make a difference!</a:t>
            </a:r>
            <a:endParaRPr sz="1500"/>
          </a:p>
        </p:txBody>
      </p:sp>
      <p:pic>
        <p:nvPicPr>
          <p:cNvPr id="323" name="Google Shape;323;p50"/>
          <p:cNvPicPr preferRelativeResize="0"/>
          <p:nvPr/>
        </p:nvPicPr>
        <p:blipFill>
          <a:blip r:embed="rId3">
            <a:alphaModFix/>
          </a:blip>
          <a:stretch>
            <a:fillRect/>
          </a:stretch>
        </p:blipFill>
        <p:spPr>
          <a:xfrm>
            <a:off x="7682951" y="57675"/>
            <a:ext cx="1357248" cy="763449"/>
          </a:xfrm>
          <a:prstGeom prst="rect">
            <a:avLst/>
          </a:prstGeom>
          <a:noFill/>
          <a:ln>
            <a:noFill/>
          </a:ln>
        </p:spPr>
      </p:pic>
      <p:pic>
        <p:nvPicPr>
          <p:cNvPr id="324" name="Google Shape;324;p50"/>
          <p:cNvPicPr preferRelativeResize="0"/>
          <p:nvPr/>
        </p:nvPicPr>
        <p:blipFill rotWithShape="1">
          <a:blip r:embed="rId4">
            <a:alphaModFix/>
          </a:blip>
          <a:srcRect l="-4548" t="-22910" r="34461" b="22910"/>
          <a:stretch/>
        </p:blipFill>
        <p:spPr>
          <a:xfrm>
            <a:off x="2664355" y="2850600"/>
            <a:ext cx="1855247" cy="1985276"/>
          </a:xfrm>
          <a:prstGeom prst="rect">
            <a:avLst/>
          </a:prstGeom>
          <a:noFill/>
          <a:ln>
            <a:noFill/>
          </a:ln>
        </p:spPr>
      </p:pic>
      <p:pic>
        <p:nvPicPr>
          <p:cNvPr id="325" name="Google Shape;325;p50"/>
          <p:cNvPicPr preferRelativeResize="0"/>
          <p:nvPr/>
        </p:nvPicPr>
        <p:blipFill rotWithShape="1">
          <a:blip r:embed="rId5">
            <a:alphaModFix/>
          </a:blip>
          <a:srcRect b="16254"/>
          <a:stretch/>
        </p:blipFill>
        <p:spPr>
          <a:xfrm>
            <a:off x="3750300" y="1530100"/>
            <a:ext cx="2477302" cy="1555976"/>
          </a:xfrm>
          <a:prstGeom prst="rect">
            <a:avLst/>
          </a:prstGeom>
          <a:noFill/>
          <a:ln>
            <a:noFill/>
          </a:ln>
        </p:spPr>
      </p:pic>
      <p:sp>
        <p:nvSpPr>
          <p:cNvPr id="326" name="Google Shape;326;p50"/>
          <p:cNvSpPr txBox="1"/>
          <p:nvPr/>
        </p:nvSpPr>
        <p:spPr>
          <a:xfrm>
            <a:off x="152400" y="1276400"/>
            <a:ext cx="3597900" cy="218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2"/>
                </a:solidFill>
                <a:latin typeface="Caveat"/>
                <a:ea typeface="Caveat"/>
                <a:cs typeface="Caveat"/>
                <a:sym typeface="Caveat"/>
              </a:rPr>
              <a:t>We set up an investigation to test different food wrappings for crisps. We hoped that the Beeswax paper would be the best as it is the most environmentally friendly but we found that the foil preserved the crisps best.</a:t>
            </a:r>
            <a:endParaRPr sz="1600">
              <a:solidFill>
                <a:schemeClr val="dk2"/>
              </a:solidFill>
              <a:latin typeface="Caveat"/>
              <a:ea typeface="Caveat"/>
              <a:cs typeface="Caveat"/>
              <a:sym typeface="Caveat"/>
            </a:endParaRPr>
          </a:p>
        </p:txBody>
      </p:sp>
      <p:pic>
        <p:nvPicPr>
          <p:cNvPr id="327" name="Google Shape;327;p50"/>
          <p:cNvPicPr preferRelativeResize="0"/>
          <p:nvPr/>
        </p:nvPicPr>
        <p:blipFill rotWithShape="1">
          <a:blip r:embed="rId6">
            <a:alphaModFix/>
          </a:blip>
          <a:srcRect l="15618"/>
          <a:stretch/>
        </p:blipFill>
        <p:spPr>
          <a:xfrm>
            <a:off x="6438652" y="2713723"/>
            <a:ext cx="2541676" cy="2259026"/>
          </a:xfrm>
          <a:prstGeom prst="rect">
            <a:avLst/>
          </a:prstGeom>
          <a:noFill/>
          <a:ln>
            <a:noFill/>
          </a:ln>
        </p:spPr>
      </p:pic>
      <p:pic>
        <p:nvPicPr>
          <p:cNvPr id="328" name="Google Shape;328;p50"/>
          <p:cNvPicPr preferRelativeResize="0"/>
          <p:nvPr/>
        </p:nvPicPr>
        <p:blipFill rotWithShape="1">
          <a:blip r:embed="rId7">
            <a:alphaModFix/>
          </a:blip>
          <a:srcRect l="32212" t="4923" b="5390"/>
          <a:stretch/>
        </p:blipFill>
        <p:spPr>
          <a:xfrm>
            <a:off x="268775" y="2713725"/>
            <a:ext cx="2276628" cy="2259026"/>
          </a:xfrm>
          <a:prstGeom prst="rect">
            <a:avLst/>
          </a:prstGeom>
          <a:noFill/>
          <a:ln>
            <a:noFill/>
          </a:ln>
        </p:spPr>
      </p:pic>
      <p:sp>
        <p:nvSpPr>
          <p:cNvPr id="329" name="Google Shape;329;p50"/>
          <p:cNvSpPr txBox="1"/>
          <p:nvPr/>
        </p:nvSpPr>
        <p:spPr>
          <a:xfrm>
            <a:off x="6438688" y="1339200"/>
            <a:ext cx="2541600" cy="103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2"/>
                </a:solidFill>
                <a:latin typeface="Caveat"/>
                <a:ea typeface="Caveat"/>
                <a:cs typeface="Caveat"/>
                <a:sym typeface="Caveat"/>
              </a:rPr>
              <a:t>We looked at food labels to see where different foods came from, then calculated the distance they had travelled to get to our shops.</a:t>
            </a:r>
            <a:endParaRPr sz="1500">
              <a:solidFill>
                <a:schemeClr val="dk2"/>
              </a:solidFill>
              <a:latin typeface="Caveat"/>
              <a:ea typeface="Caveat"/>
              <a:cs typeface="Caveat"/>
              <a:sym typeface="Caveat"/>
            </a:endParaRPr>
          </a:p>
        </p:txBody>
      </p:sp>
      <p:sp>
        <p:nvSpPr>
          <p:cNvPr id="330" name="Google Shape;330;p50"/>
          <p:cNvSpPr txBox="1"/>
          <p:nvPr/>
        </p:nvSpPr>
        <p:spPr>
          <a:xfrm>
            <a:off x="4634950" y="3174350"/>
            <a:ext cx="1686000" cy="207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2"/>
                </a:solidFill>
                <a:latin typeface="Caveat"/>
                <a:ea typeface="Caveat"/>
                <a:cs typeface="Caveat"/>
                <a:sym typeface="Caveat"/>
              </a:rPr>
              <a:t>We learnt that transporting food by plane, ship, or truck often releases greenhouse gases, like carbon dioxide. It is better to eat food grown locally if we can.</a:t>
            </a:r>
            <a:endParaRPr>
              <a:solidFill>
                <a:schemeClr val="dk2"/>
              </a:solidFill>
              <a:latin typeface="Caveat"/>
              <a:ea typeface="Caveat"/>
              <a:cs typeface="Caveat"/>
              <a:sym typeface="Cavea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1"/>
          <p:cNvSpPr txBox="1"/>
          <p:nvPr/>
        </p:nvSpPr>
        <p:spPr>
          <a:xfrm>
            <a:off x="0" y="0"/>
            <a:ext cx="9144000" cy="149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rgbClr val="002060"/>
                </a:solidFill>
                <a:latin typeface="Caveat"/>
                <a:ea typeface="Caveat"/>
                <a:cs typeface="Caveat"/>
                <a:sym typeface="Caveat"/>
              </a:rPr>
              <a:t>Year 6</a:t>
            </a:r>
            <a:endParaRPr sz="1500" b="1">
              <a:solidFill>
                <a:srgbClr val="002060"/>
              </a:solidFill>
              <a:latin typeface="Caveat"/>
              <a:ea typeface="Caveat"/>
              <a:cs typeface="Caveat"/>
              <a:sym typeface="Caveat"/>
            </a:endParaRPr>
          </a:p>
          <a:p>
            <a:pPr marL="0" lvl="0" indent="0" algn="ctr" rtl="0">
              <a:spcBef>
                <a:spcPts val="0"/>
              </a:spcBef>
              <a:spcAft>
                <a:spcPts val="0"/>
              </a:spcAft>
              <a:buNone/>
            </a:pPr>
            <a:r>
              <a:rPr lang="en" sz="1500" b="1">
                <a:solidFill>
                  <a:srgbClr val="002060"/>
                </a:solidFill>
                <a:latin typeface="Caveat"/>
                <a:ea typeface="Caveat"/>
                <a:cs typeface="Caveat"/>
                <a:sym typeface="Caveat"/>
              </a:rPr>
              <a:t>Are you ready to unleash your inner inventor?</a:t>
            </a:r>
            <a:endParaRPr sz="1500" b="1">
              <a:solidFill>
                <a:srgbClr val="002060"/>
              </a:solidFill>
              <a:latin typeface="Caveat"/>
              <a:ea typeface="Caveat"/>
              <a:cs typeface="Caveat"/>
              <a:sym typeface="Caveat"/>
            </a:endParaRPr>
          </a:p>
          <a:p>
            <a:pPr marL="0" lvl="0" indent="0" algn="ctr" rtl="0">
              <a:spcBef>
                <a:spcPts val="1200"/>
              </a:spcBef>
              <a:spcAft>
                <a:spcPts val="0"/>
              </a:spcAft>
              <a:buNone/>
            </a:pPr>
            <a:r>
              <a:rPr lang="en" sz="1500">
                <a:solidFill>
                  <a:srgbClr val="002060"/>
                </a:solidFill>
                <a:latin typeface="Caveat"/>
                <a:ea typeface="Caveat"/>
                <a:cs typeface="Caveat"/>
                <a:sym typeface="Caveat"/>
              </a:rPr>
              <a:t>Get ready to discover amazing inventors you might not have heard of and see how their creations have changed the world!                  Some inventors solve big problems, some improve everyday life, and some invent just for fun.                                                                         The children will even build their own lollipop stick catapult to explore moving parts and potential energy! </a:t>
            </a:r>
            <a:endParaRPr sz="1500"/>
          </a:p>
        </p:txBody>
      </p:sp>
      <p:pic>
        <p:nvPicPr>
          <p:cNvPr id="336" name="Google Shape;336;p51"/>
          <p:cNvPicPr preferRelativeResize="0"/>
          <p:nvPr/>
        </p:nvPicPr>
        <p:blipFill rotWithShape="1">
          <a:blip r:embed="rId3">
            <a:alphaModFix/>
          </a:blip>
          <a:srcRect l="10681" t="19898" r="7277" b="18399"/>
          <a:stretch/>
        </p:blipFill>
        <p:spPr>
          <a:xfrm>
            <a:off x="8098125" y="0"/>
            <a:ext cx="948899" cy="713650"/>
          </a:xfrm>
          <a:prstGeom prst="rect">
            <a:avLst/>
          </a:prstGeom>
          <a:noFill/>
          <a:ln>
            <a:noFill/>
          </a:ln>
        </p:spPr>
      </p:pic>
      <p:pic>
        <p:nvPicPr>
          <p:cNvPr id="337" name="Google Shape;337;p51"/>
          <p:cNvPicPr preferRelativeResize="0"/>
          <p:nvPr/>
        </p:nvPicPr>
        <p:blipFill>
          <a:blip r:embed="rId4">
            <a:alphaModFix/>
          </a:blip>
          <a:stretch>
            <a:fillRect/>
          </a:stretch>
        </p:blipFill>
        <p:spPr>
          <a:xfrm>
            <a:off x="152400" y="1645500"/>
            <a:ext cx="2509202" cy="3345603"/>
          </a:xfrm>
          <a:prstGeom prst="rect">
            <a:avLst/>
          </a:prstGeom>
          <a:noFill/>
          <a:ln>
            <a:noFill/>
          </a:ln>
        </p:spPr>
      </p:pic>
      <p:pic>
        <p:nvPicPr>
          <p:cNvPr id="338" name="Google Shape;338;p51"/>
          <p:cNvPicPr preferRelativeResize="0"/>
          <p:nvPr/>
        </p:nvPicPr>
        <p:blipFill>
          <a:blip r:embed="rId5">
            <a:alphaModFix/>
          </a:blip>
          <a:stretch>
            <a:fillRect/>
          </a:stretch>
        </p:blipFill>
        <p:spPr>
          <a:xfrm>
            <a:off x="6228102" y="1645500"/>
            <a:ext cx="2759471" cy="3345599"/>
          </a:xfrm>
          <a:prstGeom prst="rect">
            <a:avLst/>
          </a:prstGeom>
          <a:noFill/>
          <a:ln>
            <a:noFill/>
          </a:ln>
        </p:spPr>
      </p:pic>
      <p:pic>
        <p:nvPicPr>
          <p:cNvPr id="339" name="Google Shape;339;p51"/>
          <p:cNvPicPr preferRelativeResize="0"/>
          <p:nvPr/>
        </p:nvPicPr>
        <p:blipFill rotWithShape="1">
          <a:blip r:embed="rId6">
            <a:alphaModFix/>
          </a:blip>
          <a:srcRect b="42183"/>
          <a:stretch/>
        </p:blipFill>
        <p:spPr>
          <a:xfrm>
            <a:off x="2811975" y="2115575"/>
            <a:ext cx="3265724" cy="1662525"/>
          </a:xfrm>
          <a:prstGeom prst="rect">
            <a:avLst/>
          </a:prstGeom>
          <a:noFill/>
          <a:ln>
            <a:noFill/>
          </a:ln>
        </p:spPr>
      </p:pic>
      <p:sp>
        <p:nvSpPr>
          <p:cNvPr id="340" name="Google Shape;340;p51"/>
          <p:cNvSpPr txBox="1"/>
          <p:nvPr/>
        </p:nvSpPr>
        <p:spPr>
          <a:xfrm>
            <a:off x="2854700" y="3989300"/>
            <a:ext cx="3222900" cy="82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dk2"/>
                </a:solidFill>
                <a:latin typeface="Caveat"/>
                <a:ea typeface="Caveat"/>
                <a:cs typeface="Caveat"/>
                <a:sym typeface="Caveat"/>
              </a:rPr>
              <a:t>Catapults in action!</a:t>
            </a:r>
            <a:endParaRPr sz="2300">
              <a:solidFill>
                <a:schemeClr val="dk2"/>
              </a:solidFill>
              <a:latin typeface="Caveat"/>
              <a:ea typeface="Caveat"/>
              <a:cs typeface="Caveat"/>
              <a:sym typeface="Cavea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2"/>
          <p:cNvSpPr txBox="1"/>
          <p:nvPr/>
        </p:nvSpPr>
        <p:spPr>
          <a:xfrm>
            <a:off x="2389525" y="166075"/>
            <a:ext cx="4428600" cy="88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100">
                <a:solidFill>
                  <a:schemeClr val="dk2"/>
                </a:solidFill>
                <a:latin typeface="Caveat"/>
                <a:ea typeface="Caveat"/>
                <a:cs typeface="Caveat"/>
                <a:sym typeface="Caveat"/>
              </a:rPr>
              <a:t>Exhibition</a:t>
            </a:r>
            <a:endParaRPr sz="4100">
              <a:solidFill>
                <a:schemeClr val="dk2"/>
              </a:solidFill>
              <a:latin typeface="Caveat"/>
              <a:ea typeface="Caveat"/>
              <a:cs typeface="Caveat"/>
              <a:sym typeface="Caveat"/>
            </a:endParaRPr>
          </a:p>
        </p:txBody>
      </p:sp>
      <p:pic>
        <p:nvPicPr>
          <p:cNvPr id="346" name="Google Shape;346;p52"/>
          <p:cNvPicPr preferRelativeResize="0"/>
          <p:nvPr/>
        </p:nvPicPr>
        <p:blipFill>
          <a:blip r:embed="rId3">
            <a:alphaModFix/>
          </a:blip>
          <a:stretch>
            <a:fillRect/>
          </a:stretch>
        </p:blipFill>
        <p:spPr>
          <a:xfrm rot="-316224">
            <a:off x="152400" y="2749350"/>
            <a:ext cx="3178600" cy="2241750"/>
          </a:xfrm>
          <a:prstGeom prst="rect">
            <a:avLst/>
          </a:prstGeom>
          <a:noFill/>
          <a:ln>
            <a:noFill/>
          </a:ln>
        </p:spPr>
      </p:pic>
      <p:pic>
        <p:nvPicPr>
          <p:cNvPr id="347" name="Google Shape;347;p52"/>
          <p:cNvPicPr preferRelativeResize="0"/>
          <p:nvPr/>
        </p:nvPicPr>
        <p:blipFill>
          <a:blip r:embed="rId4">
            <a:alphaModFix/>
          </a:blip>
          <a:stretch>
            <a:fillRect/>
          </a:stretch>
        </p:blipFill>
        <p:spPr>
          <a:xfrm rot="1364905">
            <a:off x="5860010" y="431325"/>
            <a:ext cx="2965920" cy="2241750"/>
          </a:xfrm>
          <a:prstGeom prst="rect">
            <a:avLst/>
          </a:prstGeom>
          <a:noFill/>
          <a:ln>
            <a:noFill/>
          </a:ln>
        </p:spPr>
      </p:pic>
      <p:pic>
        <p:nvPicPr>
          <p:cNvPr id="348" name="Google Shape;348;p52"/>
          <p:cNvPicPr preferRelativeResize="0"/>
          <p:nvPr/>
        </p:nvPicPr>
        <p:blipFill>
          <a:blip r:embed="rId5">
            <a:alphaModFix/>
          </a:blip>
          <a:stretch>
            <a:fillRect/>
          </a:stretch>
        </p:blipFill>
        <p:spPr>
          <a:xfrm>
            <a:off x="217250" y="166076"/>
            <a:ext cx="2771975" cy="2143000"/>
          </a:xfrm>
          <a:prstGeom prst="rect">
            <a:avLst/>
          </a:prstGeom>
          <a:noFill/>
          <a:ln>
            <a:noFill/>
          </a:ln>
        </p:spPr>
      </p:pic>
      <p:pic>
        <p:nvPicPr>
          <p:cNvPr id="349" name="Google Shape;349;p52"/>
          <p:cNvPicPr preferRelativeResize="0"/>
          <p:nvPr/>
        </p:nvPicPr>
        <p:blipFill>
          <a:blip r:embed="rId6">
            <a:alphaModFix/>
          </a:blip>
          <a:stretch>
            <a:fillRect/>
          </a:stretch>
        </p:blipFill>
        <p:spPr>
          <a:xfrm>
            <a:off x="5840028" y="2882700"/>
            <a:ext cx="3140758" cy="2143000"/>
          </a:xfrm>
          <a:prstGeom prst="rect">
            <a:avLst/>
          </a:prstGeom>
          <a:noFill/>
          <a:ln>
            <a:noFill/>
          </a:ln>
        </p:spPr>
      </p:pic>
      <p:sp>
        <p:nvSpPr>
          <p:cNvPr id="350" name="Google Shape;350;p52"/>
          <p:cNvSpPr txBox="1"/>
          <p:nvPr/>
        </p:nvSpPr>
        <p:spPr>
          <a:xfrm>
            <a:off x="3348200" y="904150"/>
            <a:ext cx="2304900" cy="412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0000FF"/>
                </a:solidFill>
                <a:latin typeface="Caveat"/>
                <a:ea typeface="Caveat"/>
                <a:cs typeface="Caveat"/>
                <a:sym typeface="Caveat"/>
              </a:rPr>
              <a:t>A special thank you to everyone who took part in the exhibition with a project - they were amazing!</a:t>
            </a:r>
            <a:endParaRPr sz="2200">
              <a:solidFill>
                <a:srgbClr val="0000FF"/>
              </a:solidFill>
              <a:latin typeface="Caveat"/>
              <a:ea typeface="Caveat"/>
              <a:cs typeface="Caveat"/>
              <a:sym typeface="Caveat"/>
            </a:endParaRPr>
          </a:p>
          <a:p>
            <a:pPr marL="0" lvl="0" indent="0" algn="ctr" rtl="0">
              <a:spcBef>
                <a:spcPts val="0"/>
              </a:spcBef>
              <a:spcAft>
                <a:spcPts val="0"/>
              </a:spcAft>
              <a:buNone/>
            </a:pPr>
            <a:r>
              <a:rPr lang="en" sz="2200">
                <a:solidFill>
                  <a:srgbClr val="0000FF"/>
                </a:solidFill>
                <a:latin typeface="Caveat"/>
                <a:ea typeface="Caveat"/>
                <a:cs typeface="Caveat"/>
                <a:sym typeface="Caveat"/>
              </a:rPr>
              <a:t>Thank you also to our science ambassadors for their hard work and to all the families who came to explore and support the event.</a:t>
            </a:r>
            <a:endParaRPr sz="2200">
              <a:solidFill>
                <a:srgbClr val="0000FF"/>
              </a:solidFill>
              <a:latin typeface="Caveat"/>
              <a:ea typeface="Caveat"/>
              <a:cs typeface="Caveat"/>
              <a:sym typeface="Cavea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Presentation">
  <a:themeElements>
    <a:clrScheme name="Simple Light">
      <a:dk1>
        <a:srgbClr val="005088"/>
      </a:dk1>
      <a:lt1>
        <a:srgbClr val="F3F0DF"/>
      </a:lt1>
      <a:dk2>
        <a:srgbClr val="121212"/>
      </a:dk2>
      <a:lt2>
        <a:srgbClr val="D0E0E3"/>
      </a:lt2>
      <a:accent1>
        <a:srgbClr val="11CAA0"/>
      </a:accent1>
      <a:accent2>
        <a:srgbClr val="6D6D6B"/>
      </a:accent2>
      <a:accent3>
        <a:srgbClr val="FFFFFF"/>
      </a:accent3>
      <a:accent4>
        <a:srgbClr val="656839"/>
      </a:accent4>
      <a:accent5>
        <a:srgbClr val="774936"/>
      </a:accent5>
      <a:accent6>
        <a:srgbClr val="C492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832</Words>
  <Application>Microsoft Office PowerPoint</Application>
  <PresentationFormat>On-screen Show (16:9)</PresentationFormat>
  <Paragraphs>43</Paragraphs>
  <Slides>10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Caveat</vt:lpstr>
      <vt:lpstr>Arial</vt:lpstr>
      <vt:lpstr>DM Sans</vt:lpstr>
      <vt:lpstr>DM Sans Medium</vt:lpstr>
      <vt:lpstr>Merriweather</vt:lpstr>
      <vt:lpstr>Simple Light</vt:lpstr>
      <vt:lpstr>Science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Stewart</dc:creator>
  <cp:lastModifiedBy>Mrs Stewart</cp:lastModifiedBy>
  <cp:revision>1</cp:revision>
  <dcterms:modified xsi:type="dcterms:W3CDTF">2025-05-23T14:58:16Z</dcterms:modified>
</cp:coreProperties>
</file>