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F350EB54-03B7-42FD-B9EF-49302472DF9B}"/>
    <pc:docChg chg="modSld">
      <pc:chgData name="Emilie Woodroffe" userId="b157383c7860d663" providerId="LiveId" clId="{F350EB54-03B7-42FD-B9EF-49302472DF9B}" dt="2022-07-19T13:47:12.541" v="39" actId="13926"/>
      <pc:docMkLst>
        <pc:docMk/>
      </pc:docMkLst>
      <pc:sldChg chg="modSp mod">
        <pc:chgData name="Emilie Woodroffe" userId="b157383c7860d663" providerId="LiveId" clId="{F350EB54-03B7-42FD-B9EF-49302472DF9B}" dt="2022-07-19T13:47:12.541" v="39" actId="13926"/>
        <pc:sldMkLst>
          <pc:docMk/>
          <pc:sldMk cId="2685529057" sldId="264"/>
        </pc:sldMkLst>
        <pc:spChg chg="mod">
          <ac:chgData name="Emilie Woodroffe" userId="b157383c7860d663" providerId="LiveId" clId="{F350EB54-03B7-42FD-B9EF-49302472DF9B}" dt="2022-07-19T13:46:49.174" v="14" actId="20577"/>
          <ac:spMkLst>
            <pc:docMk/>
            <pc:sldMk cId="2685529057" sldId="264"/>
            <ac:spMk id="5" creationId="{18A9B209-59C0-4ABE-8F41-BD0DAF348794}"/>
          </ac:spMkLst>
        </pc:spChg>
        <pc:spChg chg="mod">
          <ac:chgData name="Emilie Woodroffe" userId="b157383c7860d663" providerId="LiveId" clId="{F350EB54-03B7-42FD-B9EF-49302472DF9B}" dt="2022-07-19T13:47:12.541" v="39" actId="13926"/>
          <ac:spMkLst>
            <pc:docMk/>
            <pc:sldMk cId="2685529057" sldId="264"/>
            <ac:spMk id="9" creationId="{7909E8D3-849E-4D3A-B309-CF45A1853891}"/>
          </ac:spMkLst>
        </pc:spChg>
        <pc:spChg chg="mod">
          <ac:chgData name="Emilie Woodroffe" userId="b157383c7860d663" providerId="LiveId" clId="{F350EB54-03B7-42FD-B9EF-49302472DF9B}" dt="2022-07-19T13:47:09.680" v="38" actId="13926"/>
          <ac:spMkLst>
            <pc:docMk/>
            <pc:sldMk cId="2685529057" sldId="264"/>
            <ac:spMk id="12" creationId="{0BFF1EF8-084B-4608-BC05-EB143649CB20}"/>
          </ac:spMkLst>
        </pc:spChg>
        <pc:spChg chg="mod">
          <ac:chgData name="Emilie Woodroffe" userId="b157383c7860d663" providerId="LiveId" clId="{F350EB54-03B7-42FD-B9EF-49302472DF9B}" dt="2022-07-19T13:46:58.199" v="36" actId="20577"/>
          <ac:spMkLst>
            <pc:docMk/>
            <pc:sldMk cId="2685529057" sldId="264"/>
            <ac:spMk id="13" creationId="{FCB07BD8-06AF-41EC-8168-E9249FED881B}"/>
          </ac:spMkLst>
        </pc:spChg>
      </pc:sldChg>
    </pc:docChg>
  </pc:docChgLst>
  <pc:docChgLst>
    <pc:chgData name="Emilie Woodroffe" userId="b157383c7860d663" providerId="LiveId" clId="{7914863E-7925-48D1-B588-E9939142C1BA}"/>
    <pc:docChg chg="custSel modSld">
      <pc:chgData name="Emilie Woodroffe" userId="b157383c7860d663" providerId="LiveId" clId="{7914863E-7925-48D1-B588-E9939142C1BA}" dt="2022-03-31T14:32:48.992" v="73" actId="1076"/>
      <pc:docMkLst>
        <pc:docMk/>
      </pc:docMkLst>
      <pc:sldChg chg="delSp modSp mod delAnim">
        <pc:chgData name="Emilie Woodroffe" userId="b157383c7860d663" providerId="LiveId" clId="{7914863E-7925-48D1-B588-E9939142C1BA}" dt="2022-03-31T14:32:48.992" v="73" actId="1076"/>
        <pc:sldMkLst>
          <pc:docMk/>
          <pc:sldMk cId="2685529057" sldId="264"/>
        </pc:sldMkLst>
        <pc:spChg chg="mod">
          <ac:chgData name="Emilie Woodroffe" userId="b157383c7860d663" providerId="LiveId" clId="{7914863E-7925-48D1-B588-E9939142C1BA}" dt="2022-03-31T14:26:33.688" v="67" actId="20577"/>
          <ac:spMkLst>
            <pc:docMk/>
            <pc:sldMk cId="2685529057" sldId="264"/>
            <ac:spMk id="12" creationId="{0BFF1EF8-084B-4608-BC05-EB143649CB20}"/>
          </ac:spMkLst>
        </pc:spChg>
        <pc:picChg chg="del">
          <ac:chgData name="Emilie Woodroffe" userId="b157383c7860d663" providerId="LiveId" clId="{7914863E-7925-48D1-B588-E9939142C1BA}" dt="2022-03-31T14:30:58.789" v="68" actId="478"/>
          <ac:picMkLst>
            <pc:docMk/>
            <pc:sldMk cId="2685529057" sldId="264"/>
            <ac:picMk id="2" creationId="{ACAA2B8A-7404-4244-94DD-9830C1D4296C}"/>
          </ac:picMkLst>
        </pc:picChg>
        <pc:picChg chg="del">
          <ac:chgData name="Emilie Woodroffe" userId="b157383c7860d663" providerId="LiveId" clId="{7914863E-7925-48D1-B588-E9939142C1BA}" dt="2022-03-31T14:32:15.601" v="70" actId="478"/>
          <ac:picMkLst>
            <pc:docMk/>
            <pc:sldMk cId="2685529057" sldId="264"/>
            <ac:picMk id="4" creationId="{59B80390-978C-42B3-AEA3-581DDE547D8A}"/>
          </ac:picMkLst>
        </pc:picChg>
        <pc:picChg chg="mod">
          <ac:chgData name="Emilie Woodroffe" userId="b157383c7860d663" providerId="LiveId" clId="{7914863E-7925-48D1-B588-E9939142C1BA}" dt="2022-03-31T14:32:47.057" v="72" actId="1076"/>
          <ac:picMkLst>
            <pc:docMk/>
            <pc:sldMk cId="2685529057" sldId="264"/>
            <ac:picMk id="7" creationId="{FE062930-0C55-49F8-A2EC-5B3AE8239AE8}"/>
          </ac:picMkLst>
        </pc:picChg>
        <pc:picChg chg="mod">
          <ac:chgData name="Emilie Woodroffe" userId="b157383c7860d663" providerId="LiveId" clId="{7914863E-7925-48D1-B588-E9939142C1BA}" dt="2022-03-31T14:32:48.992" v="73" actId="1076"/>
          <ac:picMkLst>
            <pc:docMk/>
            <pc:sldMk cId="2685529057" sldId="264"/>
            <ac:picMk id="8" creationId="{57EA0DF0-DB26-4AC3-83AE-B9298BAFCD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700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4 Summer 1 Café culture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269109" y="1032132"/>
            <a:ext cx="8134434" cy="403187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>
                <a:latin typeface="Century Gothic" panose="020B0502020202020204" pitchFamily="34" charset="0"/>
              </a:rPr>
              <a:t>Café food and drinks bank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tortilla de </a:t>
            </a:r>
            <a:r>
              <a:rPr lang="en-GB" sz="1600" b="1" dirty="0" err="1">
                <a:latin typeface="Century Gothic" panose="020B0502020202020204" pitchFamily="34" charset="0"/>
              </a:rPr>
              <a:t>patata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– Spanish omelette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gambas</a:t>
            </a:r>
            <a:r>
              <a:rPr lang="en-GB" sz="1600" dirty="0">
                <a:latin typeface="Century Gothic" panose="020B0502020202020204" pitchFamily="34" charset="0"/>
              </a:rPr>
              <a:t> – prawns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patatas bravas </a:t>
            </a:r>
            <a:r>
              <a:rPr lang="en-GB" sz="1600" dirty="0">
                <a:latin typeface="Century Gothic" panose="020B0502020202020204" pitchFamily="34" charset="0"/>
              </a:rPr>
              <a:t>– fried potatoes with spicy sauce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chorizo</a:t>
            </a:r>
            <a:r>
              <a:rPr lang="en-GB" sz="1600" dirty="0">
                <a:latin typeface="Century Gothic" panose="020B0502020202020204" pitchFamily="34" charset="0"/>
              </a:rPr>
              <a:t> – spiced pork sausage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calamares</a:t>
            </a:r>
            <a:r>
              <a:rPr lang="en-GB" sz="1600" dirty="0">
                <a:latin typeface="Century Gothic" panose="020B0502020202020204" pitchFamily="34" charset="0"/>
              </a:rPr>
              <a:t> – squid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pulpo</a:t>
            </a:r>
            <a:r>
              <a:rPr lang="en-GB" sz="1600" dirty="0">
                <a:latin typeface="Century Gothic" panose="020B0502020202020204" pitchFamily="34" charset="0"/>
              </a:rPr>
              <a:t> – octopus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queso</a:t>
            </a:r>
            <a:r>
              <a:rPr lang="en-GB" sz="1600" dirty="0">
                <a:latin typeface="Century Gothic" panose="020B0502020202020204" pitchFamily="34" charset="0"/>
              </a:rPr>
              <a:t> – cheese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croquetas</a:t>
            </a:r>
            <a:r>
              <a:rPr lang="en-GB" sz="1600" dirty="0">
                <a:latin typeface="Century Gothic" panose="020B0502020202020204" pitchFamily="34" charset="0"/>
              </a:rPr>
              <a:t> – croquettes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agua</a:t>
            </a:r>
            <a:r>
              <a:rPr lang="en-GB" sz="1600" dirty="0">
                <a:latin typeface="Century Gothic" panose="020B0502020202020204" pitchFamily="34" charset="0"/>
              </a:rPr>
              <a:t> – water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zumo</a:t>
            </a:r>
            <a:r>
              <a:rPr lang="en-GB" sz="1600" dirty="0">
                <a:latin typeface="Century Gothic" panose="020B0502020202020204" pitchFamily="34" charset="0"/>
              </a:rPr>
              <a:t> – juice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fanta</a:t>
            </a:r>
            <a:r>
              <a:rPr lang="en-GB" sz="1600" dirty="0">
                <a:latin typeface="Century Gothic" panose="020B0502020202020204" pitchFamily="34" charset="0"/>
              </a:rPr>
              <a:t> – </a:t>
            </a:r>
            <a:r>
              <a:rPr lang="en-GB" sz="1600" dirty="0" err="1">
                <a:latin typeface="Century Gothic" panose="020B0502020202020204" pitchFamily="34" charset="0"/>
              </a:rPr>
              <a:t>fanta</a:t>
            </a:r>
            <a:endParaRPr lang="en-GB" sz="1600" dirty="0">
              <a:latin typeface="Century Gothic" panose="020B0502020202020204" pitchFamily="34" charset="0"/>
            </a:endParaRPr>
          </a:p>
          <a:p>
            <a:r>
              <a:rPr lang="en-GB" sz="1600" b="1" dirty="0" err="1">
                <a:latin typeface="Century Gothic" panose="020B0502020202020204" pitchFamily="34" charset="0"/>
              </a:rPr>
              <a:t>coca-cola</a:t>
            </a:r>
            <a:r>
              <a:rPr lang="en-GB" sz="1600" dirty="0">
                <a:latin typeface="Century Gothic" panose="020B0502020202020204" pitchFamily="34" charset="0"/>
              </a:rPr>
              <a:t> – coke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mosto</a:t>
            </a:r>
            <a:r>
              <a:rPr lang="en-GB" sz="1600" dirty="0">
                <a:latin typeface="Century Gothic" panose="020B0502020202020204" pitchFamily="34" charset="0"/>
              </a:rPr>
              <a:t> – grape juice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un/</a:t>
            </a:r>
            <a:r>
              <a:rPr lang="en-GB" sz="1600" b="1" dirty="0" err="1">
                <a:latin typeface="Century Gothic" panose="020B0502020202020204" pitchFamily="34" charset="0"/>
              </a:rPr>
              <a:t>una</a:t>
            </a:r>
            <a:r>
              <a:rPr lang="en-GB" sz="1600" b="1" dirty="0">
                <a:latin typeface="Century Gothic" panose="020B0502020202020204" pitchFamily="34" charset="0"/>
              </a:rPr>
              <a:t> turista </a:t>
            </a:r>
            <a:r>
              <a:rPr lang="en-GB" sz="1600" dirty="0">
                <a:latin typeface="Century Gothic" panose="020B0502020202020204" pitchFamily="34" charset="0"/>
              </a:rPr>
              <a:t>– a tourist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un </a:t>
            </a:r>
            <a:r>
              <a:rPr lang="en-GB" sz="1600" b="1" dirty="0" err="1">
                <a:latin typeface="Century Gothic" panose="020B0502020202020204" pitchFamily="34" charset="0"/>
              </a:rPr>
              <a:t>camarero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– a waiter  / </a:t>
            </a:r>
            <a:r>
              <a:rPr lang="en-GB" sz="1600" b="1" dirty="0" err="1">
                <a:latin typeface="Century Gothic" panose="020B0502020202020204" pitchFamily="34" charset="0"/>
              </a:rPr>
              <a:t>una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camarera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– a waitress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8793628" y="1113484"/>
            <a:ext cx="2806218" cy="258532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Sound spelling 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“vas”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“zo”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“que”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</a:t>
            </a:r>
            <a:r>
              <a:rPr lang="en-GB" dirty="0" err="1">
                <a:latin typeface="Century Gothic" panose="020B0502020202020204" pitchFamily="34" charset="0"/>
              </a:rPr>
              <a:t>zu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2262261" y="447282"/>
            <a:ext cx="6798656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Café Culture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09E8D3-849E-4D3A-B309-CF45A1853891}"/>
              </a:ext>
            </a:extLst>
          </p:cNvPr>
          <p:cNvSpPr txBox="1"/>
          <p:nvPr/>
        </p:nvSpPr>
        <p:spPr>
          <a:xfrm>
            <a:off x="269109" y="5130089"/>
            <a:ext cx="8134434" cy="156966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Café role play phrases bank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¿</a:t>
            </a:r>
            <a:r>
              <a:rPr lang="en-GB" sz="1600" b="1" dirty="0" err="1">
                <a:latin typeface="Century Gothic" panose="020B0502020202020204" pitchFamily="34" charset="0"/>
              </a:rPr>
              <a:t>Qué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b="1" dirty="0" err="1">
                <a:latin typeface="Century Gothic" panose="020B0502020202020204" pitchFamily="34" charset="0"/>
              </a:rPr>
              <a:t>querías</a:t>
            </a:r>
            <a:r>
              <a:rPr lang="en-GB" sz="1600" b="1" dirty="0">
                <a:latin typeface="Century Gothic" panose="020B0502020202020204" pitchFamily="34" charset="0"/>
              </a:rPr>
              <a:t>? </a:t>
            </a:r>
            <a:r>
              <a:rPr lang="en-GB" sz="1600" dirty="0">
                <a:latin typeface="Century Gothic" panose="020B0502020202020204" pitchFamily="34" charset="0"/>
              </a:rPr>
              <a:t>- What would you like?</a:t>
            </a:r>
          </a:p>
          <a:p>
            <a:r>
              <a:rPr lang="en-GB" sz="1600" b="1" dirty="0" err="1">
                <a:latin typeface="Century Gothic" panose="020B0502020202020204" pitchFamily="34" charset="0"/>
              </a:rPr>
              <a:t>Quiero</a:t>
            </a:r>
            <a:r>
              <a:rPr lang="en-GB" sz="1600" b="1" dirty="0">
                <a:latin typeface="Century Gothic" panose="020B0502020202020204" pitchFamily="34" charset="0"/>
              </a:rPr>
              <a:t> … - </a:t>
            </a:r>
            <a:r>
              <a:rPr lang="en-GB" sz="1600" dirty="0">
                <a:latin typeface="Century Gothic" panose="020B0502020202020204" pitchFamily="34" charset="0"/>
              </a:rPr>
              <a:t>I would like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¡Claro!</a:t>
            </a:r>
            <a:r>
              <a:rPr lang="en-GB" sz="1600" dirty="0">
                <a:latin typeface="Century Gothic" panose="020B0502020202020204" pitchFamily="34" charset="0"/>
              </a:rPr>
              <a:t> – of course!</a:t>
            </a:r>
            <a:endParaRPr lang="en-GB" sz="1600" b="1" dirty="0">
              <a:latin typeface="Century Gothic" panose="020B0502020202020204" pitchFamily="34" charset="0"/>
            </a:endParaRPr>
          </a:p>
          <a:p>
            <a:r>
              <a:rPr lang="en-GB" sz="1600" b="1" dirty="0">
                <a:latin typeface="Century Gothic" panose="020B0502020202020204" pitchFamily="34" charset="0"/>
              </a:rPr>
              <a:t>Gracias </a:t>
            </a:r>
            <a:r>
              <a:rPr lang="en-GB" sz="1600" dirty="0">
                <a:latin typeface="Century Gothic" panose="020B0502020202020204" pitchFamily="34" charset="0"/>
              </a:rPr>
              <a:t>- thank you</a:t>
            </a:r>
          </a:p>
          <a:p>
            <a:r>
              <a:rPr lang="en-GB" sz="1600" b="1" dirty="0">
                <a:latin typeface="Century Gothic" panose="020B0502020202020204" pitchFamily="34" charset="0"/>
              </a:rPr>
              <a:t>Por </a:t>
            </a:r>
            <a:r>
              <a:rPr lang="en-GB" sz="1600" b="1" dirty="0" err="1">
                <a:latin typeface="Century Gothic" panose="020B0502020202020204" pitchFamily="34" charset="0"/>
              </a:rPr>
              <a:t>favor</a:t>
            </a:r>
            <a:r>
              <a:rPr lang="en-GB" sz="1600" b="1" dirty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- please</a:t>
            </a:r>
          </a:p>
        </p:txBody>
      </p:sp>
      <p:pic>
        <p:nvPicPr>
          <p:cNvPr id="4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27A000F-BDE3-35E2-778F-AFD151BB2F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35" y="150150"/>
            <a:ext cx="1260644" cy="5971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90014C-5FFA-85F3-EA9A-5FBB8CA68C4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9963" y="308954"/>
            <a:ext cx="1161602" cy="821502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C0AC654-0EB2-9E84-BFC7-E0F2731A9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5F3D6F4-DE39-3FC2-57B2-F4343F2C54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23394" y="3048068"/>
            <a:ext cx="487363" cy="48736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530E0BF-F9BC-24F6-C956-E7FE682B95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8797" y="58862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1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136</Words>
  <Application>Microsoft Office PowerPoint</Application>
  <PresentationFormat>Widescreen</PresentationFormat>
  <Paragraphs>33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63</cp:revision>
  <cp:lastPrinted>2019-12-01T14:06:45Z</cp:lastPrinted>
  <dcterms:created xsi:type="dcterms:W3CDTF">2019-08-20T09:39:52Z</dcterms:created>
  <dcterms:modified xsi:type="dcterms:W3CDTF">2024-01-19T16:38:54Z</dcterms:modified>
</cp:coreProperties>
</file>