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AC524-3A9A-41E5-B53C-B3FF60A58854}" v="3" dt="2022-07-20T09:53:04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E17AC524-3A9A-41E5-B53C-B3FF60A58854}"/>
    <pc:docChg chg="undo custSel modSld">
      <pc:chgData name="Emilie Woodroffe" userId="b157383c7860d663" providerId="LiveId" clId="{E17AC524-3A9A-41E5-B53C-B3FF60A58854}" dt="2022-07-20T09:53:05.982" v="290" actId="1076"/>
      <pc:docMkLst>
        <pc:docMk/>
      </pc:docMkLst>
      <pc:sldChg chg="modSp mod">
        <pc:chgData name="Emilie Woodroffe" userId="b157383c7860d663" providerId="LiveId" clId="{E17AC524-3A9A-41E5-B53C-B3FF60A58854}" dt="2022-07-20T09:53:05.982" v="290" actId="1076"/>
        <pc:sldMkLst>
          <pc:docMk/>
          <pc:sldMk cId="2685529057" sldId="264"/>
        </pc:sldMkLst>
        <pc:spChg chg="mod">
          <ac:chgData name="Emilie Woodroffe" userId="b157383c7860d663" providerId="LiveId" clId="{E17AC524-3A9A-41E5-B53C-B3FF60A58854}" dt="2022-07-20T09:51:45.224" v="287" actId="20577"/>
          <ac:spMkLst>
            <pc:docMk/>
            <pc:sldMk cId="2685529057" sldId="264"/>
            <ac:spMk id="5" creationId="{18A9B209-59C0-4ABE-8F41-BD0DAF348794}"/>
          </ac:spMkLst>
        </pc:spChg>
        <pc:spChg chg="mod">
          <ac:chgData name="Emilie Woodroffe" userId="b157383c7860d663" providerId="LiveId" clId="{E17AC524-3A9A-41E5-B53C-B3FF60A58854}" dt="2022-07-20T09:48:47.918" v="3" actId="20577"/>
          <ac:spMkLst>
            <pc:docMk/>
            <pc:sldMk cId="2685529057" sldId="264"/>
            <ac:spMk id="9" creationId="{FCB07BD8-06AF-41EC-8168-E9249FED881B}"/>
          </ac:spMkLst>
        </pc:spChg>
        <pc:spChg chg="mod">
          <ac:chgData name="Emilie Woodroffe" userId="b157383c7860d663" providerId="LiveId" clId="{E17AC524-3A9A-41E5-B53C-B3FF60A58854}" dt="2022-07-20T09:51:36.590" v="285" actId="20577"/>
          <ac:spMkLst>
            <pc:docMk/>
            <pc:sldMk cId="2685529057" sldId="264"/>
            <ac:spMk id="11" creationId="{82FB6155-EF73-4E76-B4CA-717526727E8F}"/>
          </ac:spMkLst>
        </pc:spChg>
        <pc:spChg chg="mod">
          <ac:chgData name="Emilie Woodroffe" userId="b157383c7860d663" providerId="LiveId" clId="{E17AC524-3A9A-41E5-B53C-B3FF60A58854}" dt="2022-07-20T09:48:58.794" v="5" actId="1076"/>
          <ac:spMkLst>
            <pc:docMk/>
            <pc:sldMk cId="2685529057" sldId="264"/>
            <ac:spMk id="13" creationId="{D92B09AC-DF32-458B-9228-CA00342C7239}"/>
          </ac:spMkLst>
        </pc:spChg>
        <pc:spChg chg="mod">
          <ac:chgData name="Emilie Woodroffe" userId="b157383c7860d663" providerId="LiveId" clId="{E17AC524-3A9A-41E5-B53C-B3FF60A58854}" dt="2022-07-20T09:49:02.652" v="6" actId="1076"/>
          <ac:spMkLst>
            <pc:docMk/>
            <pc:sldMk cId="2685529057" sldId="264"/>
            <ac:spMk id="18" creationId="{F3939B15-DF6D-40AE-BF87-E3F3D885AEEC}"/>
          </ac:spMkLst>
        </pc:spChg>
        <pc:picChg chg="mod">
          <ac:chgData name="Emilie Woodroffe" userId="b157383c7860d663" providerId="LiveId" clId="{E17AC524-3A9A-41E5-B53C-B3FF60A58854}" dt="2022-07-20T09:52:27.306" v="288" actId="1076"/>
          <ac:picMkLst>
            <pc:docMk/>
            <pc:sldMk cId="2685529057" sldId="264"/>
            <ac:picMk id="2" creationId="{EA00B121-57ED-F74C-C778-C619BE4F6A2D}"/>
          </ac:picMkLst>
        </pc:picChg>
        <pc:picChg chg="mod">
          <ac:chgData name="Emilie Woodroffe" userId="b157383c7860d663" providerId="LiveId" clId="{E17AC524-3A9A-41E5-B53C-B3FF60A58854}" dt="2022-07-20T09:52:51.169" v="289" actId="1076"/>
          <ac:picMkLst>
            <pc:docMk/>
            <pc:sldMk cId="2685529057" sldId="264"/>
            <ac:picMk id="4" creationId="{E46ED386-F42B-F657-A1D1-4550CC81648F}"/>
          </ac:picMkLst>
        </pc:picChg>
        <pc:picChg chg="mod">
          <ac:chgData name="Emilie Woodroffe" userId="b157383c7860d663" providerId="LiveId" clId="{E17AC524-3A9A-41E5-B53C-B3FF60A58854}" dt="2022-07-20T09:53:05.982" v="290" actId="1076"/>
          <ac:picMkLst>
            <pc:docMk/>
            <pc:sldMk cId="2685529057" sldId="264"/>
            <ac:picMk id="6" creationId="{7F3819A6-9F91-0E32-F6A8-46435FB955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516334" y="629586"/>
            <a:ext cx="7159332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Bank: Numbers 10 to 60.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568031" y="1489635"/>
            <a:ext cx="3565133" cy="452431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Numbers Bank</a:t>
            </a: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r>
              <a:rPr lang="en-GB" sz="1600" b="1" dirty="0" err="1">
                <a:latin typeface="Century Gothic" panose="020B0502020202020204" pitchFamily="34" charset="0"/>
              </a:rPr>
              <a:t>diez</a:t>
            </a:r>
            <a:r>
              <a:rPr lang="en-GB" sz="1600" dirty="0">
                <a:latin typeface="Century Gothic" panose="020B0502020202020204" pitchFamily="34" charset="0"/>
              </a:rPr>
              <a:t> – 10 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once</a:t>
            </a:r>
            <a:r>
              <a:rPr lang="en-GB" sz="1600" dirty="0">
                <a:latin typeface="Century Gothic" panose="020B0502020202020204" pitchFamily="34" charset="0"/>
              </a:rPr>
              <a:t> – 11 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doce</a:t>
            </a:r>
            <a:r>
              <a:rPr lang="en-GB" sz="1600" dirty="0">
                <a:latin typeface="Century Gothic" panose="020B0502020202020204" pitchFamily="34" charset="0"/>
              </a:rPr>
              <a:t> – 12 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trece</a:t>
            </a:r>
            <a:r>
              <a:rPr lang="en-GB" sz="1600" dirty="0">
                <a:latin typeface="Century Gothic" panose="020B0502020202020204" pitchFamily="34" charset="0"/>
              </a:rPr>
              <a:t> – 13 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catorce</a:t>
            </a:r>
            <a:r>
              <a:rPr lang="en-GB" sz="1600" dirty="0">
                <a:latin typeface="Century Gothic" panose="020B0502020202020204" pitchFamily="34" charset="0"/>
              </a:rPr>
              <a:t> – 14 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quince</a:t>
            </a:r>
            <a:r>
              <a:rPr lang="en-GB" sz="1600" dirty="0">
                <a:latin typeface="Century Gothic" panose="020B0502020202020204" pitchFamily="34" charset="0"/>
              </a:rPr>
              <a:t> – 15 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dieciséis</a:t>
            </a:r>
            <a:r>
              <a:rPr lang="en-GB" sz="1600" dirty="0">
                <a:latin typeface="Century Gothic" panose="020B0502020202020204" pitchFamily="34" charset="0"/>
              </a:rPr>
              <a:t> – 16 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diecisiete</a:t>
            </a:r>
            <a:r>
              <a:rPr lang="en-GB" sz="1600" dirty="0">
                <a:latin typeface="Century Gothic" panose="020B0502020202020204" pitchFamily="34" charset="0"/>
              </a:rPr>
              <a:t> – 17 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dieciocho</a:t>
            </a:r>
            <a:r>
              <a:rPr lang="en-GB" sz="1600" dirty="0">
                <a:latin typeface="Century Gothic" panose="020B0502020202020204" pitchFamily="34" charset="0"/>
              </a:rPr>
              <a:t> – 18 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diecinueve</a:t>
            </a:r>
            <a:r>
              <a:rPr lang="en-GB" sz="1600" dirty="0">
                <a:latin typeface="Century Gothic" panose="020B0502020202020204" pitchFamily="34" charset="0"/>
              </a:rPr>
              <a:t>– 19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 </a:t>
            </a:r>
            <a:endParaRPr lang="en-GB" sz="1600" b="1" dirty="0">
              <a:latin typeface="Century Gothic" panose="020B0502020202020204" pitchFamily="34" charset="0"/>
            </a:endParaRPr>
          </a:p>
          <a:p>
            <a:r>
              <a:rPr lang="en-GB" sz="1600" b="1" dirty="0" err="1">
                <a:latin typeface="Century Gothic" panose="020B0502020202020204" pitchFamily="34" charset="0"/>
              </a:rPr>
              <a:t>veinte</a:t>
            </a:r>
            <a:r>
              <a:rPr lang="en-GB" sz="1600" dirty="0">
                <a:latin typeface="Century Gothic" panose="020B0502020202020204" pitchFamily="34" charset="0"/>
              </a:rPr>
              <a:t> – 20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treinta</a:t>
            </a:r>
            <a:r>
              <a:rPr lang="en-GB" sz="1600" dirty="0">
                <a:latin typeface="Century Gothic" panose="020B0502020202020204" pitchFamily="34" charset="0"/>
              </a:rPr>
              <a:t> – 30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cuarenta</a:t>
            </a:r>
            <a:r>
              <a:rPr lang="en-GB" sz="1600" dirty="0">
                <a:latin typeface="Century Gothic" panose="020B0502020202020204" pitchFamily="34" charset="0"/>
              </a:rPr>
              <a:t> – 40 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cincuenta</a:t>
            </a:r>
            <a:r>
              <a:rPr lang="en-GB" sz="1600" dirty="0">
                <a:latin typeface="Century Gothic" panose="020B0502020202020204" pitchFamily="34" charset="0"/>
              </a:rPr>
              <a:t> – 50 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sesenta</a:t>
            </a:r>
            <a:r>
              <a:rPr lang="en-GB" sz="1600" dirty="0">
                <a:latin typeface="Century Gothic" panose="020B0502020202020204" pitchFamily="34" charset="0"/>
              </a:rPr>
              <a:t> – 60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8273251" y="1093902"/>
            <a:ext cx="3668813" cy="563231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Fact Bank</a:t>
            </a:r>
          </a:p>
          <a:p>
            <a:endParaRPr lang="en-GB" b="1" i="1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Numbers from 31 are form by: </a:t>
            </a: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the ten word </a:t>
            </a:r>
            <a:r>
              <a:rPr lang="en-GB" dirty="0">
                <a:latin typeface="Century Gothic" panose="020B0502020202020204" pitchFamily="34" charset="0"/>
              </a:rPr>
              <a:t>+ </a:t>
            </a:r>
            <a:r>
              <a:rPr lang="en-GB" dirty="0">
                <a:solidFill>
                  <a:srgbClr val="0070C0"/>
                </a:solidFill>
                <a:latin typeface="Century Gothic" panose="020B0502020202020204" pitchFamily="34" charset="0"/>
              </a:rPr>
              <a:t>and</a:t>
            </a:r>
            <a:r>
              <a:rPr lang="en-GB" dirty="0">
                <a:latin typeface="Century Gothic" panose="020B0502020202020204" pitchFamily="34" charset="0"/>
              </a:rPr>
              <a:t> + </a:t>
            </a: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the one word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For example: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31: </a:t>
            </a:r>
            <a:r>
              <a:rPr lang="en-GB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treinta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y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uno</a:t>
            </a:r>
          </a:p>
          <a:p>
            <a:r>
              <a:rPr lang="en-GB" dirty="0">
                <a:latin typeface="Century Gothic" panose="020B0502020202020204" pitchFamily="34" charset="0"/>
              </a:rPr>
              <a:t>42: </a:t>
            </a:r>
            <a:r>
              <a:rPr lang="en-GB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cuarenta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y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dos</a:t>
            </a:r>
          </a:p>
          <a:p>
            <a:r>
              <a:rPr lang="en-GB" dirty="0">
                <a:latin typeface="Century Gothic" panose="020B0502020202020204" pitchFamily="34" charset="0"/>
              </a:rPr>
              <a:t>55: </a:t>
            </a:r>
            <a:r>
              <a:rPr lang="en-GB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cincuenta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y </a:t>
            </a:r>
            <a:r>
              <a:rPr lang="en-GB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cinco</a:t>
            </a:r>
            <a:endParaRPr lang="en-GB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Numbers 21-29 are also pronounced using the ten word + and + the one word. But the spelling is different: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21: </a:t>
            </a:r>
            <a:r>
              <a:rPr lang="en-GB" strike="sngStrike" dirty="0" err="1">
                <a:latin typeface="Century Gothic" panose="020B0502020202020204" pitchFamily="34" charset="0"/>
              </a:rPr>
              <a:t>veinte</a:t>
            </a:r>
            <a:r>
              <a:rPr lang="en-GB" strike="sngStrike" dirty="0">
                <a:latin typeface="Century Gothic" panose="020B0502020202020204" pitchFamily="34" charset="0"/>
              </a:rPr>
              <a:t> y uno 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veint</a:t>
            </a:r>
            <a:r>
              <a:rPr lang="en-GB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</a:t>
            </a:r>
            <a:r>
              <a:rPr lang="en-GB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uno</a:t>
            </a:r>
            <a:endParaRPr lang="en-GB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27: </a:t>
            </a:r>
            <a:r>
              <a:rPr lang="en-GB" strike="sngStrike" dirty="0" err="1">
                <a:latin typeface="Century Gothic" panose="020B0502020202020204" pitchFamily="34" charset="0"/>
              </a:rPr>
              <a:t>veinte</a:t>
            </a:r>
            <a:r>
              <a:rPr lang="en-GB" strike="sngStrike" dirty="0">
                <a:latin typeface="Century Gothic" panose="020B0502020202020204" pitchFamily="34" charset="0"/>
              </a:rPr>
              <a:t> y </a:t>
            </a:r>
            <a:r>
              <a:rPr lang="en-GB" strike="sngStrike" dirty="0" err="1">
                <a:latin typeface="Century Gothic" panose="020B0502020202020204" pitchFamily="34" charset="0"/>
              </a:rPr>
              <a:t>siete</a:t>
            </a:r>
            <a:r>
              <a:rPr lang="en-GB" strike="sngStrike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veint</a:t>
            </a:r>
            <a:r>
              <a:rPr lang="en-GB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</a:t>
            </a:r>
            <a:r>
              <a:rPr lang="en-GB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siete</a:t>
            </a:r>
            <a:endParaRPr lang="en-GB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4136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4 Autumn1: Numbers 10 to 60 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4493705" y="1489635"/>
            <a:ext cx="3565133" cy="218822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“die”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“quin”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vei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cin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</p:txBody>
      </p:sp>
      <p:pic>
        <p:nvPicPr>
          <p:cNvPr id="7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F1DE74B-275B-164B-4868-338E8830E5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815" y="331502"/>
            <a:ext cx="1076249" cy="5098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0470E0-FAE7-C997-9E34-C99601A289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92333" y="569757"/>
            <a:ext cx="1300706" cy="919878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143AF74-270C-EAEC-A8B0-FE7738753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7627" y="5368365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DCC7AD3-81F5-10F6-3AF8-F87CDA8658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543" y="3020747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5E7E85A-8AC5-CC7E-9D0E-591E7A1F54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rgbClr val="DFC6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315620" y="3264428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D77A125-A3FB-0C17-55F6-FE68F682EA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rgbClr val="DFC6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59301" y="5447237"/>
            <a:ext cx="358028" cy="3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154</Words>
  <Application>Microsoft Office PowerPoint</Application>
  <PresentationFormat>Widescreen</PresentationFormat>
  <Paragraphs>39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52</cp:revision>
  <cp:lastPrinted>2019-12-10T09:41:14Z</cp:lastPrinted>
  <dcterms:created xsi:type="dcterms:W3CDTF">2019-08-20T09:39:52Z</dcterms:created>
  <dcterms:modified xsi:type="dcterms:W3CDTF">2024-01-19T16:30:19Z</dcterms:modified>
</cp:coreProperties>
</file>